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74" r:id="rId1"/>
  </p:sldMasterIdLst>
  <p:notesMasterIdLst>
    <p:notesMasterId r:id="rId21"/>
  </p:notesMasterIdLst>
  <p:sldIdLst>
    <p:sldId id="256" r:id="rId2"/>
    <p:sldId id="257" r:id="rId3"/>
    <p:sldId id="272" r:id="rId4"/>
    <p:sldId id="295" r:id="rId5"/>
    <p:sldId id="282" r:id="rId6"/>
    <p:sldId id="287" r:id="rId7"/>
    <p:sldId id="288" r:id="rId8"/>
    <p:sldId id="262" r:id="rId9"/>
    <p:sldId id="289" r:id="rId10"/>
    <p:sldId id="273" r:id="rId11"/>
    <p:sldId id="300" r:id="rId12"/>
    <p:sldId id="291" r:id="rId13"/>
    <p:sldId id="298" r:id="rId14"/>
    <p:sldId id="299" r:id="rId15"/>
    <p:sldId id="297" r:id="rId16"/>
    <p:sldId id="294" r:id="rId17"/>
    <p:sldId id="296" r:id="rId18"/>
    <p:sldId id="293" r:id="rId19"/>
    <p:sldId id="280"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6"/>
    <p:restoredTop sz="94813"/>
  </p:normalViewPr>
  <p:slideViewPr>
    <p:cSldViewPr snapToGrid="0">
      <p:cViewPr varScale="1">
        <p:scale>
          <a:sx n="105" d="100"/>
          <a:sy n="105" d="100"/>
        </p:scale>
        <p:origin x="26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3decbc55fe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3decbc55fe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3decbc55fe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3decbc55fe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254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5483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76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35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333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60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1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355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3decbc55fe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3decbc55fe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3decbc55f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3decbc55f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3ea355de3e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3ea355de3e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3ea355de3e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3ea355de3e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90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21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67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3decbc55f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3decbc55f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693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a:spLocks noGrp="1"/>
          </p:cNvSpPr>
          <p:nvPr>
            <p:ph type="pic" idx="2"/>
          </p:nvPr>
        </p:nvSpPr>
        <p:spPr>
          <a:xfrm>
            <a:off x="166254" y="142500"/>
            <a:ext cx="11859300" cy="6573000"/>
          </a:xfrm>
          <a:prstGeom prst="rect">
            <a:avLst/>
          </a:prstGeom>
          <a:noFill/>
          <a:ln>
            <a:noFill/>
          </a:ln>
        </p:spPr>
      </p:sp>
      <p:sp>
        <p:nvSpPr>
          <p:cNvPr id="11" name="Google Shape;11;p2"/>
          <p:cNvSpPr txBox="1">
            <a:spLocks noGrp="1"/>
          </p:cNvSpPr>
          <p:nvPr>
            <p:ph type="sldNum" idx="12"/>
          </p:nvPr>
        </p:nvSpPr>
        <p:spPr>
          <a:xfrm>
            <a:off x="-950990" y="6217622"/>
            <a:ext cx="731700" cy="524700"/>
          </a:xfrm>
          <a:prstGeom prst="rect">
            <a:avLst/>
          </a:prstGeom>
        </p:spPr>
        <p:txBody>
          <a:bodyPr spcFirstLastPara="1" wrap="square" lIns="91425" tIns="91425" rIns="91425" bIns="91425" anchor="ctr" anchorCtr="0">
            <a:noAutofit/>
          </a:bodyPr>
          <a:lstStyle>
            <a:lvl1pPr lvl="0">
              <a:buNone/>
              <a:defRPr b="0" i="0">
                <a:latin typeface="Calibri" panose="020F0502020204030204" pitchFamily="34" charset="0"/>
                <a:ea typeface="Calibri" panose="020F0502020204030204" pitchFamily="34" charset="0"/>
                <a:cs typeface="Calibri" panose="020F0502020204030204" pitchFamily="34" charset="0"/>
                <a:sym typeface="Proxima Nova"/>
              </a:defRPr>
            </a:lvl1pPr>
            <a:lvl2pPr lvl="1">
              <a:buNone/>
              <a:defRPr>
                <a:latin typeface="Proxima Nova"/>
                <a:ea typeface="Proxima Nova"/>
                <a:cs typeface="Proxima Nova"/>
                <a:sym typeface="Proxima Nova"/>
              </a:defRPr>
            </a:lvl2pPr>
            <a:lvl3pPr lvl="2">
              <a:buNone/>
              <a:defRPr>
                <a:latin typeface="Proxima Nova"/>
                <a:ea typeface="Proxima Nova"/>
                <a:cs typeface="Proxima Nova"/>
                <a:sym typeface="Proxima Nova"/>
              </a:defRPr>
            </a:lvl3pPr>
            <a:lvl4pPr lvl="3">
              <a:buNone/>
              <a:defRPr>
                <a:latin typeface="Proxima Nova"/>
                <a:ea typeface="Proxima Nova"/>
                <a:cs typeface="Proxima Nova"/>
                <a:sym typeface="Proxima Nova"/>
              </a:defRPr>
            </a:lvl4pPr>
            <a:lvl5pPr lvl="4">
              <a:buNone/>
              <a:defRPr>
                <a:latin typeface="Proxima Nova"/>
                <a:ea typeface="Proxima Nova"/>
                <a:cs typeface="Proxima Nova"/>
                <a:sym typeface="Proxima Nova"/>
              </a:defRPr>
            </a:lvl5pPr>
            <a:lvl6pPr lvl="5">
              <a:buNone/>
              <a:defRPr>
                <a:latin typeface="Proxima Nova"/>
                <a:ea typeface="Proxima Nova"/>
                <a:cs typeface="Proxima Nova"/>
                <a:sym typeface="Proxima Nova"/>
              </a:defRPr>
            </a:lvl6pPr>
            <a:lvl7pPr lvl="6">
              <a:buNone/>
              <a:defRPr>
                <a:latin typeface="Proxima Nova"/>
                <a:ea typeface="Proxima Nova"/>
                <a:cs typeface="Proxima Nova"/>
                <a:sym typeface="Proxima Nova"/>
              </a:defRPr>
            </a:lvl7pPr>
            <a:lvl8pPr lvl="7">
              <a:buNone/>
              <a:defRPr>
                <a:latin typeface="Proxima Nova"/>
                <a:ea typeface="Proxima Nova"/>
                <a:cs typeface="Proxima Nova"/>
                <a:sym typeface="Proxima Nova"/>
              </a:defRPr>
            </a:lvl8pPr>
            <a:lvl9pPr lvl="8">
              <a:buNone/>
              <a:defRPr>
                <a:latin typeface="Proxima Nova"/>
                <a:ea typeface="Proxima Nova"/>
                <a:cs typeface="Proxima Nova"/>
                <a:sym typeface="Proxima Nova"/>
              </a:defRPr>
            </a:lvl9pPr>
          </a:lstStyle>
          <a:p>
            <a:fld id="{00000000-1234-1234-1234-123412341234}" type="slidenum">
              <a:rPr lang="en-US" smtClean="0"/>
              <a:pPr/>
              <a:t>‹#›</a:t>
            </a:fld>
            <a:endParaRPr lang="en-US" dirty="0"/>
          </a:p>
        </p:txBody>
      </p:sp>
      <p:sp>
        <p:nvSpPr>
          <p:cNvPr id="12" name="Google Shape;12;p2"/>
          <p:cNvSpPr txBox="1">
            <a:spLocks noGrp="1"/>
          </p:cNvSpPr>
          <p:nvPr>
            <p:ph type="subTitle" idx="1"/>
          </p:nvPr>
        </p:nvSpPr>
        <p:spPr>
          <a:xfrm>
            <a:off x="568000" y="4159750"/>
            <a:ext cx="4623600" cy="1564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000"/>
              <a:buFont typeface="Zilla Slab Medium"/>
              <a:buNone/>
              <a:defRPr b="0" i="0">
                <a:solidFill>
                  <a:schemeClr val="lt1"/>
                </a:solidFill>
                <a:latin typeface="Calibri" panose="020F0502020204030204" pitchFamily="34" charset="0"/>
                <a:ea typeface="Zilla Slab Medium"/>
                <a:cs typeface="Calibri" panose="020F0502020204030204" pitchFamily="34" charset="0"/>
                <a:sym typeface="Zilla Slab Medium"/>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13" name="Google Shape;13;p2"/>
          <p:cNvSpPr txBox="1">
            <a:spLocks noGrp="1"/>
          </p:cNvSpPr>
          <p:nvPr>
            <p:ph type="title"/>
          </p:nvPr>
        </p:nvSpPr>
        <p:spPr>
          <a:xfrm>
            <a:off x="568000" y="535225"/>
            <a:ext cx="4623600" cy="3314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b="1" i="0">
                <a:solidFill>
                  <a:schemeClr val="lt1"/>
                </a:solidFill>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4"/>
        <p:cNvGrpSpPr/>
        <p:nvPr/>
      </p:nvGrpSpPr>
      <p:grpSpPr>
        <a:xfrm>
          <a:off x="0" y="0"/>
          <a:ext cx="0" cy="0"/>
          <a:chOff x="0" y="0"/>
          <a:chExt cx="0" cy="0"/>
        </a:xfrm>
      </p:grpSpPr>
      <p:sp>
        <p:nvSpPr>
          <p:cNvPr id="15" name="Google Shape;15;p3"/>
          <p:cNvSpPr>
            <a:spLocks noGrp="1"/>
          </p:cNvSpPr>
          <p:nvPr>
            <p:ph type="pic" idx="2"/>
          </p:nvPr>
        </p:nvSpPr>
        <p:spPr>
          <a:xfrm>
            <a:off x="5685452" y="142500"/>
            <a:ext cx="6340200" cy="6573000"/>
          </a:xfrm>
          <a:prstGeom prst="rect">
            <a:avLst/>
          </a:prstGeom>
          <a:noFill/>
          <a:ln>
            <a:noFill/>
          </a:ln>
        </p:spPr>
      </p:sp>
      <p:sp>
        <p:nvSpPr>
          <p:cNvPr id="16" name="Google Shape;16;p3"/>
          <p:cNvSpPr/>
          <p:nvPr/>
        </p:nvSpPr>
        <p:spPr>
          <a:xfrm>
            <a:off x="166250" y="142525"/>
            <a:ext cx="5379600" cy="6573000"/>
          </a:xfrm>
          <a:prstGeom prst="rect">
            <a:avLst/>
          </a:prstGeom>
          <a:solidFill>
            <a:srgbClr val="30324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 name="Google Shape;17;p3"/>
          <p:cNvSpPr txBox="1">
            <a:spLocks noGrp="1"/>
          </p:cNvSpPr>
          <p:nvPr>
            <p:ph type="sldNum" idx="12"/>
          </p:nvPr>
        </p:nvSpPr>
        <p:spPr>
          <a:xfrm>
            <a:off x="-950990" y="6217622"/>
            <a:ext cx="731700" cy="524700"/>
          </a:xfrm>
          <a:prstGeom prst="rect">
            <a:avLst/>
          </a:prstGeom>
        </p:spPr>
        <p:txBody>
          <a:bodyPr spcFirstLastPara="1" wrap="square" lIns="91425" tIns="91425" rIns="91425" bIns="91425" anchor="ctr" anchorCtr="0">
            <a:noAutofit/>
          </a:bodyPr>
          <a:lstStyle>
            <a:lvl1pPr lvl="0" rtl="0">
              <a:buNone/>
              <a:defRPr b="0" i="0">
                <a:latin typeface="Calibri" panose="020F0502020204030204" pitchFamily="34" charset="0"/>
                <a:ea typeface="Calibri" panose="020F0502020204030204" pitchFamily="34" charset="0"/>
                <a:cs typeface="Calibri" panose="020F0502020204030204" pitchFamily="34" charset="0"/>
                <a:sym typeface="Proxima Nova"/>
              </a:defRPr>
            </a:lvl1pPr>
            <a:lvl2pPr lvl="1" rtl="0">
              <a:buNone/>
              <a:defRPr>
                <a:latin typeface="Proxima Nova"/>
                <a:ea typeface="Proxima Nova"/>
                <a:cs typeface="Proxima Nova"/>
                <a:sym typeface="Proxima Nova"/>
              </a:defRPr>
            </a:lvl2pPr>
            <a:lvl3pPr lvl="2" rtl="0">
              <a:buNone/>
              <a:defRPr>
                <a:latin typeface="Proxima Nova"/>
                <a:ea typeface="Proxima Nova"/>
                <a:cs typeface="Proxima Nova"/>
                <a:sym typeface="Proxima Nova"/>
              </a:defRPr>
            </a:lvl3pPr>
            <a:lvl4pPr lvl="3" rtl="0">
              <a:buNone/>
              <a:defRPr>
                <a:latin typeface="Proxima Nova"/>
                <a:ea typeface="Proxima Nova"/>
                <a:cs typeface="Proxima Nova"/>
                <a:sym typeface="Proxima Nova"/>
              </a:defRPr>
            </a:lvl4pPr>
            <a:lvl5pPr lvl="4" rtl="0">
              <a:buNone/>
              <a:defRPr>
                <a:latin typeface="Proxima Nova"/>
                <a:ea typeface="Proxima Nova"/>
                <a:cs typeface="Proxima Nova"/>
                <a:sym typeface="Proxima Nova"/>
              </a:defRPr>
            </a:lvl5pPr>
            <a:lvl6pPr lvl="5" rtl="0">
              <a:buNone/>
              <a:defRPr>
                <a:latin typeface="Proxima Nova"/>
                <a:ea typeface="Proxima Nova"/>
                <a:cs typeface="Proxima Nova"/>
                <a:sym typeface="Proxima Nova"/>
              </a:defRPr>
            </a:lvl6pPr>
            <a:lvl7pPr lvl="6" rtl="0">
              <a:buNone/>
              <a:defRPr>
                <a:latin typeface="Proxima Nova"/>
                <a:ea typeface="Proxima Nova"/>
                <a:cs typeface="Proxima Nova"/>
                <a:sym typeface="Proxima Nova"/>
              </a:defRPr>
            </a:lvl7pPr>
            <a:lvl8pPr lvl="7" rtl="0">
              <a:buNone/>
              <a:defRPr>
                <a:latin typeface="Proxima Nova"/>
                <a:ea typeface="Proxima Nova"/>
                <a:cs typeface="Proxima Nova"/>
                <a:sym typeface="Proxima Nova"/>
              </a:defRPr>
            </a:lvl8pPr>
            <a:lvl9pPr lvl="8" rtl="0">
              <a:buNone/>
              <a:defRPr>
                <a:latin typeface="Proxima Nova"/>
                <a:ea typeface="Proxima Nova"/>
                <a:cs typeface="Proxima Nova"/>
                <a:sym typeface="Proxima Nova"/>
              </a:defRPr>
            </a:lvl9pPr>
          </a:lstStyle>
          <a:p>
            <a:fld id="{00000000-1234-1234-1234-123412341234}" type="slidenum">
              <a:rPr lang="en-US" smtClean="0"/>
              <a:pPr/>
              <a:t>‹#›</a:t>
            </a:fld>
            <a:endParaRPr lang="en-US" dirty="0"/>
          </a:p>
        </p:txBody>
      </p:sp>
      <p:sp>
        <p:nvSpPr>
          <p:cNvPr id="18" name="Google Shape;18;p3"/>
          <p:cNvSpPr txBox="1">
            <a:spLocks noGrp="1"/>
          </p:cNvSpPr>
          <p:nvPr>
            <p:ph type="subTitle" idx="1"/>
          </p:nvPr>
        </p:nvSpPr>
        <p:spPr>
          <a:xfrm>
            <a:off x="568000" y="4159750"/>
            <a:ext cx="4623600" cy="156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Font typeface="Zilla Slab Medium"/>
              <a:buNone/>
              <a:defRPr b="0" i="0">
                <a:solidFill>
                  <a:schemeClr val="lt1"/>
                </a:solidFill>
                <a:latin typeface="Calibri" panose="020F0502020204030204" pitchFamily="34" charset="0"/>
                <a:ea typeface="Zilla Slab Medium"/>
                <a:cs typeface="Calibri" panose="020F0502020204030204" pitchFamily="34" charset="0"/>
                <a:sym typeface="Zilla Slab Medium"/>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19" name="Google Shape;19;p3"/>
          <p:cNvSpPr txBox="1">
            <a:spLocks noGrp="1"/>
          </p:cNvSpPr>
          <p:nvPr>
            <p:ph type="title"/>
          </p:nvPr>
        </p:nvSpPr>
        <p:spPr>
          <a:xfrm>
            <a:off x="568000" y="535225"/>
            <a:ext cx="4623600" cy="331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b="1" i="0">
                <a:solidFill>
                  <a:schemeClr val="lt1"/>
                </a:solidFill>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5600" y="898167"/>
            <a:ext cx="11360700" cy="7635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b="1" i="0">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8"/>
          <p:cNvSpPr txBox="1">
            <a:spLocks noGrp="1"/>
          </p:cNvSpPr>
          <p:nvPr>
            <p:ph type="body" idx="1"/>
          </p:nvPr>
        </p:nvSpPr>
        <p:spPr>
          <a:xfrm>
            <a:off x="415600" y="1993824"/>
            <a:ext cx="5333100" cy="4223700"/>
          </a:xfrm>
          <a:prstGeom prst="rect">
            <a:avLst/>
          </a:prstGeom>
        </p:spPr>
        <p:txBody>
          <a:bodyPr spcFirstLastPara="1" wrap="square" lIns="91425" tIns="91425" rIns="91425" bIns="91425" anchor="t" anchorCtr="0">
            <a:noAutofit/>
          </a:bodyPr>
          <a:lstStyle>
            <a:lvl1pPr marL="76200" lvl="0" indent="0">
              <a:lnSpc>
                <a:spcPct val="115000"/>
              </a:lnSpc>
              <a:spcBef>
                <a:spcPts val="0"/>
              </a:spcBef>
              <a:spcAft>
                <a:spcPts val="0"/>
              </a:spcAft>
              <a:buSzPts val="2400"/>
              <a:buFontTx/>
              <a:buNone/>
              <a:defRPr b="0" i="0">
                <a:latin typeface="Calibri" panose="020F0502020204030204" pitchFamily="34" charset="0"/>
                <a:cs typeface="Calibri" panose="020F0502020204030204" pitchFamily="34" charset="0"/>
              </a:defRPr>
            </a:lvl1pPr>
            <a:lvl2pPr marL="914400" lvl="1" indent="-355600">
              <a:lnSpc>
                <a:spcPct val="115000"/>
              </a:lnSpc>
              <a:spcBef>
                <a:spcPts val="1000"/>
              </a:spcBef>
              <a:spcAft>
                <a:spcPts val="0"/>
              </a:spcAft>
              <a:buSzPts val="2000"/>
              <a:buChar char="○"/>
              <a:defRPr/>
            </a:lvl2pPr>
            <a:lvl3pPr marL="1371600" lvl="2" indent="-342900">
              <a:lnSpc>
                <a:spcPct val="115000"/>
              </a:lnSpc>
              <a:spcBef>
                <a:spcPts val="1000"/>
              </a:spcBef>
              <a:spcAft>
                <a:spcPts val="0"/>
              </a:spcAft>
              <a:buSzPts val="1800"/>
              <a:buChar char="■"/>
              <a:defRPr/>
            </a:lvl3pPr>
            <a:lvl4pPr marL="1828800" lvl="3" indent="-317500">
              <a:lnSpc>
                <a:spcPct val="115000"/>
              </a:lnSpc>
              <a:spcBef>
                <a:spcPts val="1000"/>
              </a:spcBef>
              <a:spcAft>
                <a:spcPts val="0"/>
              </a:spcAft>
              <a:buSzPts val="1400"/>
              <a:buChar char="●"/>
              <a:defRPr/>
            </a:lvl4pPr>
            <a:lvl5pPr marL="2286000" lvl="4" indent="-317500">
              <a:lnSpc>
                <a:spcPct val="115000"/>
              </a:lnSpc>
              <a:spcBef>
                <a:spcPts val="1000"/>
              </a:spcBef>
              <a:spcAft>
                <a:spcPts val="0"/>
              </a:spcAft>
              <a:buSzPts val="1400"/>
              <a:buChar char="○"/>
              <a:defRPr/>
            </a:lvl5pPr>
            <a:lvl6pPr marL="2743200" lvl="5" indent="-317500">
              <a:lnSpc>
                <a:spcPct val="115000"/>
              </a:lnSpc>
              <a:spcBef>
                <a:spcPts val="1000"/>
              </a:spcBef>
              <a:spcAft>
                <a:spcPts val="0"/>
              </a:spcAft>
              <a:buSzPts val="1400"/>
              <a:buChar char="■"/>
              <a:defRPr/>
            </a:lvl6pPr>
            <a:lvl7pPr marL="3200400" lvl="6" indent="-317500">
              <a:lnSpc>
                <a:spcPct val="115000"/>
              </a:lnSpc>
              <a:spcBef>
                <a:spcPts val="1000"/>
              </a:spcBef>
              <a:spcAft>
                <a:spcPts val="0"/>
              </a:spcAft>
              <a:buSzPts val="1400"/>
              <a:buChar char="●"/>
              <a:defRPr/>
            </a:lvl7pPr>
            <a:lvl8pPr marL="3657600" lvl="7" indent="-317500">
              <a:lnSpc>
                <a:spcPct val="115000"/>
              </a:lnSpc>
              <a:spcBef>
                <a:spcPts val="1000"/>
              </a:spcBef>
              <a:spcAft>
                <a:spcPts val="0"/>
              </a:spcAft>
              <a:buSzPts val="1400"/>
              <a:buChar char="○"/>
              <a:defRPr/>
            </a:lvl8pPr>
            <a:lvl9pPr marL="4114800" lvl="8" indent="-317500">
              <a:lnSpc>
                <a:spcPct val="115000"/>
              </a:lnSpc>
              <a:spcBef>
                <a:spcPts val="1000"/>
              </a:spcBef>
              <a:spcAft>
                <a:spcPts val="1000"/>
              </a:spcAft>
              <a:buSzPts val="1400"/>
              <a:buChar char="■"/>
              <a:defRPr/>
            </a:lvl9pPr>
          </a:lstStyle>
          <a:p>
            <a:endParaRPr dirty="0"/>
          </a:p>
        </p:txBody>
      </p:sp>
      <p:sp>
        <p:nvSpPr>
          <p:cNvPr id="45" name="Google Shape;45;p8"/>
          <p:cNvSpPr txBox="1">
            <a:spLocks noGrp="1"/>
          </p:cNvSpPr>
          <p:nvPr>
            <p:ph type="sldNum" idx="12"/>
          </p:nvPr>
        </p:nvSpPr>
        <p:spPr>
          <a:xfrm>
            <a:off x="415610" y="6217622"/>
            <a:ext cx="731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dirty="0"/>
          </a:p>
        </p:txBody>
      </p:sp>
      <p:sp>
        <p:nvSpPr>
          <p:cNvPr id="46" name="Google Shape;46;p8"/>
          <p:cNvSpPr/>
          <p:nvPr/>
        </p:nvSpPr>
        <p:spPr>
          <a:xfrm>
            <a:off x="491807" y="500627"/>
            <a:ext cx="546600" cy="75900"/>
          </a:xfrm>
          <a:prstGeom prst="rect">
            <a:avLst/>
          </a:prstGeom>
          <a:solidFill>
            <a:srgbClr val="FBAD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47;p8"/>
          <p:cNvSpPr txBox="1">
            <a:spLocks noGrp="1"/>
          </p:cNvSpPr>
          <p:nvPr>
            <p:ph type="body" idx="2"/>
          </p:nvPr>
        </p:nvSpPr>
        <p:spPr>
          <a:xfrm>
            <a:off x="415600" y="127000"/>
            <a:ext cx="9833100" cy="373500"/>
          </a:xfrm>
          <a:prstGeom prst="rect">
            <a:avLst/>
          </a:prstGeom>
        </p:spPr>
        <p:txBody>
          <a:bodyPr spcFirstLastPara="1" wrap="square" lIns="91425" tIns="91425" rIns="91425" bIns="91425" anchor="t" anchorCtr="0">
            <a:noAutofit/>
          </a:bodyPr>
          <a:lstStyle>
            <a:lvl1pPr marL="0" lvl="0" indent="0" rtl="0">
              <a:spcBef>
                <a:spcPts val="0"/>
              </a:spcBef>
              <a:spcAft>
                <a:spcPts val="0"/>
              </a:spcAft>
              <a:buClr>
                <a:srgbClr val="009F9D"/>
              </a:buClr>
              <a:buSzPts val="1000"/>
              <a:buFontTx/>
              <a:buNone/>
              <a:defRPr sz="1000" b="1" i="0">
                <a:solidFill>
                  <a:srgbClr val="009F9D"/>
                </a:solidFill>
                <a:latin typeface="Calibri" panose="020F0502020204030204" pitchFamily="34" charset="0"/>
                <a:ea typeface="Calibri" panose="020F0502020204030204" pitchFamily="34" charset="0"/>
                <a:cs typeface="Calibri" panose="020F0502020204030204" pitchFamily="34" charset="0"/>
                <a:sym typeface="Proxima Nova Extrabold"/>
              </a:defRPr>
            </a:lvl1pPr>
            <a:lvl2pPr marL="914400" lvl="1"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2pPr>
            <a:lvl3pPr marL="1371600" lvl="2"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3pPr>
            <a:lvl4pPr marL="1828800" lvl="3"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4pPr>
            <a:lvl5pPr marL="2286000" lvl="4"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5pPr>
            <a:lvl6pPr marL="2743200" lvl="5"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6pPr>
            <a:lvl7pPr marL="3200400" lvl="6"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7pPr>
            <a:lvl8pPr marL="3657600" lvl="7"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8pPr>
            <a:lvl9pPr marL="4114800" lvl="8"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9pPr>
          </a:lstStyle>
          <a:p>
            <a:pPr lvl="0"/>
            <a:endParaRPr dirty="0"/>
          </a:p>
        </p:txBody>
      </p:sp>
      <p:sp>
        <p:nvSpPr>
          <p:cNvPr id="48" name="Google Shape;48;p8"/>
          <p:cNvSpPr txBox="1">
            <a:spLocks noGrp="1"/>
          </p:cNvSpPr>
          <p:nvPr>
            <p:ph type="body" idx="3"/>
          </p:nvPr>
        </p:nvSpPr>
        <p:spPr>
          <a:xfrm>
            <a:off x="6443200" y="1993800"/>
            <a:ext cx="5333100" cy="4223700"/>
          </a:xfrm>
          <a:prstGeom prst="rect">
            <a:avLst/>
          </a:prstGeom>
        </p:spPr>
        <p:txBody>
          <a:bodyPr spcFirstLastPara="1" wrap="square" lIns="91425" tIns="91425" rIns="91425" bIns="91425" anchor="t" anchorCtr="0">
            <a:noAutofit/>
          </a:bodyPr>
          <a:lstStyle>
            <a:lvl1pPr marL="76200" lvl="0" indent="0" rtl="0">
              <a:spcBef>
                <a:spcPts val="1000"/>
              </a:spcBef>
              <a:spcAft>
                <a:spcPts val="0"/>
              </a:spcAft>
              <a:buSzPts val="2400"/>
              <a:buFontTx/>
              <a:buNone/>
              <a:defRPr b="0" i="0">
                <a:latin typeface="Calibri" panose="020F0502020204030204" pitchFamily="34" charset="0"/>
                <a:cs typeface="Calibri" panose="020F0502020204030204" pitchFamily="34" charset="0"/>
              </a:defRPr>
            </a:lvl1pPr>
            <a:lvl2pPr marL="914400" lvl="1" indent="-355600" rtl="0">
              <a:spcBef>
                <a:spcPts val="1000"/>
              </a:spcBef>
              <a:spcAft>
                <a:spcPts val="0"/>
              </a:spcAft>
              <a:buSzPts val="2000"/>
              <a:buChar char="○"/>
              <a:defRPr/>
            </a:lvl2pPr>
            <a:lvl3pPr marL="1371600" lvl="2" indent="-342900" rtl="0">
              <a:spcBef>
                <a:spcPts val="1000"/>
              </a:spcBef>
              <a:spcAft>
                <a:spcPts val="0"/>
              </a:spcAft>
              <a:buSzPts val="18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ed list - 4 columns">
  <p:cSld name="TITLE_AND_TWO_COLUMNS_1_1_1_1">
    <p:spTree>
      <p:nvGrpSpPr>
        <p:cNvPr id="1" name="Shape 125"/>
        <p:cNvGrpSpPr/>
        <p:nvPr/>
      </p:nvGrpSpPr>
      <p:grpSpPr>
        <a:xfrm>
          <a:off x="0" y="0"/>
          <a:ext cx="0" cy="0"/>
          <a:chOff x="0" y="0"/>
          <a:chExt cx="0" cy="0"/>
        </a:xfrm>
      </p:grpSpPr>
      <p:sp>
        <p:nvSpPr>
          <p:cNvPr id="126" name="Google Shape;126;p15"/>
          <p:cNvSpPr txBox="1">
            <a:spLocks noGrp="1"/>
          </p:cNvSpPr>
          <p:nvPr>
            <p:ph type="subTitle" idx="1"/>
          </p:nvPr>
        </p:nvSpPr>
        <p:spPr>
          <a:xfrm>
            <a:off x="1040500" y="1588788"/>
            <a:ext cx="1335300" cy="1305291"/>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200" b="0" i="0">
                <a:solidFill>
                  <a:schemeClr val="bg1"/>
                </a:solidFill>
                <a:latin typeface="Calibri" panose="020F0502020204030204" pitchFamily="34" charset="0"/>
                <a:cs typeface="Calibri" panose="020F050202020403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27" name="Google Shape;127;p15"/>
          <p:cNvSpPr txBox="1">
            <a:spLocks noGrp="1"/>
          </p:cNvSpPr>
          <p:nvPr>
            <p:ph type="subTitle" idx="2"/>
          </p:nvPr>
        </p:nvSpPr>
        <p:spPr>
          <a:xfrm>
            <a:off x="3964725" y="1588788"/>
            <a:ext cx="1335300" cy="1305291"/>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200" b="0" i="0">
                <a:solidFill>
                  <a:schemeClr val="bg1"/>
                </a:solidFill>
                <a:latin typeface="Calibri" panose="020F0502020204030204" pitchFamily="34" charset="0"/>
                <a:cs typeface="Calibri" panose="020F050202020403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28" name="Google Shape;128;p15"/>
          <p:cNvSpPr txBox="1">
            <a:spLocks noGrp="1"/>
          </p:cNvSpPr>
          <p:nvPr>
            <p:ph type="body" idx="3"/>
          </p:nvPr>
        </p:nvSpPr>
        <p:spPr>
          <a:xfrm>
            <a:off x="415625" y="3410275"/>
            <a:ext cx="2585100" cy="2807400"/>
          </a:xfrm>
          <a:prstGeom prst="rect">
            <a:avLst/>
          </a:prstGeom>
        </p:spPr>
        <p:txBody>
          <a:bodyPr spcFirstLastPara="1" wrap="square" lIns="91425" tIns="91425" rIns="91425" bIns="91425" anchor="t" anchorCtr="0">
            <a:noAutofit/>
          </a:bodyPr>
          <a:lstStyle>
            <a:lvl1pPr marL="76200" lvl="0" indent="0" algn="ctr" rtl="0">
              <a:spcBef>
                <a:spcPts val="1000"/>
              </a:spcBef>
              <a:spcAft>
                <a:spcPts val="0"/>
              </a:spcAft>
              <a:buSzPts val="2400"/>
              <a:buNone/>
              <a:defRPr b="0" i="0">
                <a:latin typeface="Calibri" panose="020F0502020204030204" pitchFamily="34" charset="0"/>
                <a:cs typeface="Calibri" panose="020F0502020204030204" pitchFamily="34" charset="0"/>
              </a:defRPr>
            </a:lvl1pPr>
            <a:lvl2pPr marL="914400" lvl="1" indent="-355600" algn="ctr" rtl="0">
              <a:spcBef>
                <a:spcPts val="1000"/>
              </a:spcBef>
              <a:spcAft>
                <a:spcPts val="0"/>
              </a:spcAft>
              <a:buSzPts val="2000"/>
              <a:buChar char="○"/>
              <a:defRPr/>
            </a:lvl2pPr>
            <a:lvl3pPr marL="1371600" lvl="2" indent="-342900" algn="ctr" rtl="0">
              <a:spcBef>
                <a:spcPts val="1000"/>
              </a:spcBef>
              <a:spcAft>
                <a:spcPts val="0"/>
              </a:spcAft>
              <a:buSzPts val="1800"/>
              <a:buChar char="■"/>
              <a:defRPr/>
            </a:lvl3pPr>
            <a:lvl4pPr marL="1828800" lvl="3" indent="-317500" algn="ctr" rtl="0">
              <a:spcBef>
                <a:spcPts val="1000"/>
              </a:spcBef>
              <a:spcAft>
                <a:spcPts val="0"/>
              </a:spcAft>
              <a:buSzPts val="1400"/>
              <a:buChar char="●"/>
              <a:defRPr/>
            </a:lvl4pPr>
            <a:lvl5pPr marL="2286000" lvl="4" indent="-317500" algn="ctr" rtl="0">
              <a:spcBef>
                <a:spcPts val="1000"/>
              </a:spcBef>
              <a:spcAft>
                <a:spcPts val="0"/>
              </a:spcAft>
              <a:buSzPts val="1400"/>
              <a:buChar char="○"/>
              <a:defRPr/>
            </a:lvl5pPr>
            <a:lvl6pPr marL="2743200" lvl="5" indent="-317500" algn="ctr" rtl="0">
              <a:spcBef>
                <a:spcPts val="1000"/>
              </a:spcBef>
              <a:spcAft>
                <a:spcPts val="0"/>
              </a:spcAft>
              <a:buSzPts val="1400"/>
              <a:buChar char="■"/>
              <a:defRPr/>
            </a:lvl6pPr>
            <a:lvl7pPr marL="3200400" lvl="6" indent="-317500" algn="ctr" rtl="0">
              <a:spcBef>
                <a:spcPts val="1000"/>
              </a:spcBef>
              <a:spcAft>
                <a:spcPts val="0"/>
              </a:spcAft>
              <a:buSzPts val="1400"/>
              <a:buChar char="●"/>
              <a:defRPr/>
            </a:lvl7pPr>
            <a:lvl8pPr marL="3657600" lvl="7" indent="-317500" algn="ctr" rtl="0">
              <a:spcBef>
                <a:spcPts val="1000"/>
              </a:spcBef>
              <a:spcAft>
                <a:spcPts val="0"/>
              </a:spcAft>
              <a:buSzPts val="1400"/>
              <a:buChar char="○"/>
              <a:defRPr/>
            </a:lvl8pPr>
            <a:lvl9pPr marL="4114800" lvl="8" indent="-317500" algn="ctr" rtl="0">
              <a:spcBef>
                <a:spcPts val="1000"/>
              </a:spcBef>
              <a:spcAft>
                <a:spcPts val="1000"/>
              </a:spcAft>
              <a:buSzPts val="1400"/>
              <a:buChar char="■"/>
              <a:defRPr/>
            </a:lvl9pPr>
          </a:lstStyle>
          <a:p>
            <a:endParaRPr dirty="0"/>
          </a:p>
        </p:txBody>
      </p:sp>
      <p:sp>
        <p:nvSpPr>
          <p:cNvPr id="129" name="Google Shape;129;p15"/>
          <p:cNvSpPr txBox="1">
            <a:spLocks noGrp="1"/>
          </p:cNvSpPr>
          <p:nvPr>
            <p:ph type="body" idx="4"/>
          </p:nvPr>
        </p:nvSpPr>
        <p:spPr>
          <a:xfrm>
            <a:off x="3339882" y="3410275"/>
            <a:ext cx="2585100" cy="2807400"/>
          </a:xfrm>
          <a:prstGeom prst="rect">
            <a:avLst/>
          </a:prstGeom>
        </p:spPr>
        <p:txBody>
          <a:bodyPr spcFirstLastPara="1" wrap="square" lIns="91425" tIns="91425" rIns="91425" bIns="91425" anchor="t" anchorCtr="0">
            <a:noAutofit/>
          </a:bodyPr>
          <a:lstStyle>
            <a:lvl1pPr marL="76200" lvl="0" indent="0" algn="ctr" rtl="0">
              <a:spcBef>
                <a:spcPts val="1000"/>
              </a:spcBef>
              <a:spcAft>
                <a:spcPts val="0"/>
              </a:spcAft>
              <a:buSzPts val="2400"/>
              <a:buNone/>
              <a:defRPr b="0" i="0">
                <a:latin typeface="Calibri" panose="020F0502020204030204" pitchFamily="34" charset="0"/>
                <a:cs typeface="Calibri" panose="020F0502020204030204" pitchFamily="34" charset="0"/>
              </a:defRPr>
            </a:lvl1pPr>
            <a:lvl2pPr marL="914400" lvl="1" indent="-355600" algn="ctr" rtl="0">
              <a:spcBef>
                <a:spcPts val="1000"/>
              </a:spcBef>
              <a:spcAft>
                <a:spcPts val="0"/>
              </a:spcAft>
              <a:buSzPts val="2000"/>
              <a:buChar char="○"/>
              <a:defRPr/>
            </a:lvl2pPr>
            <a:lvl3pPr marL="1371600" lvl="2" indent="-342900" algn="ctr" rtl="0">
              <a:spcBef>
                <a:spcPts val="1000"/>
              </a:spcBef>
              <a:spcAft>
                <a:spcPts val="0"/>
              </a:spcAft>
              <a:buSzPts val="1800"/>
              <a:buChar char="■"/>
              <a:defRPr/>
            </a:lvl3pPr>
            <a:lvl4pPr marL="1828800" lvl="3" indent="-317500" algn="ctr" rtl="0">
              <a:spcBef>
                <a:spcPts val="1000"/>
              </a:spcBef>
              <a:spcAft>
                <a:spcPts val="0"/>
              </a:spcAft>
              <a:buSzPts val="1400"/>
              <a:buChar char="●"/>
              <a:defRPr/>
            </a:lvl4pPr>
            <a:lvl5pPr marL="2286000" lvl="4" indent="-317500" algn="ctr" rtl="0">
              <a:spcBef>
                <a:spcPts val="1000"/>
              </a:spcBef>
              <a:spcAft>
                <a:spcPts val="0"/>
              </a:spcAft>
              <a:buSzPts val="1400"/>
              <a:buChar char="○"/>
              <a:defRPr/>
            </a:lvl5pPr>
            <a:lvl6pPr marL="2743200" lvl="5" indent="-317500" algn="ctr" rtl="0">
              <a:spcBef>
                <a:spcPts val="1000"/>
              </a:spcBef>
              <a:spcAft>
                <a:spcPts val="0"/>
              </a:spcAft>
              <a:buSzPts val="1400"/>
              <a:buChar char="■"/>
              <a:defRPr/>
            </a:lvl6pPr>
            <a:lvl7pPr marL="3200400" lvl="6" indent="-317500" algn="ctr" rtl="0">
              <a:spcBef>
                <a:spcPts val="1000"/>
              </a:spcBef>
              <a:spcAft>
                <a:spcPts val="0"/>
              </a:spcAft>
              <a:buSzPts val="1400"/>
              <a:buChar char="●"/>
              <a:defRPr/>
            </a:lvl7pPr>
            <a:lvl8pPr marL="3657600" lvl="7" indent="-317500" algn="ctr" rtl="0">
              <a:spcBef>
                <a:spcPts val="1000"/>
              </a:spcBef>
              <a:spcAft>
                <a:spcPts val="0"/>
              </a:spcAft>
              <a:buSzPts val="1400"/>
              <a:buChar char="○"/>
              <a:defRPr/>
            </a:lvl8pPr>
            <a:lvl9pPr marL="4114800" lvl="8" indent="-317500" algn="ctr" rtl="0">
              <a:spcBef>
                <a:spcPts val="1000"/>
              </a:spcBef>
              <a:spcAft>
                <a:spcPts val="1000"/>
              </a:spcAft>
              <a:buSzPts val="1400"/>
              <a:buChar char="■"/>
              <a:defRPr/>
            </a:lvl9pPr>
          </a:lstStyle>
          <a:p>
            <a:endParaRPr dirty="0"/>
          </a:p>
        </p:txBody>
      </p:sp>
      <p:sp>
        <p:nvSpPr>
          <p:cNvPr id="130" name="Google Shape;130;p15"/>
          <p:cNvSpPr txBox="1">
            <a:spLocks noGrp="1"/>
          </p:cNvSpPr>
          <p:nvPr>
            <p:ph type="sldNum" idx="12"/>
          </p:nvPr>
        </p:nvSpPr>
        <p:spPr>
          <a:xfrm>
            <a:off x="415610" y="6217622"/>
            <a:ext cx="731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131" name="Google Shape;131;p15"/>
          <p:cNvSpPr/>
          <p:nvPr/>
        </p:nvSpPr>
        <p:spPr>
          <a:xfrm>
            <a:off x="491807" y="500627"/>
            <a:ext cx="546600" cy="75900"/>
          </a:xfrm>
          <a:prstGeom prst="rect">
            <a:avLst/>
          </a:prstGeom>
          <a:solidFill>
            <a:srgbClr val="FBAD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2" name="Google Shape;132;p15"/>
          <p:cNvSpPr txBox="1">
            <a:spLocks noGrp="1"/>
          </p:cNvSpPr>
          <p:nvPr>
            <p:ph type="body" idx="5"/>
          </p:nvPr>
        </p:nvSpPr>
        <p:spPr>
          <a:xfrm>
            <a:off x="415600" y="127000"/>
            <a:ext cx="9833100" cy="373500"/>
          </a:xfrm>
          <a:prstGeom prst="rect">
            <a:avLst/>
          </a:prstGeom>
        </p:spPr>
        <p:txBody>
          <a:bodyPr spcFirstLastPara="1" wrap="square" lIns="91425" tIns="91425" rIns="91425" bIns="91425" anchor="t" anchorCtr="0">
            <a:noAutofit/>
          </a:bodyPr>
          <a:lstStyle>
            <a:lvl1pPr marL="0" lvl="0" indent="0" rtl="0">
              <a:spcBef>
                <a:spcPts val="0"/>
              </a:spcBef>
              <a:spcAft>
                <a:spcPts val="0"/>
              </a:spcAft>
              <a:buClr>
                <a:srgbClr val="009F9D"/>
              </a:buClr>
              <a:buSzPts val="1000"/>
              <a:buFont typeface="Proxima Nova Extrabold"/>
              <a:buNone/>
              <a:defRPr sz="1000" b="1" i="0">
                <a:solidFill>
                  <a:srgbClr val="009F9D"/>
                </a:solidFill>
                <a:latin typeface="Calibri" panose="020F0502020204030204" pitchFamily="34" charset="0"/>
                <a:ea typeface="Calibri" panose="020F0502020204030204" pitchFamily="34" charset="0"/>
                <a:cs typeface="Calibri" panose="020F0502020204030204" pitchFamily="34" charset="0"/>
                <a:sym typeface="Proxima Nova Extrabold"/>
              </a:defRPr>
            </a:lvl1pPr>
            <a:lvl2pPr marL="914400" lvl="1"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2pPr>
            <a:lvl3pPr marL="1371600" lvl="2"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3pPr>
            <a:lvl4pPr marL="1828800" lvl="3"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4pPr>
            <a:lvl5pPr marL="2286000" lvl="4"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5pPr>
            <a:lvl6pPr marL="2743200" lvl="5"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6pPr>
            <a:lvl7pPr marL="3200400" lvl="6"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7pPr>
            <a:lvl8pPr marL="3657600" lvl="7"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8pPr>
            <a:lvl9pPr marL="4114800" lvl="8"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9pPr>
          </a:lstStyle>
          <a:p>
            <a:endParaRPr dirty="0"/>
          </a:p>
        </p:txBody>
      </p:sp>
      <p:sp>
        <p:nvSpPr>
          <p:cNvPr id="133" name="Google Shape;133;p15"/>
          <p:cNvSpPr txBox="1">
            <a:spLocks noGrp="1"/>
          </p:cNvSpPr>
          <p:nvPr>
            <p:ph type="subTitle" idx="6"/>
          </p:nvPr>
        </p:nvSpPr>
        <p:spPr>
          <a:xfrm>
            <a:off x="6889038" y="1588788"/>
            <a:ext cx="1335300" cy="1305291"/>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200" b="0" i="0">
                <a:solidFill>
                  <a:schemeClr val="bg1"/>
                </a:solidFill>
                <a:latin typeface="Calibri" panose="020F0502020204030204" pitchFamily="34" charset="0"/>
                <a:cs typeface="Calibri" panose="020F050202020403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34" name="Google Shape;134;p15"/>
          <p:cNvSpPr txBox="1">
            <a:spLocks noGrp="1"/>
          </p:cNvSpPr>
          <p:nvPr>
            <p:ph type="body" idx="7"/>
          </p:nvPr>
        </p:nvSpPr>
        <p:spPr>
          <a:xfrm>
            <a:off x="6264138" y="3410275"/>
            <a:ext cx="2585100" cy="2807400"/>
          </a:xfrm>
          <a:prstGeom prst="rect">
            <a:avLst/>
          </a:prstGeom>
        </p:spPr>
        <p:txBody>
          <a:bodyPr spcFirstLastPara="1" wrap="square" lIns="91425" tIns="91425" rIns="91425" bIns="91425" anchor="t" anchorCtr="0">
            <a:noAutofit/>
          </a:bodyPr>
          <a:lstStyle>
            <a:lvl1pPr marL="76200" lvl="0" indent="0" algn="ctr" rtl="0">
              <a:spcBef>
                <a:spcPts val="1000"/>
              </a:spcBef>
              <a:spcAft>
                <a:spcPts val="0"/>
              </a:spcAft>
              <a:buSzPts val="2400"/>
              <a:buNone/>
              <a:defRPr b="0" i="0">
                <a:latin typeface="Calibri" panose="020F0502020204030204" pitchFamily="34" charset="0"/>
                <a:cs typeface="Calibri" panose="020F0502020204030204" pitchFamily="34" charset="0"/>
              </a:defRPr>
            </a:lvl1pPr>
            <a:lvl2pPr marL="914400" lvl="1" indent="-355600" algn="ctr" rtl="0">
              <a:spcBef>
                <a:spcPts val="1000"/>
              </a:spcBef>
              <a:spcAft>
                <a:spcPts val="0"/>
              </a:spcAft>
              <a:buSzPts val="2000"/>
              <a:buChar char="○"/>
              <a:defRPr/>
            </a:lvl2pPr>
            <a:lvl3pPr marL="1371600" lvl="2" indent="-342900" algn="ctr" rtl="0">
              <a:spcBef>
                <a:spcPts val="1000"/>
              </a:spcBef>
              <a:spcAft>
                <a:spcPts val="0"/>
              </a:spcAft>
              <a:buSzPts val="1800"/>
              <a:buChar char="■"/>
              <a:defRPr/>
            </a:lvl3pPr>
            <a:lvl4pPr marL="1828800" lvl="3" indent="-317500" algn="ctr" rtl="0">
              <a:spcBef>
                <a:spcPts val="1000"/>
              </a:spcBef>
              <a:spcAft>
                <a:spcPts val="0"/>
              </a:spcAft>
              <a:buSzPts val="1400"/>
              <a:buChar char="●"/>
              <a:defRPr/>
            </a:lvl4pPr>
            <a:lvl5pPr marL="2286000" lvl="4" indent="-317500" algn="ctr" rtl="0">
              <a:spcBef>
                <a:spcPts val="1000"/>
              </a:spcBef>
              <a:spcAft>
                <a:spcPts val="0"/>
              </a:spcAft>
              <a:buSzPts val="1400"/>
              <a:buChar char="○"/>
              <a:defRPr/>
            </a:lvl5pPr>
            <a:lvl6pPr marL="2743200" lvl="5" indent="-317500" algn="ctr" rtl="0">
              <a:spcBef>
                <a:spcPts val="1000"/>
              </a:spcBef>
              <a:spcAft>
                <a:spcPts val="0"/>
              </a:spcAft>
              <a:buSzPts val="1400"/>
              <a:buChar char="■"/>
              <a:defRPr/>
            </a:lvl6pPr>
            <a:lvl7pPr marL="3200400" lvl="6" indent="-317500" algn="ctr" rtl="0">
              <a:spcBef>
                <a:spcPts val="1000"/>
              </a:spcBef>
              <a:spcAft>
                <a:spcPts val="0"/>
              </a:spcAft>
              <a:buSzPts val="1400"/>
              <a:buChar char="●"/>
              <a:defRPr/>
            </a:lvl7pPr>
            <a:lvl8pPr marL="3657600" lvl="7" indent="-317500" algn="ctr" rtl="0">
              <a:spcBef>
                <a:spcPts val="1000"/>
              </a:spcBef>
              <a:spcAft>
                <a:spcPts val="0"/>
              </a:spcAft>
              <a:buSzPts val="1400"/>
              <a:buChar char="○"/>
              <a:defRPr/>
            </a:lvl8pPr>
            <a:lvl9pPr marL="4114800" lvl="8" indent="-317500" algn="ctr" rtl="0">
              <a:spcBef>
                <a:spcPts val="1000"/>
              </a:spcBef>
              <a:spcAft>
                <a:spcPts val="1000"/>
              </a:spcAft>
              <a:buSzPts val="1400"/>
              <a:buChar char="■"/>
              <a:defRPr/>
            </a:lvl9pPr>
          </a:lstStyle>
          <a:p>
            <a:endParaRPr dirty="0"/>
          </a:p>
        </p:txBody>
      </p:sp>
      <p:sp>
        <p:nvSpPr>
          <p:cNvPr id="135" name="Google Shape;135;p15"/>
          <p:cNvSpPr txBox="1">
            <a:spLocks noGrp="1"/>
          </p:cNvSpPr>
          <p:nvPr>
            <p:ph type="subTitle" idx="8"/>
          </p:nvPr>
        </p:nvSpPr>
        <p:spPr>
          <a:xfrm>
            <a:off x="9813300" y="1588788"/>
            <a:ext cx="1335300" cy="1305291"/>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200" b="0" i="0">
                <a:solidFill>
                  <a:schemeClr val="bg1"/>
                </a:solidFill>
                <a:latin typeface="Calibri" panose="020F0502020204030204" pitchFamily="34" charset="0"/>
                <a:cs typeface="Calibri" panose="020F050202020403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136" name="Google Shape;136;p15"/>
          <p:cNvSpPr txBox="1">
            <a:spLocks noGrp="1"/>
          </p:cNvSpPr>
          <p:nvPr>
            <p:ph type="body" idx="9"/>
          </p:nvPr>
        </p:nvSpPr>
        <p:spPr>
          <a:xfrm>
            <a:off x="9188400" y="3410275"/>
            <a:ext cx="2585100" cy="2807400"/>
          </a:xfrm>
          <a:prstGeom prst="rect">
            <a:avLst/>
          </a:prstGeom>
        </p:spPr>
        <p:txBody>
          <a:bodyPr spcFirstLastPara="1" wrap="square" lIns="91425" tIns="91425" rIns="91425" bIns="91425" anchor="t" anchorCtr="0">
            <a:noAutofit/>
          </a:bodyPr>
          <a:lstStyle>
            <a:lvl1pPr marL="76200" lvl="0" indent="0" algn="ctr" rtl="0">
              <a:spcBef>
                <a:spcPts val="1000"/>
              </a:spcBef>
              <a:spcAft>
                <a:spcPts val="0"/>
              </a:spcAft>
              <a:buSzPts val="2400"/>
              <a:buNone/>
              <a:defRPr b="0" i="0">
                <a:latin typeface="Calibri" panose="020F0502020204030204" pitchFamily="34" charset="0"/>
                <a:cs typeface="Calibri" panose="020F0502020204030204" pitchFamily="34" charset="0"/>
              </a:defRPr>
            </a:lvl1pPr>
            <a:lvl2pPr marL="914400" lvl="1" indent="-355600" algn="ctr" rtl="0">
              <a:spcBef>
                <a:spcPts val="1000"/>
              </a:spcBef>
              <a:spcAft>
                <a:spcPts val="0"/>
              </a:spcAft>
              <a:buSzPts val="2000"/>
              <a:buChar char="○"/>
              <a:defRPr/>
            </a:lvl2pPr>
            <a:lvl3pPr marL="1371600" lvl="2" indent="-342900" algn="ctr" rtl="0">
              <a:spcBef>
                <a:spcPts val="1000"/>
              </a:spcBef>
              <a:spcAft>
                <a:spcPts val="0"/>
              </a:spcAft>
              <a:buSzPts val="1800"/>
              <a:buChar char="■"/>
              <a:defRPr/>
            </a:lvl3pPr>
            <a:lvl4pPr marL="1828800" lvl="3" indent="-317500" algn="ctr" rtl="0">
              <a:spcBef>
                <a:spcPts val="1000"/>
              </a:spcBef>
              <a:spcAft>
                <a:spcPts val="0"/>
              </a:spcAft>
              <a:buSzPts val="1400"/>
              <a:buChar char="●"/>
              <a:defRPr/>
            </a:lvl4pPr>
            <a:lvl5pPr marL="2286000" lvl="4" indent="-317500" algn="ctr" rtl="0">
              <a:spcBef>
                <a:spcPts val="1000"/>
              </a:spcBef>
              <a:spcAft>
                <a:spcPts val="0"/>
              </a:spcAft>
              <a:buSzPts val="1400"/>
              <a:buChar char="○"/>
              <a:defRPr/>
            </a:lvl5pPr>
            <a:lvl6pPr marL="2743200" lvl="5" indent="-317500" algn="ctr" rtl="0">
              <a:spcBef>
                <a:spcPts val="1000"/>
              </a:spcBef>
              <a:spcAft>
                <a:spcPts val="0"/>
              </a:spcAft>
              <a:buSzPts val="1400"/>
              <a:buChar char="■"/>
              <a:defRPr/>
            </a:lvl6pPr>
            <a:lvl7pPr marL="3200400" lvl="6" indent="-317500" algn="ctr" rtl="0">
              <a:spcBef>
                <a:spcPts val="1000"/>
              </a:spcBef>
              <a:spcAft>
                <a:spcPts val="0"/>
              </a:spcAft>
              <a:buSzPts val="1400"/>
              <a:buChar char="●"/>
              <a:defRPr/>
            </a:lvl7pPr>
            <a:lvl8pPr marL="3657600" lvl="7" indent="-317500" algn="ctr" rtl="0">
              <a:spcBef>
                <a:spcPts val="1000"/>
              </a:spcBef>
              <a:spcAft>
                <a:spcPts val="0"/>
              </a:spcAft>
              <a:buSzPts val="1400"/>
              <a:buChar char="○"/>
              <a:defRPr/>
            </a:lvl8pPr>
            <a:lvl9pPr marL="4114800" lvl="8" indent="-317500" algn="ctr" rtl="0">
              <a:spcBef>
                <a:spcPts val="1000"/>
              </a:spcBef>
              <a:spcAft>
                <a:spcPts val="1000"/>
              </a:spcAft>
              <a:buSzPts val="1400"/>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 1 Image">
  <p:cSld name="SECTION_TITLE_AND_DESCRIPTION">
    <p:spTree>
      <p:nvGrpSpPr>
        <p:cNvPr id="1" name="Shape 147"/>
        <p:cNvGrpSpPr/>
        <p:nvPr/>
      </p:nvGrpSpPr>
      <p:grpSpPr>
        <a:xfrm>
          <a:off x="0" y="0"/>
          <a:ext cx="0" cy="0"/>
          <a:chOff x="0" y="0"/>
          <a:chExt cx="0" cy="0"/>
        </a:xfrm>
      </p:grpSpPr>
      <p:sp>
        <p:nvSpPr>
          <p:cNvPr id="148" name="Google Shape;148;p18"/>
          <p:cNvSpPr/>
          <p:nvPr/>
        </p:nvSpPr>
        <p:spPr>
          <a:xfrm>
            <a:off x="491807" y="500627"/>
            <a:ext cx="546600" cy="75900"/>
          </a:xfrm>
          <a:prstGeom prst="rect">
            <a:avLst/>
          </a:prstGeom>
          <a:solidFill>
            <a:srgbClr val="FBAD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18"/>
          <p:cNvSpPr>
            <a:spLocks noGrp="1"/>
          </p:cNvSpPr>
          <p:nvPr>
            <p:ph type="pic" idx="2"/>
          </p:nvPr>
        </p:nvSpPr>
        <p:spPr>
          <a:xfrm>
            <a:off x="4202300" y="142500"/>
            <a:ext cx="7823400" cy="6573000"/>
          </a:xfrm>
          <a:prstGeom prst="rect">
            <a:avLst/>
          </a:prstGeom>
          <a:noFill/>
          <a:ln>
            <a:noFill/>
          </a:ln>
        </p:spPr>
      </p:sp>
      <p:sp>
        <p:nvSpPr>
          <p:cNvPr id="150" name="Google Shape;150;p18"/>
          <p:cNvSpPr txBox="1">
            <a:spLocks noGrp="1"/>
          </p:cNvSpPr>
          <p:nvPr>
            <p:ph type="sldNum" idx="12"/>
          </p:nvPr>
        </p:nvSpPr>
        <p:spPr>
          <a:xfrm>
            <a:off x="415610" y="6217622"/>
            <a:ext cx="731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151" name="Google Shape;151;p18"/>
          <p:cNvSpPr txBox="1">
            <a:spLocks noGrp="1"/>
          </p:cNvSpPr>
          <p:nvPr>
            <p:ph type="title"/>
          </p:nvPr>
        </p:nvSpPr>
        <p:spPr>
          <a:xfrm>
            <a:off x="391950" y="780325"/>
            <a:ext cx="3448500" cy="25035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4200" b="1" i="0">
                <a:latin typeface="Calibri" panose="020F0502020204030204" pitchFamily="34" charset="0"/>
                <a:cs typeface="Calibri" panose="020F0502020204030204" pitchFamily="34" charset="0"/>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dirty="0"/>
          </a:p>
        </p:txBody>
      </p:sp>
      <p:sp>
        <p:nvSpPr>
          <p:cNvPr id="152" name="Google Shape;152;p18"/>
          <p:cNvSpPr txBox="1">
            <a:spLocks noGrp="1"/>
          </p:cNvSpPr>
          <p:nvPr>
            <p:ph type="subTitle" idx="1"/>
          </p:nvPr>
        </p:nvSpPr>
        <p:spPr>
          <a:xfrm>
            <a:off x="391950" y="3637650"/>
            <a:ext cx="3448500" cy="2503500"/>
          </a:xfrm>
          <a:prstGeom prst="rect">
            <a:avLst/>
          </a:prstGeom>
        </p:spPr>
        <p:txBody>
          <a:bodyPr spcFirstLastPara="1" wrap="square" lIns="91425" tIns="91425" rIns="91425" bIns="91425" anchor="t" anchorCtr="0">
            <a:noAutofit/>
          </a:bodyPr>
          <a:lstStyle>
            <a:lvl1pPr marL="0" lvl="0" indent="0" algn="l" rtl="0">
              <a:spcBef>
                <a:spcPts val="0"/>
              </a:spcBef>
              <a:spcAft>
                <a:spcPts val="0"/>
              </a:spcAft>
              <a:buClr>
                <a:srgbClr val="5E5E5E"/>
              </a:buClr>
              <a:buSzPts val="3000"/>
              <a:buNone/>
              <a:defRPr b="0" i="0">
                <a:solidFill>
                  <a:srgbClr val="5E5E5E"/>
                </a:solidFill>
                <a:latin typeface="Calibri" panose="020F0502020204030204" pitchFamily="34" charset="0"/>
                <a:cs typeface="Calibri" panose="020F0502020204030204" pitchFamily="34" charset="0"/>
              </a:defRPr>
            </a:lvl1pPr>
            <a:lvl2pPr lvl="1" rtl="0">
              <a:spcBef>
                <a:spcPts val="0"/>
              </a:spcBef>
              <a:spcAft>
                <a:spcPts val="0"/>
              </a:spcAft>
              <a:buClr>
                <a:srgbClr val="5E5E5E"/>
              </a:buClr>
              <a:buSzPts val="1400"/>
              <a:buNone/>
              <a:defRPr>
                <a:solidFill>
                  <a:srgbClr val="5E5E5E"/>
                </a:solidFill>
              </a:defRPr>
            </a:lvl2pPr>
            <a:lvl3pPr lvl="2" rtl="0">
              <a:spcBef>
                <a:spcPts val="0"/>
              </a:spcBef>
              <a:spcAft>
                <a:spcPts val="0"/>
              </a:spcAft>
              <a:buClr>
                <a:srgbClr val="5E5E5E"/>
              </a:buClr>
              <a:buSzPts val="1400"/>
              <a:buNone/>
              <a:defRPr>
                <a:solidFill>
                  <a:srgbClr val="5E5E5E"/>
                </a:solidFill>
              </a:defRPr>
            </a:lvl3pPr>
            <a:lvl4pPr lvl="3" rtl="0">
              <a:spcBef>
                <a:spcPts val="0"/>
              </a:spcBef>
              <a:spcAft>
                <a:spcPts val="0"/>
              </a:spcAft>
              <a:buClr>
                <a:srgbClr val="5E5E5E"/>
              </a:buClr>
              <a:buSzPts val="1400"/>
              <a:buNone/>
              <a:defRPr>
                <a:solidFill>
                  <a:srgbClr val="5E5E5E"/>
                </a:solidFill>
              </a:defRPr>
            </a:lvl4pPr>
            <a:lvl5pPr lvl="4" rtl="0">
              <a:spcBef>
                <a:spcPts val="0"/>
              </a:spcBef>
              <a:spcAft>
                <a:spcPts val="0"/>
              </a:spcAft>
              <a:buClr>
                <a:srgbClr val="5E5E5E"/>
              </a:buClr>
              <a:buSzPts val="1400"/>
              <a:buNone/>
              <a:defRPr>
                <a:solidFill>
                  <a:srgbClr val="5E5E5E"/>
                </a:solidFill>
              </a:defRPr>
            </a:lvl5pPr>
            <a:lvl6pPr lvl="5" rtl="0">
              <a:spcBef>
                <a:spcPts val="0"/>
              </a:spcBef>
              <a:spcAft>
                <a:spcPts val="0"/>
              </a:spcAft>
              <a:buClr>
                <a:srgbClr val="5E5E5E"/>
              </a:buClr>
              <a:buSzPts val="1400"/>
              <a:buNone/>
              <a:defRPr>
                <a:solidFill>
                  <a:srgbClr val="5E5E5E"/>
                </a:solidFill>
              </a:defRPr>
            </a:lvl6pPr>
            <a:lvl7pPr lvl="6" rtl="0">
              <a:spcBef>
                <a:spcPts val="0"/>
              </a:spcBef>
              <a:spcAft>
                <a:spcPts val="0"/>
              </a:spcAft>
              <a:buClr>
                <a:srgbClr val="5E5E5E"/>
              </a:buClr>
              <a:buSzPts val="1400"/>
              <a:buNone/>
              <a:defRPr>
                <a:solidFill>
                  <a:srgbClr val="5E5E5E"/>
                </a:solidFill>
              </a:defRPr>
            </a:lvl7pPr>
            <a:lvl8pPr lvl="7" rtl="0">
              <a:spcBef>
                <a:spcPts val="0"/>
              </a:spcBef>
              <a:spcAft>
                <a:spcPts val="0"/>
              </a:spcAft>
              <a:buClr>
                <a:srgbClr val="5E5E5E"/>
              </a:buClr>
              <a:buSzPts val="1400"/>
              <a:buNone/>
              <a:defRPr>
                <a:solidFill>
                  <a:srgbClr val="5E5E5E"/>
                </a:solidFill>
              </a:defRPr>
            </a:lvl8pPr>
            <a:lvl9pPr lvl="8" rtl="0">
              <a:spcBef>
                <a:spcPts val="0"/>
              </a:spcBef>
              <a:spcAft>
                <a:spcPts val="0"/>
              </a:spcAft>
              <a:buClr>
                <a:srgbClr val="5E5E5E"/>
              </a:buClr>
              <a:buSzPts val="1400"/>
              <a:buNone/>
              <a:defRPr>
                <a:solidFill>
                  <a:srgbClr val="5E5E5E"/>
                </a:solidFill>
              </a:defRPr>
            </a:lvl9pPr>
          </a:lstStyle>
          <a:p>
            <a:pPr lvl="0"/>
            <a:endParaRPr dirty="0"/>
          </a:p>
        </p:txBody>
      </p:sp>
      <p:sp>
        <p:nvSpPr>
          <p:cNvPr id="153" name="Google Shape;153;p18"/>
          <p:cNvSpPr txBox="1">
            <a:spLocks noGrp="1"/>
          </p:cNvSpPr>
          <p:nvPr>
            <p:ph type="body" idx="3"/>
          </p:nvPr>
        </p:nvSpPr>
        <p:spPr>
          <a:xfrm>
            <a:off x="415600" y="127000"/>
            <a:ext cx="3448500" cy="373500"/>
          </a:xfrm>
          <a:prstGeom prst="rect">
            <a:avLst/>
          </a:prstGeom>
        </p:spPr>
        <p:txBody>
          <a:bodyPr spcFirstLastPara="1" wrap="square" lIns="91425" tIns="91425" rIns="91425" bIns="91425" anchor="t" anchorCtr="0">
            <a:noAutofit/>
          </a:bodyPr>
          <a:lstStyle>
            <a:lvl1pPr marL="0" lvl="0" indent="0" rtl="0">
              <a:spcBef>
                <a:spcPts val="0"/>
              </a:spcBef>
              <a:spcAft>
                <a:spcPts val="0"/>
              </a:spcAft>
              <a:buClr>
                <a:srgbClr val="009F9D"/>
              </a:buClr>
              <a:buSzPts val="1000"/>
              <a:buFont typeface="Proxima Nova Extrabold"/>
              <a:buNone/>
              <a:defRPr sz="1000" b="1" i="0">
                <a:solidFill>
                  <a:srgbClr val="009F9D"/>
                </a:solidFill>
                <a:latin typeface="Calibri" panose="020F0502020204030204" pitchFamily="34" charset="0"/>
                <a:ea typeface="Calibri" panose="020F0502020204030204" pitchFamily="34" charset="0"/>
                <a:cs typeface="Calibri" panose="020F0502020204030204" pitchFamily="34" charset="0"/>
                <a:sym typeface="Proxima Nova Extrabold"/>
              </a:defRPr>
            </a:lvl1pPr>
            <a:lvl2pPr marL="914400" lvl="1"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2pPr>
            <a:lvl3pPr marL="1371600" lvl="2"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3pPr>
            <a:lvl4pPr marL="1828800" lvl="3"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4pPr>
            <a:lvl5pPr marL="2286000" lvl="4"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5pPr>
            <a:lvl6pPr marL="2743200" lvl="5"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6pPr>
            <a:lvl7pPr marL="3200400" lvl="6"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7pPr>
            <a:lvl8pPr marL="3657600" lvl="7"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8pPr>
            <a:lvl9pPr marL="4114800" lvl="8" indent="-292100" rtl="0">
              <a:spcBef>
                <a:spcPts val="0"/>
              </a:spcBef>
              <a:spcAft>
                <a:spcPts val="0"/>
              </a:spcAft>
              <a:buClr>
                <a:srgbClr val="009F9D"/>
              </a:buClr>
              <a:buSzPts val="1000"/>
              <a:buFont typeface="Proxima Nova Extrabold"/>
              <a:buChar char="■"/>
              <a:defRPr sz="1000">
                <a:solidFill>
                  <a:srgbClr val="009F9D"/>
                </a:solidFill>
                <a:latin typeface="Proxima Nova Extrabold"/>
                <a:ea typeface="Proxima Nova Extrabold"/>
                <a:cs typeface="Proxima Nova Extrabold"/>
                <a:sym typeface="Proxima Nova Extrabold"/>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of Presentation 1">
  <p:cSld name="BLANK_1">
    <p:spTree>
      <p:nvGrpSpPr>
        <p:cNvPr id="1" name="Shape 192"/>
        <p:cNvGrpSpPr/>
        <p:nvPr/>
      </p:nvGrpSpPr>
      <p:grpSpPr>
        <a:xfrm>
          <a:off x="0" y="0"/>
          <a:ext cx="0" cy="0"/>
          <a:chOff x="0" y="0"/>
          <a:chExt cx="0" cy="0"/>
        </a:xfrm>
      </p:grpSpPr>
      <p:sp>
        <p:nvSpPr>
          <p:cNvPr id="193" name="Google Shape;193;p26"/>
          <p:cNvSpPr/>
          <p:nvPr/>
        </p:nvSpPr>
        <p:spPr>
          <a:xfrm>
            <a:off x="166255" y="142504"/>
            <a:ext cx="11859600" cy="6573000"/>
          </a:xfrm>
          <a:prstGeom prst="rect">
            <a:avLst/>
          </a:prstGeom>
          <a:solidFill>
            <a:srgbClr val="3032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26"/>
          <p:cNvSpPr txBox="1">
            <a:spLocks noGrp="1"/>
          </p:cNvSpPr>
          <p:nvPr>
            <p:ph type="subTitle" idx="1"/>
          </p:nvPr>
        </p:nvSpPr>
        <p:spPr>
          <a:xfrm>
            <a:off x="415700" y="2284050"/>
            <a:ext cx="11360700" cy="228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b="0" i="1">
                <a:solidFill>
                  <a:schemeClr val="lt1"/>
                </a:solidFill>
                <a:latin typeface="Calibri" panose="020F0502020204030204" pitchFamily="34" charset="0"/>
                <a:cs typeface="Calibri" panose="020F0502020204030204" pitchFamily="34" charset="0"/>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dirty="0"/>
          </a:p>
        </p:txBody>
      </p:sp>
      <p:pic>
        <p:nvPicPr>
          <p:cNvPr id="195" name="Google Shape;195;p26"/>
          <p:cNvPicPr preferRelativeResize="0"/>
          <p:nvPr/>
        </p:nvPicPr>
        <p:blipFill>
          <a:blip r:embed="rId2">
            <a:alphaModFix/>
          </a:blip>
          <a:stretch>
            <a:fillRect/>
          </a:stretch>
        </p:blipFill>
        <p:spPr>
          <a:xfrm>
            <a:off x="5674175" y="5367750"/>
            <a:ext cx="843650" cy="386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415475" y="2638400"/>
            <a:ext cx="11360700" cy="3063900"/>
          </a:xfrm>
          <a:prstGeom prst="rect">
            <a:avLst/>
          </a:prstGeom>
          <a:noFill/>
          <a:ln>
            <a:noFill/>
          </a:ln>
        </p:spPr>
        <p:txBody>
          <a:bodyPr spcFirstLastPara="1" wrap="square" lIns="91425" tIns="91425" rIns="91425" bIns="91425" anchor="t" anchorCtr="0">
            <a:noAutofit/>
          </a:bodyPr>
          <a:lstStyle>
            <a:lvl1pPr marL="457200" lvl="0" indent="-381000">
              <a:lnSpc>
                <a:spcPct val="100000"/>
              </a:lnSpc>
              <a:spcBef>
                <a:spcPts val="1000"/>
              </a:spcBef>
              <a:spcAft>
                <a:spcPts val="0"/>
              </a:spcAft>
              <a:buClr>
                <a:srgbClr val="303244"/>
              </a:buClr>
              <a:buSzPts val="2400"/>
              <a:buFont typeface="Proxima Nova"/>
              <a:buChar char="●"/>
              <a:defRPr sz="2400">
                <a:solidFill>
                  <a:srgbClr val="303244"/>
                </a:solidFill>
                <a:latin typeface="Proxima Nova"/>
                <a:ea typeface="Proxima Nova"/>
                <a:cs typeface="Proxima Nova"/>
                <a:sym typeface="Proxima Nova"/>
              </a:defRPr>
            </a:lvl1pPr>
            <a:lvl2pPr marL="914400" lvl="1" indent="-355600">
              <a:lnSpc>
                <a:spcPct val="100000"/>
              </a:lnSpc>
              <a:spcBef>
                <a:spcPts val="1000"/>
              </a:spcBef>
              <a:spcAft>
                <a:spcPts val="0"/>
              </a:spcAft>
              <a:buClr>
                <a:srgbClr val="303244"/>
              </a:buClr>
              <a:buSzPts val="2000"/>
              <a:buFont typeface="Proxima Nova"/>
              <a:buChar char="○"/>
              <a:defRPr sz="2000">
                <a:solidFill>
                  <a:srgbClr val="303244"/>
                </a:solidFill>
                <a:latin typeface="Proxima Nova"/>
                <a:ea typeface="Proxima Nova"/>
                <a:cs typeface="Proxima Nova"/>
                <a:sym typeface="Proxima Nova"/>
              </a:defRPr>
            </a:lvl2pPr>
            <a:lvl3pPr marL="1371600" lvl="2" indent="-342900">
              <a:lnSpc>
                <a:spcPct val="100000"/>
              </a:lnSpc>
              <a:spcBef>
                <a:spcPts val="1000"/>
              </a:spcBef>
              <a:spcAft>
                <a:spcPts val="0"/>
              </a:spcAft>
              <a:buClr>
                <a:srgbClr val="303244"/>
              </a:buClr>
              <a:buSzPts val="1800"/>
              <a:buFont typeface="Proxima Nova"/>
              <a:buChar char="■"/>
              <a:defRPr sz="1800">
                <a:solidFill>
                  <a:srgbClr val="303244"/>
                </a:solidFill>
                <a:latin typeface="Proxima Nova"/>
                <a:ea typeface="Proxima Nova"/>
                <a:cs typeface="Proxima Nova"/>
                <a:sym typeface="Proxima Nova"/>
              </a:defRPr>
            </a:lvl3pPr>
            <a:lvl4pPr marL="1828800" lvl="3" indent="-317500">
              <a:lnSpc>
                <a:spcPct val="100000"/>
              </a:lnSpc>
              <a:spcBef>
                <a:spcPts val="1000"/>
              </a:spcBef>
              <a:spcAft>
                <a:spcPts val="0"/>
              </a:spcAft>
              <a:buClr>
                <a:srgbClr val="303244"/>
              </a:buClr>
              <a:buSzPts val="1400"/>
              <a:buFont typeface="Proxima Nova"/>
              <a:buChar char="●"/>
              <a:defRPr>
                <a:solidFill>
                  <a:srgbClr val="303244"/>
                </a:solidFill>
                <a:latin typeface="Proxima Nova"/>
                <a:ea typeface="Proxima Nova"/>
                <a:cs typeface="Proxima Nova"/>
                <a:sym typeface="Proxima Nova"/>
              </a:defRPr>
            </a:lvl4pPr>
            <a:lvl5pPr marL="2286000" lvl="4" indent="-317500">
              <a:lnSpc>
                <a:spcPct val="100000"/>
              </a:lnSpc>
              <a:spcBef>
                <a:spcPts val="1000"/>
              </a:spcBef>
              <a:spcAft>
                <a:spcPts val="0"/>
              </a:spcAft>
              <a:buClr>
                <a:srgbClr val="303244"/>
              </a:buClr>
              <a:buSzPts val="1400"/>
              <a:buFont typeface="Proxima Nova"/>
              <a:buChar char="○"/>
              <a:defRPr>
                <a:solidFill>
                  <a:srgbClr val="303244"/>
                </a:solidFill>
                <a:latin typeface="Proxima Nova"/>
                <a:ea typeface="Proxima Nova"/>
                <a:cs typeface="Proxima Nova"/>
                <a:sym typeface="Proxima Nova"/>
              </a:defRPr>
            </a:lvl5pPr>
            <a:lvl6pPr marL="2743200" lvl="5" indent="-317500">
              <a:lnSpc>
                <a:spcPct val="100000"/>
              </a:lnSpc>
              <a:spcBef>
                <a:spcPts val="1000"/>
              </a:spcBef>
              <a:spcAft>
                <a:spcPts val="0"/>
              </a:spcAft>
              <a:buClr>
                <a:srgbClr val="303244"/>
              </a:buClr>
              <a:buSzPts val="1400"/>
              <a:buFont typeface="Proxima Nova"/>
              <a:buChar char="■"/>
              <a:defRPr>
                <a:solidFill>
                  <a:srgbClr val="303244"/>
                </a:solidFill>
                <a:latin typeface="Proxima Nova"/>
                <a:ea typeface="Proxima Nova"/>
                <a:cs typeface="Proxima Nova"/>
                <a:sym typeface="Proxima Nova"/>
              </a:defRPr>
            </a:lvl6pPr>
            <a:lvl7pPr marL="3200400" lvl="6" indent="-317500">
              <a:lnSpc>
                <a:spcPct val="100000"/>
              </a:lnSpc>
              <a:spcBef>
                <a:spcPts val="1000"/>
              </a:spcBef>
              <a:spcAft>
                <a:spcPts val="0"/>
              </a:spcAft>
              <a:buClr>
                <a:srgbClr val="303244"/>
              </a:buClr>
              <a:buSzPts val="1400"/>
              <a:buFont typeface="Proxima Nova"/>
              <a:buChar char="●"/>
              <a:defRPr>
                <a:solidFill>
                  <a:srgbClr val="303244"/>
                </a:solidFill>
                <a:latin typeface="Proxima Nova"/>
                <a:ea typeface="Proxima Nova"/>
                <a:cs typeface="Proxima Nova"/>
                <a:sym typeface="Proxima Nova"/>
              </a:defRPr>
            </a:lvl7pPr>
            <a:lvl8pPr marL="3657600" lvl="7" indent="-317500">
              <a:lnSpc>
                <a:spcPct val="100000"/>
              </a:lnSpc>
              <a:spcBef>
                <a:spcPts val="1000"/>
              </a:spcBef>
              <a:spcAft>
                <a:spcPts val="0"/>
              </a:spcAft>
              <a:buClr>
                <a:srgbClr val="303244"/>
              </a:buClr>
              <a:buSzPts val="1400"/>
              <a:buFont typeface="Proxima Nova"/>
              <a:buChar char="○"/>
              <a:defRPr>
                <a:solidFill>
                  <a:srgbClr val="303244"/>
                </a:solidFill>
                <a:latin typeface="Proxima Nova"/>
                <a:ea typeface="Proxima Nova"/>
                <a:cs typeface="Proxima Nova"/>
                <a:sym typeface="Proxima Nova"/>
              </a:defRPr>
            </a:lvl8pPr>
            <a:lvl9pPr marL="4114800" lvl="8" indent="-317500">
              <a:lnSpc>
                <a:spcPct val="100000"/>
              </a:lnSpc>
              <a:spcBef>
                <a:spcPts val="1000"/>
              </a:spcBef>
              <a:spcAft>
                <a:spcPts val="1000"/>
              </a:spcAft>
              <a:buClr>
                <a:srgbClr val="303244"/>
              </a:buClr>
              <a:buSzPts val="1400"/>
              <a:buFont typeface="Proxima Nova"/>
              <a:buChar char="■"/>
              <a:defRPr>
                <a:solidFill>
                  <a:srgbClr val="303244"/>
                </a:solidFill>
                <a:latin typeface="Proxima Nova"/>
                <a:ea typeface="Proxima Nova"/>
                <a:cs typeface="Proxima Nova"/>
                <a:sym typeface="Proxima Nova"/>
              </a:defRPr>
            </a:lvl9pPr>
          </a:lstStyle>
          <a:p>
            <a:endParaRPr dirty="0"/>
          </a:p>
        </p:txBody>
      </p:sp>
      <p:sp>
        <p:nvSpPr>
          <p:cNvPr id="7" name="Google Shape;7;p1"/>
          <p:cNvSpPr txBox="1">
            <a:spLocks noGrp="1"/>
          </p:cNvSpPr>
          <p:nvPr>
            <p:ph type="title"/>
          </p:nvPr>
        </p:nvSpPr>
        <p:spPr>
          <a:xfrm>
            <a:off x="415625" y="531925"/>
            <a:ext cx="11360700" cy="1053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303244"/>
              </a:buClr>
              <a:buSzPts val="4800"/>
              <a:buNone/>
              <a:defRPr sz="4800" b="1">
                <a:solidFill>
                  <a:srgbClr val="303244"/>
                </a:solidFill>
                <a:latin typeface="Proxima Nova"/>
                <a:ea typeface="Proxima Nova"/>
                <a:cs typeface="Proxima Nova"/>
                <a:sym typeface="Proxima Nova"/>
              </a:defRPr>
            </a:lvl1pPr>
            <a:lvl2pPr lvl="1">
              <a:spcBef>
                <a:spcPts val="0"/>
              </a:spcBef>
              <a:spcAft>
                <a:spcPts val="0"/>
              </a:spcAft>
              <a:buClr>
                <a:srgbClr val="303244"/>
              </a:buClr>
              <a:buSzPts val="1400"/>
              <a:buNone/>
              <a:defRPr>
                <a:solidFill>
                  <a:srgbClr val="303244"/>
                </a:solidFill>
                <a:latin typeface="Proxima Nova"/>
                <a:ea typeface="Proxima Nova"/>
                <a:cs typeface="Proxima Nova"/>
                <a:sym typeface="Proxima Nova"/>
              </a:defRPr>
            </a:lvl2pPr>
            <a:lvl3pPr lvl="2">
              <a:spcBef>
                <a:spcPts val="0"/>
              </a:spcBef>
              <a:spcAft>
                <a:spcPts val="0"/>
              </a:spcAft>
              <a:buClr>
                <a:srgbClr val="303244"/>
              </a:buClr>
              <a:buSzPts val="1400"/>
              <a:buNone/>
              <a:defRPr>
                <a:solidFill>
                  <a:srgbClr val="303244"/>
                </a:solidFill>
                <a:latin typeface="Proxima Nova"/>
                <a:ea typeface="Proxima Nova"/>
                <a:cs typeface="Proxima Nova"/>
                <a:sym typeface="Proxima Nova"/>
              </a:defRPr>
            </a:lvl3pPr>
            <a:lvl4pPr lvl="3">
              <a:spcBef>
                <a:spcPts val="0"/>
              </a:spcBef>
              <a:spcAft>
                <a:spcPts val="0"/>
              </a:spcAft>
              <a:buClr>
                <a:srgbClr val="303244"/>
              </a:buClr>
              <a:buSzPts val="1400"/>
              <a:buNone/>
              <a:defRPr>
                <a:solidFill>
                  <a:srgbClr val="303244"/>
                </a:solidFill>
                <a:latin typeface="Proxima Nova"/>
                <a:ea typeface="Proxima Nova"/>
                <a:cs typeface="Proxima Nova"/>
                <a:sym typeface="Proxima Nova"/>
              </a:defRPr>
            </a:lvl4pPr>
            <a:lvl5pPr lvl="4">
              <a:spcBef>
                <a:spcPts val="0"/>
              </a:spcBef>
              <a:spcAft>
                <a:spcPts val="0"/>
              </a:spcAft>
              <a:buClr>
                <a:srgbClr val="303244"/>
              </a:buClr>
              <a:buSzPts val="1400"/>
              <a:buNone/>
              <a:defRPr>
                <a:solidFill>
                  <a:srgbClr val="303244"/>
                </a:solidFill>
                <a:latin typeface="Proxima Nova"/>
                <a:ea typeface="Proxima Nova"/>
                <a:cs typeface="Proxima Nova"/>
                <a:sym typeface="Proxima Nova"/>
              </a:defRPr>
            </a:lvl5pPr>
            <a:lvl6pPr lvl="5">
              <a:spcBef>
                <a:spcPts val="0"/>
              </a:spcBef>
              <a:spcAft>
                <a:spcPts val="0"/>
              </a:spcAft>
              <a:buClr>
                <a:srgbClr val="303244"/>
              </a:buClr>
              <a:buSzPts val="1400"/>
              <a:buNone/>
              <a:defRPr>
                <a:solidFill>
                  <a:srgbClr val="303244"/>
                </a:solidFill>
                <a:latin typeface="Proxima Nova"/>
                <a:ea typeface="Proxima Nova"/>
                <a:cs typeface="Proxima Nova"/>
                <a:sym typeface="Proxima Nova"/>
              </a:defRPr>
            </a:lvl6pPr>
            <a:lvl7pPr lvl="6">
              <a:spcBef>
                <a:spcPts val="0"/>
              </a:spcBef>
              <a:spcAft>
                <a:spcPts val="0"/>
              </a:spcAft>
              <a:buClr>
                <a:srgbClr val="303244"/>
              </a:buClr>
              <a:buSzPts val="1400"/>
              <a:buNone/>
              <a:defRPr>
                <a:solidFill>
                  <a:srgbClr val="303244"/>
                </a:solidFill>
                <a:latin typeface="Proxima Nova"/>
                <a:ea typeface="Proxima Nova"/>
                <a:cs typeface="Proxima Nova"/>
                <a:sym typeface="Proxima Nova"/>
              </a:defRPr>
            </a:lvl7pPr>
            <a:lvl8pPr lvl="7">
              <a:spcBef>
                <a:spcPts val="0"/>
              </a:spcBef>
              <a:spcAft>
                <a:spcPts val="0"/>
              </a:spcAft>
              <a:buClr>
                <a:srgbClr val="303244"/>
              </a:buClr>
              <a:buSzPts val="1400"/>
              <a:buNone/>
              <a:defRPr>
                <a:solidFill>
                  <a:srgbClr val="303244"/>
                </a:solidFill>
                <a:latin typeface="Proxima Nova"/>
                <a:ea typeface="Proxima Nova"/>
                <a:cs typeface="Proxima Nova"/>
                <a:sym typeface="Proxima Nova"/>
              </a:defRPr>
            </a:lvl8pPr>
            <a:lvl9pPr lvl="8">
              <a:spcBef>
                <a:spcPts val="0"/>
              </a:spcBef>
              <a:spcAft>
                <a:spcPts val="0"/>
              </a:spcAft>
              <a:buClr>
                <a:srgbClr val="303244"/>
              </a:buClr>
              <a:buSzPts val="1400"/>
              <a:buNone/>
              <a:defRPr>
                <a:solidFill>
                  <a:srgbClr val="303244"/>
                </a:solidFill>
                <a:latin typeface="Proxima Nova"/>
                <a:ea typeface="Proxima Nova"/>
                <a:cs typeface="Proxima Nova"/>
                <a:sym typeface="Proxima Nova"/>
              </a:defRPr>
            </a:lvl9pPr>
          </a:lstStyle>
          <a:p>
            <a:endParaRPr dirty="0"/>
          </a:p>
        </p:txBody>
      </p:sp>
      <p:sp>
        <p:nvSpPr>
          <p:cNvPr id="8" name="Google Shape;8;p1"/>
          <p:cNvSpPr txBox="1">
            <a:spLocks noGrp="1"/>
          </p:cNvSpPr>
          <p:nvPr>
            <p:ph type="sldNum" idx="12"/>
          </p:nvPr>
        </p:nvSpPr>
        <p:spPr>
          <a:xfrm>
            <a:off x="415470" y="6333134"/>
            <a:ext cx="731700" cy="525000"/>
          </a:xfrm>
          <a:prstGeom prst="rect">
            <a:avLst/>
          </a:prstGeom>
          <a:noFill/>
          <a:ln>
            <a:noFill/>
          </a:ln>
        </p:spPr>
        <p:txBody>
          <a:bodyPr spcFirstLastPara="1" wrap="square" lIns="91425" tIns="91425" rIns="91425" bIns="91425" anchor="ctr" anchorCtr="0">
            <a:noAutofit/>
          </a:bodyPr>
          <a:lstStyle>
            <a:lvl1pPr lvl="0" rtl="0">
              <a:buNone/>
              <a:defRPr sz="1000" b="0" i="0">
                <a:solidFill>
                  <a:srgbClr val="009F9D"/>
                </a:solidFill>
                <a:latin typeface="Calibri" panose="020F0502020204030204" pitchFamily="34" charset="0"/>
                <a:ea typeface="Calibri" panose="020F0502020204030204" pitchFamily="34" charset="0"/>
                <a:cs typeface="Calibri" panose="020F0502020204030204" pitchFamily="34" charset="0"/>
                <a:sym typeface="Proxima Nova"/>
              </a:defRPr>
            </a:lvl1pPr>
            <a:lvl2pPr lvl="1" rtl="0">
              <a:buNone/>
              <a:defRPr sz="1000" b="1">
                <a:solidFill>
                  <a:srgbClr val="009F9D"/>
                </a:solidFill>
                <a:latin typeface="Proxima Nova"/>
                <a:ea typeface="Proxima Nova"/>
                <a:cs typeface="Proxima Nova"/>
                <a:sym typeface="Proxima Nova"/>
              </a:defRPr>
            </a:lvl2pPr>
            <a:lvl3pPr lvl="2" rtl="0">
              <a:buNone/>
              <a:defRPr sz="1000" b="1">
                <a:solidFill>
                  <a:srgbClr val="009F9D"/>
                </a:solidFill>
                <a:latin typeface="Proxima Nova"/>
                <a:ea typeface="Proxima Nova"/>
                <a:cs typeface="Proxima Nova"/>
                <a:sym typeface="Proxima Nova"/>
              </a:defRPr>
            </a:lvl3pPr>
            <a:lvl4pPr lvl="3" rtl="0">
              <a:buNone/>
              <a:defRPr sz="1000" b="1">
                <a:solidFill>
                  <a:srgbClr val="009F9D"/>
                </a:solidFill>
                <a:latin typeface="Proxima Nova"/>
                <a:ea typeface="Proxima Nova"/>
                <a:cs typeface="Proxima Nova"/>
                <a:sym typeface="Proxima Nova"/>
              </a:defRPr>
            </a:lvl4pPr>
            <a:lvl5pPr lvl="4" rtl="0">
              <a:buNone/>
              <a:defRPr sz="1000" b="1">
                <a:solidFill>
                  <a:srgbClr val="009F9D"/>
                </a:solidFill>
                <a:latin typeface="Proxima Nova"/>
                <a:ea typeface="Proxima Nova"/>
                <a:cs typeface="Proxima Nova"/>
                <a:sym typeface="Proxima Nova"/>
              </a:defRPr>
            </a:lvl5pPr>
            <a:lvl6pPr lvl="5" rtl="0">
              <a:buNone/>
              <a:defRPr sz="1000" b="1">
                <a:solidFill>
                  <a:srgbClr val="009F9D"/>
                </a:solidFill>
                <a:latin typeface="Proxima Nova"/>
                <a:ea typeface="Proxima Nova"/>
                <a:cs typeface="Proxima Nova"/>
                <a:sym typeface="Proxima Nova"/>
              </a:defRPr>
            </a:lvl6pPr>
            <a:lvl7pPr lvl="6" rtl="0">
              <a:buNone/>
              <a:defRPr sz="1000" b="1">
                <a:solidFill>
                  <a:srgbClr val="009F9D"/>
                </a:solidFill>
                <a:latin typeface="Proxima Nova"/>
                <a:ea typeface="Proxima Nova"/>
                <a:cs typeface="Proxima Nova"/>
                <a:sym typeface="Proxima Nova"/>
              </a:defRPr>
            </a:lvl7pPr>
            <a:lvl8pPr lvl="7" rtl="0">
              <a:buNone/>
              <a:defRPr sz="1000" b="1">
                <a:solidFill>
                  <a:srgbClr val="009F9D"/>
                </a:solidFill>
                <a:latin typeface="Proxima Nova"/>
                <a:ea typeface="Proxima Nova"/>
                <a:cs typeface="Proxima Nova"/>
                <a:sym typeface="Proxima Nova"/>
              </a:defRPr>
            </a:lvl8pPr>
            <a:lvl9pPr lvl="8" rtl="0">
              <a:buNone/>
              <a:defRPr sz="1000" b="1">
                <a:solidFill>
                  <a:srgbClr val="009F9D"/>
                </a:solidFill>
                <a:latin typeface="Proxima Nova"/>
                <a:ea typeface="Proxima Nova"/>
                <a:cs typeface="Proxima Nova"/>
                <a:sym typeface="Proxima Nova"/>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61" r:id="rId4"/>
    <p:sldLayoutId id="2147483664" r:id="rId5"/>
    <p:sldLayoutId id="2147483672"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76200" marR="0" lvl="0" indent="0" algn="l" rtl="0" hangingPunct="0">
        <a:lnSpc>
          <a:spcPct val="100000"/>
        </a:lnSpc>
        <a:spcBef>
          <a:spcPts val="0"/>
        </a:spcBef>
        <a:spcAft>
          <a:spcPts val="0"/>
        </a:spcAft>
        <a:buClr>
          <a:srgbClr val="000000"/>
        </a:buClr>
        <a:buFontTx/>
        <a:buNone/>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mailto:jeancrowther@AltaGO.com"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8"/>
          <p:cNvPicPr preferRelativeResize="0">
            <a:picLocks noGrp="1"/>
          </p:cNvPicPr>
          <p:nvPr>
            <p:ph type="pic" idx="2"/>
          </p:nvPr>
        </p:nvPicPr>
        <p:blipFill rotWithShape="1">
          <a:blip r:embed="rId3">
            <a:alphaModFix/>
          </a:blip>
          <a:srcRect l="10618" r="10618"/>
          <a:stretch/>
        </p:blipFill>
        <p:spPr/>
      </p:pic>
      <p:sp>
        <p:nvSpPr>
          <p:cNvPr id="205" name="Google Shape;205;p28"/>
          <p:cNvSpPr/>
          <p:nvPr/>
        </p:nvSpPr>
        <p:spPr>
          <a:xfrm>
            <a:off x="166250" y="142525"/>
            <a:ext cx="6348850" cy="6572975"/>
          </a:xfrm>
          <a:prstGeom prst="rect">
            <a:avLst/>
          </a:prstGeom>
          <a:solidFill>
            <a:srgbClr val="009F9D">
              <a:alpha val="835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8" name="Google Shape;208;p28"/>
          <p:cNvSpPr txBox="1">
            <a:spLocks noGrp="1"/>
          </p:cNvSpPr>
          <p:nvPr>
            <p:ph type="subTitle" idx="1"/>
          </p:nvPr>
        </p:nvSpPr>
        <p:spPr/>
        <p:txBody>
          <a:bodyPr/>
          <a:lstStyle/>
          <a:p>
            <a:pPr lvl="0"/>
            <a:r>
              <a:rPr lang="en-US" dirty="0"/>
              <a:t>Jean Crowther, AICP</a:t>
            </a:r>
          </a:p>
          <a:p>
            <a:pPr lvl="0"/>
            <a:r>
              <a:rPr lang="en-US" dirty="0"/>
              <a:t>Principal/Innovative Mobility</a:t>
            </a:r>
          </a:p>
        </p:txBody>
      </p:sp>
      <p:sp>
        <p:nvSpPr>
          <p:cNvPr id="209" name="Google Shape;209;p28"/>
          <p:cNvSpPr txBox="1">
            <a:spLocks noGrp="1"/>
          </p:cNvSpPr>
          <p:nvPr>
            <p:ph type="title"/>
          </p:nvPr>
        </p:nvSpPr>
        <p:spPr>
          <a:xfrm>
            <a:off x="568000" y="535225"/>
            <a:ext cx="6008646" cy="3314400"/>
          </a:xfrm>
        </p:spPr>
        <p:txBody>
          <a:bodyPr/>
          <a:lstStyle/>
          <a:p>
            <a:pPr lvl="0"/>
            <a:r>
              <a:rPr lang="en-US" dirty="0"/>
              <a:t>Outreach and Communications in Active Transportation</a:t>
            </a:r>
          </a:p>
        </p:txBody>
      </p:sp>
      <p:sp>
        <p:nvSpPr>
          <p:cNvPr id="206" name="Google Shape;206;p28"/>
          <p:cNvSpPr/>
          <p:nvPr/>
        </p:nvSpPr>
        <p:spPr>
          <a:xfrm>
            <a:off x="679782" y="3941602"/>
            <a:ext cx="546600" cy="75900"/>
          </a:xfrm>
          <a:prstGeom prst="rect">
            <a:avLst/>
          </a:prstGeom>
          <a:solidFill>
            <a:srgbClr val="FBAD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7" name="Google Shape;207;p28"/>
          <p:cNvPicPr preferRelativeResize="0"/>
          <p:nvPr/>
        </p:nvPicPr>
        <p:blipFill rotWithShape="1">
          <a:blip r:embed="rId4">
            <a:alphaModFix/>
          </a:blip>
          <a:srcRect/>
          <a:stretch/>
        </p:blipFill>
        <p:spPr>
          <a:xfrm>
            <a:off x="679775" y="5849774"/>
            <a:ext cx="906753" cy="4656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3" name="Google Shape;413;p45"/>
          <p:cNvPicPr preferRelativeResize="0">
            <a:picLocks noGrp="1"/>
          </p:cNvPicPr>
          <p:nvPr>
            <p:ph type="pic" idx="2"/>
          </p:nvPr>
        </p:nvPicPr>
        <p:blipFill rotWithShape="1">
          <a:blip r:embed="rId3">
            <a:alphaModFix/>
          </a:blip>
          <a:srcRect l="11756" r="11756"/>
          <a:stretch/>
        </p:blipFill>
        <p:spPr/>
      </p:pic>
      <p:sp>
        <p:nvSpPr>
          <p:cNvPr id="412" name="Google Shape;412;p45"/>
          <p:cNvSpPr txBox="1">
            <a:spLocks noGrp="1"/>
          </p:cNvSpPr>
          <p:nvPr>
            <p:ph type="sldNum" idx="12"/>
          </p:nvPr>
        </p:nvSpPr>
        <p:spPr/>
        <p:txBody>
          <a:bodyPr/>
          <a:lstStyle/>
          <a:p>
            <a:pPr lvl="0"/>
            <a:fld id="{00000000-1234-1234-1234-123412341234}" type="slidenum">
              <a:rPr lang="en-US"/>
              <a:pPr lvl="0"/>
              <a:t>10</a:t>
            </a:fld>
            <a:endParaRPr lang="en-US"/>
          </a:p>
        </p:txBody>
      </p:sp>
      <p:sp>
        <p:nvSpPr>
          <p:cNvPr id="411" name="Google Shape;411;p45"/>
          <p:cNvSpPr txBox="1">
            <a:spLocks noGrp="1"/>
          </p:cNvSpPr>
          <p:nvPr>
            <p:ph type="title"/>
          </p:nvPr>
        </p:nvSpPr>
        <p:spPr>
          <a:xfrm>
            <a:off x="391950" y="780325"/>
            <a:ext cx="3448500" cy="1489539"/>
          </a:xfrm>
        </p:spPr>
        <p:txBody>
          <a:bodyPr/>
          <a:lstStyle/>
          <a:p>
            <a:pPr lvl="0"/>
            <a:r>
              <a:rPr lang="en-US" dirty="0"/>
              <a:t>Let’s Bike Oakland (CA)</a:t>
            </a:r>
          </a:p>
        </p:txBody>
      </p:sp>
      <p:sp>
        <p:nvSpPr>
          <p:cNvPr id="414" name="Google Shape;414;p45"/>
          <p:cNvSpPr txBox="1">
            <a:spLocks noGrp="1"/>
          </p:cNvSpPr>
          <p:nvPr>
            <p:ph type="subTitle" idx="1"/>
          </p:nvPr>
        </p:nvSpPr>
        <p:spPr/>
        <p:txBody>
          <a:bodyPr/>
          <a:lstStyle/>
          <a:p>
            <a:pPr lvl="0"/>
            <a:r>
              <a:rPr lang="en-US" dirty="0"/>
              <a:t>Short Description of image on right…</a:t>
            </a:r>
          </a:p>
        </p:txBody>
      </p:sp>
      <p:sp>
        <p:nvSpPr>
          <p:cNvPr id="6" name="Text Placeholder 5">
            <a:extLst>
              <a:ext uri="{FF2B5EF4-FFF2-40B4-BE49-F238E27FC236}">
                <a16:creationId xmlns:a16="http://schemas.microsoft.com/office/drawing/2014/main" id="{565A2C73-436A-4298-819E-F41839D93536}"/>
              </a:ext>
            </a:extLst>
          </p:cNvPr>
          <p:cNvSpPr>
            <a:spLocks noGrp="1"/>
          </p:cNvSpPr>
          <p:nvPr>
            <p:ph type="body" idx="3"/>
          </p:nvPr>
        </p:nvSpPr>
        <p:spPr/>
        <p:txBody>
          <a:bodyPr/>
          <a:lstStyle/>
          <a:p>
            <a:endParaRPr lang="en-US" dirty="0"/>
          </a:p>
        </p:txBody>
      </p:sp>
      <p:pic>
        <p:nvPicPr>
          <p:cNvPr id="2" name="Content Placeholder 4">
            <a:extLst>
              <a:ext uri="{FF2B5EF4-FFF2-40B4-BE49-F238E27FC236}">
                <a16:creationId xmlns:a16="http://schemas.microsoft.com/office/drawing/2014/main" id="{708A7534-5D6A-5ABC-9DFC-56513B111686}"/>
              </a:ext>
            </a:extLst>
          </p:cNvPr>
          <p:cNvPicPr>
            <a:picLocks noChangeAspect="1"/>
          </p:cNvPicPr>
          <p:nvPr/>
        </p:nvPicPr>
        <p:blipFill rotWithShape="1">
          <a:blip r:embed="rId4">
            <a:extLst>
              <a:ext uri="{28A0092B-C50C-407E-A947-70E740481C1C}">
                <a14:useLocalDpi xmlns:a14="http://schemas.microsoft.com/office/drawing/2010/main" val="0"/>
              </a:ext>
            </a:extLst>
          </a:blip>
          <a:srcRect l="64758" t="674" b="31611"/>
          <a:stretch/>
        </p:blipFill>
        <p:spPr>
          <a:xfrm>
            <a:off x="415600" y="2242782"/>
            <a:ext cx="3005332" cy="44620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45"/>
          <p:cNvSpPr txBox="1">
            <a:spLocks noGrp="1"/>
          </p:cNvSpPr>
          <p:nvPr>
            <p:ph type="sldNum" idx="12"/>
          </p:nvPr>
        </p:nvSpPr>
        <p:spPr/>
        <p:txBody>
          <a:bodyPr/>
          <a:lstStyle/>
          <a:p>
            <a:pPr lvl="0"/>
            <a:fld id="{00000000-1234-1234-1234-123412341234}" type="slidenum">
              <a:rPr lang="en-US"/>
              <a:pPr lvl="0"/>
              <a:t>11</a:t>
            </a:fld>
            <a:endParaRPr lang="en-US"/>
          </a:p>
        </p:txBody>
      </p:sp>
      <p:sp>
        <p:nvSpPr>
          <p:cNvPr id="411" name="Google Shape;411;p45"/>
          <p:cNvSpPr txBox="1">
            <a:spLocks noGrp="1"/>
          </p:cNvSpPr>
          <p:nvPr>
            <p:ph type="title"/>
          </p:nvPr>
        </p:nvSpPr>
        <p:spPr>
          <a:xfrm>
            <a:off x="391950" y="780325"/>
            <a:ext cx="3448500" cy="1489539"/>
          </a:xfrm>
        </p:spPr>
        <p:txBody>
          <a:bodyPr/>
          <a:lstStyle/>
          <a:p>
            <a:pPr lvl="0"/>
            <a:r>
              <a:rPr lang="en-US" dirty="0"/>
              <a:t>Let’s Bike Oakland (CA)</a:t>
            </a:r>
          </a:p>
        </p:txBody>
      </p:sp>
      <p:sp>
        <p:nvSpPr>
          <p:cNvPr id="414" name="Google Shape;414;p45"/>
          <p:cNvSpPr txBox="1">
            <a:spLocks noGrp="1"/>
          </p:cNvSpPr>
          <p:nvPr>
            <p:ph type="subTitle" idx="1"/>
          </p:nvPr>
        </p:nvSpPr>
        <p:spPr/>
        <p:txBody>
          <a:bodyPr/>
          <a:lstStyle/>
          <a:p>
            <a:pPr lvl="0"/>
            <a:r>
              <a:rPr lang="en-US" dirty="0"/>
              <a:t>Short Description of image on right…</a:t>
            </a:r>
          </a:p>
        </p:txBody>
      </p:sp>
      <p:sp>
        <p:nvSpPr>
          <p:cNvPr id="6" name="Text Placeholder 5">
            <a:extLst>
              <a:ext uri="{FF2B5EF4-FFF2-40B4-BE49-F238E27FC236}">
                <a16:creationId xmlns:a16="http://schemas.microsoft.com/office/drawing/2014/main" id="{565A2C73-436A-4298-819E-F41839D93536}"/>
              </a:ext>
            </a:extLst>
          </p:cNvPr>
          <p:cNvSpPr>
            <a:spLocks noGrp="1"/>
          </p:cNvSpPr>
          <p:nvPr>
            <p:ph type="body" idx="3"/>
          </p:nvPr>
        </p:nvSpPr>
        <p:spPr/>
        <p:txBody>
          <a:bodyPr/>
          <a:lstStyle/>
          <a:p>
            <a:endParaRPr lang="en-US" dirty="0"/>
          </a:p>
        </p:txBody>
      </p:sp>
      <p:sp>
        <p:nvSpPr>
          <p:cNvPr id="4" name="Picture Placeholder 3">
            <a:extLst>
              <a:ext uri="{FF2B5EF4-FFF2-40B4-BE49-F238E27FC236}">
                <a16:creationId xmlns:a16="http://schemas.microsoft.com/office/drawing/2014/main" id="{DFBEE48D-AB93-BE6F-D0C3-201D9478570D}"/>
              </a:ext>
            </a:extLst>
          </p:cNvPr>
          <p:cNvSpPr>
            <a:spLocks noGrp="1"/>
          </p:cNvSpPr>
          <p:nvPr>
            <p:ph type="pic" idx="2"/>
          </p:nvPr>
        </p:nvSpPr>
        <p:spPr/>
        <p:txBody>
          <a:bodyPr/>
          <a:lstStyle/>
          <a:p>
            <a:endParaRPr lang="en-US"/>
          </a:p>
        </p:txBody>
      </p:sp>
      <p:pic>
        <p:nvPicPr>
          <p:cNvPr id="5" name="Content Placeholder 4">
            <a:extLst>
              <a:ext uri="{FF2B5EF4-FFF2-40B4-BE49-F238E27FC236}">
                <a16:creationId xmlns:a16="http://schemas.microsoft.com/office/drawing/2014/main" id="{4E3C9FC0-C885-2A79-C07E-D23237A23A91}"/>
              </a:ext>
            </a:extLst>
          </p:cNvPr>
          <p:cNvPicPr>
            <a:picLocks noChangeAspect="1"/>
          </p:cNvPicPr>
          <p:nvPr/>
        </p:nvPicPr>
        <p:blipFill rotWithShape="1">
          <a:blip r:embed="rId3">
            <a:extLst>
              <a:ext uri="{28A0092B-C50C-407E-A947-70E740481C1C}">
                <a14:useLocalDpi xmlns:a14="http://schemas.microsoft.com/office/drawing/2010/main" val="0"/>
              </a:ext>
            </a:extLst>
          </a:blip>
          <a:srcRect r="35962"/>
          <a:stretch/>
        </p:blipFill>
        <p:spPr>
          <a:xfrm>
            <a:off x="4148683" y="-822960"/>
            <a:ext cx="8043318" cy="9705703"/>
          </a:xfrm>
          <a:prstGeom prst="rect">
            <a:avLst/>
          </a:prstGeom>
          <a:noFill/>
          <a:ln>
            <a:noFill/>
          </a:ln>
        </p:spPr>
      </p:pic>
      <p:pic>
        <p:nvPicPr>
          <p:cNvPr id="7" name="Content Placeholder 4">
            <a:extLst>
              <a:ext uri="{FF2B5EF4-FFF2-40B4-BE49-F238E27FC236}">
                <a16:creationId xmlns:a16="http://schemas.microsoft.com/office/drawing/2014/main" id="{732C07FD-CCA9-F7E0-2F34-D60636F9D2EE}"/>
              </a:ext>
            </a:extLst>
          </p:cNvPr>
          <p:cNvPicPr>
            <a:picLocks noChangeAspect="1"/>
          </p:cNvPicPr>
          <p:nvPr/>
        </p:nvPicPr>
        <p:blipFill rotWithShape="1">
          <a:blip r:embed="rId3">
            <a:extLst>
              <a:ext uri="{28A0092B-C50C-407E-A947-70E740481C1C}">
                <a14:useLocalDpi xmlns:a14="http://schemas.microsoft.com/office/drawing/2010/main" val="0"/>
              </a:ext>
            </a:extLst>
          </a:blip>
          <a:srcRect l="64822" b="33079"/>
          <a:stretch/>
        </p:blipFill>
        <p:spPr>
          <a:xfrm>
            <a:off x="391950" y="2269864"/>
            <a:ext cx="3122023" cy="4589417"/>
          </a:xfrm>
          <a:prstGeom prst="rect">
            <a:avLst/>
          </a:prstGeom>
          <a:noFill/>
          <a:ln>
            <a:noFill/>
          </a:ln>
        </p:spPr>
      </p:pic>
    </p:spTree>
    <p:extLst>
      <p:ext uri="{BB962C8B-B14F-4D97-AF65-F5344CB8AC3E}">
        <p14:creationId xmlns:p14="http://schemas.microsoft.com/office/powerpoint/2010/main" val="388822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8"/>
            <a:ext cx="3059070" cy="1428003"/>
          </a:xfrm>
        </p:spPr>
        <p:txBody>
          <a:bodyPr/>
          <a:lstStyle/>
          <a:p>
            <a:pPr lvl="0"/>
            <a:r>
              <a:rPr lang="en-US" dirty="0"/>
              <a:t>Let’s Bike Oakland (CA)</a:t>
            </a:r>
          </a:p>
        </p:txBody>
      </p:sp>
      <p:sp>
        <p:nvSpPr>
          <p:cNvPr id="251" name="Google Shape;251;p34"/>
          <p:cNvSpPr txBox="1">
            <a:spLocks noGrp="1"/>
          </p:cNvSpPr>
          <p:nvPr>
            <p:ph type="sldNum" idx="12"/>
          </p:nvPr>
        </p:nvSpPr>
        <p:spPr/>
        <p:txBody>
          <a:bodyPr/>
          <a:lstStyle/>
          <a:p>
            <a:pPr lvl="0"/>
            <a:fld id="{00000000-1234-1234-1234-123412341234}" type="slidenum">
              <a:rPr lang="en-US"/>
              <a:pPr lvl="0"/>
              <a:t>12</a:t>
            </a:fld>
            <a:endParaRPr lang="en-US"/>
          </a:p>
        </p:txBody>
      </p:sp>
      <p:sp>
        <p:nvSpPr>
          <p:cNvPr id="5" name="Text Placeholder 4">
            <a:extLst>
              <a:ext uri="{FF2B5EF4-FFF2-40B4-BE49-F238E27FC236}">
                <a16:creationId xmlns:a16="http://schemas.microsoft.com/office/drawing/2014/main" id="{02FA1119-DF29-6E96-E4D3-4ACFABF76254}"/>
              </a:ext>
            </a:extLst>
          </p:cNvPr>
          <p:cNvSpPr>
            <a:spLocks noGrp="1"/>
          </p:cNvSpPr>
          <p:nvPr>
            <p:ph type="body" idx="3"/>
          </p:nvPr>
        </p:nvSpPr>
        <p:spPr/>
        <p:txBody>
          <a:bodyPr/>
          <a:lstStyle/>
          <a:p>
            <a:endParaRPr lang="en-US"/>
          </a:p>
        </p:txBody>
      </p:sp>
      <p:pic>
        <p:nvPicPr>
          <p:cNvPr id="4" name="Content Placeholder 4">
            <a:extLst>
              <a:ext uri="{FF2B5EF4-FFF2-40B4-BE49-F238E27FC236}">
                <a16:creationId xmlns:a16="http://schemas.microsoft.com/office/drawing/2014/main" id="{360EEF34-6E7D-82A7-AA94-2DF9299318D8}"/>
              </a:ext>
            </a:extLst>
          </p:cNvPr>
          <p:cNvPicPr>
            <a:picLocks noChangeAspect="1"/>
          </p:cNvPicPr>
          <p:nvPr/>
        </p:nvPicPr>
        <p:blipFill rotWithShape="1">
          <a:blip r:embed="rId3">
            <a:extLst>
              <a:ext uri="{28A0092B-C50C-407E-A947-70E740481C1C}">
                <a14:useLocalDpi xmlns:a14="http://schemas.microsoft.com/office/drawing/2010/main" val="0"/>
              </a:ext>
            </a:extLst>
          </a:blip>
          <a:srcRect l="25945" t="13505"/>
          <a:stretch/>
        </p:blipFill>
        <p:spPr>
          <a:xfrm>
            <a:off x="3184675" y="0"/>
            <a:ext cx="7945129" cy="7170704"/>
          </a:xfrm>
          <a:prstGeom prst="rect">
            <a:avLst/>
          </a:prstGeom>
          <a:noFill/>
          <a:ln>
            <a:noFill/>
          </a:ln>
        </p:spPr>
      </p:pic>
      <p:pic>
        <p:nvPicPr>
          <p:cNvPr id="7" name="Google Shape;374;p42">
            <a:extLst>
              <a:ext uri="{FF2B5EF4-FFF2-40B4-BE49-F238E27FC236}">
                <a16:creationId xmlns:a16="http://schemas.microsoft.com/office/drawing/2014/main" id="{A7D61FB7-953C-7211-D1CE-FFD100EBD8A1}"/>
              </a:ext>
            </a:extLst>
          </p:cNvPr>
          <p:cNvPicPr preferRelativeResize="0"/>
          <p:nvPr/>
        </p:nvPicPr>
        <p:blipFill>
          <a:blip r:embed="rId4">
            <a:alphaModFix/>
          </a:blip>
          <a:stretch>
            <a:fillRect/>
          </a:stretch>
        </p:blipFill>
        <p:spPr>
          <a:xfrm>
            <a:off x="10968090" y="130908"/>
            <a:ext cx="1042202" cy="1042200"/>
          </a:xfrm>
          <a:prstGeom prst="rect">
            <a:avLst/>
          </a:prstGeom>
          <a:noFill/>
          <a:ln>
            <a:noFill/>
          </a:ln>
        </p:spPr>
      </p:pic>
      <p:sp>
        <p:nvSpPr>
          <p:cNvPr id="3" name="Text Placeholder 2">
            <a:extLst>
              <a:ext uri="{FF2B5EF4-FFF2-40B4-BE49-F238E27FC236}">
                <a16:creationId xmlns:a16="http://schemas.microsoft.com/office/drawing/2014/main" id="{A8562491-ACD1-9CA4-D735-98CA78B23C7B}"/>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150805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err="1"/>
              <a:t>PedPDX</a:t>
            </a:r>
            <a:r>
              <a:rPr lang="en-US" dirty="0"/>
              <a:t> (OR)</a:t>
            </a:r>
          </a:p>
        </p:txBody>
      </p:sp>
      <p:sp>
        <p:nvSpPr>
          <p:cNvPr id="251" name="Google Shape;251;p34"/>
          <p:cNvSpPr txBox="1">
            <a:spLocks noGrp="1"/>
          </p:cNvSpPr>
          <p:nvPr>
            <p:ph type="sldNum" idx="12"/>
          </p:nvPr>
        </p:nvSpPr>
        <p:spPr/>
        <p:txBody>
          <a:bodyPr/>
          <a:lstStyle/>
          <a:p>
            <a:pPr lvl="0"/>
            <a:fld id="{00000000-1234-1234-1234-123412341234}" type="slidenum">
              <a:rPr lang="en-US"/>
              <a:pPr lvl="0"/>
              <a:t>13</a:t>
            </a:fld>
            <a:endParaRPr lang="en-US"/>
          </a:p>
        </p:txBody>
      </p:sp>
      <p:sp>
        <p:nvSpPr>
          <p:cNvPr id="5" name="Text Placeholder 4">
            <a:extLst>
              <a:ext uri="{FF2B5EF4-FFF2-40B4-BE49-F238E27FC236}">
                <a16:creationId xmlns:a16="http://schemas.microsoft.com/office/drawing/2014/main" id="{3A4527CA-7042-51D1-E1F6-A4ECB4088C9D}"/>
              </a:ext>
            </a:extLst>
          </p:cNvPr>
          <p:cNvSpPr>
            <a:spLocks noGrp="1"/>
          </p:cNvSpPr>
          <p:nvPr>
            <p:ph type="body" idx="3"/>
          </p:nvPr>
        </p:nvSpPr>
        <p:spPr/>
        <p:txBody>
          <a:bodyPr/>
          <a:lstStyle/>
          <a:p>
            <a:endParaRPr lang="en-US" dirty="0"/>
          </a:p>
        </p:txBody>
      </p:sp>
      <p:pic>
        <p:nvPicPr>
          <p:cNvPr id="6" name="Google Shape;374;p42">
            <a:extLst>
              <a:ext uri="{FF2B5EF4-FFF2-40B4-BE49-F238E27FC236}">
                <a16:creationId xmlns:a16="http://schemas.microsoft.com/office/drawing/2014/main" id="{09E75081-0FA1-BBFD-B72A-57ADFEAD20A3}"/>
              </a:ext>
            </a:extLst>
          </p:cNvPr>
          <p:cNvPicPr preferRelativeResize="0"/>
          <p:nvPr/>
        </p:nvPicPr>
        <p:blipFill>
          <a:blip r:embed="rId3">
            <a:alphaModFix/>
          </a:blip>
          <a:stretch>
            <a:fillRect/>
          </a:stretch>
        </p:blipFill>
        <p:spPr>
          <a:xfrm>
            <a:off x="10968090" y="130908"/>
            <a:ext cx="1042202" cy="1042200"/>
          </a:xfrm>
          <a:prstGeom prst="rect">
            <a:avLst/>
          </a:prstGeom>
          <a:noFill/>
          <a:ln>
            <a:noFill/>
          </a:ln>
        </p:spPr>
      </p:pic>
      <p:sp>
        <p:nvSpPr>
          <p:cNvPr id="7" name="TextBox 6">
            <a:extLst>
              <a:ext uri="{FF2B5EF4-FFF2-40B4-BE49-F238E27FC236}">
                <a16:creationId xmlns:a16="http://schemas.microsoft.com/office/drawing/2014/main" id="{48C32F2C-A17D-89B4-1AEC-9ECCBED4D22C}"/>
              </a:ext>
            </a:extLst>
          </p:cNvPr>
          <p:cNvSpPr txBox="1"/>
          <p:nvPr/>
        </p:nvSpPr>
        <p:spPr>
          <a:xfrm>
            <a:off x="6357769" y="164307"/>
            <a:ext cx="4610321" cy="738664"/>
          </a:xfrm>
          <a:prstGeom prst="rect">
            <a:avLst/>
          </a:prstGeom>
          <a:noFill/>
        </p:spPr>
        <p:txBody>
          <a:bodyPr wrap="square">
            <a:spAutoFit/>
          </a:bodyPr>
          <a:lstStyle/>
          <a:p>
            <a:pPr algn="r"/>
            <a:r>
              <a:rPr lang="en-US" b="1" i="0" cap="all" dirty="0">
                <a:solidFill>
                  <a:srgbClr val="666666"/>
                </a:solidFill>
                <a:effectLst/>
                <a:latin typeface="Source Sans Pro" panose="020B0503030403020204" pitchFamily="34" charset="0"/>
              </a:rPr>
              <a:t>Award Winner</a:t>
            </a:r>
          </a:p>
          <a:p>
            <a:pPr algn="r"/>
            <a:r>
              <a:rPr lang="en-US" b="1" i="1" cap="all" dirty="0">
                <a:solidFill>
                  <a:srgbClr val="666666"/>
                </a:solidFill>
                <a:effectLst/>
                <a:latin typeface="Source Sans Pro" panose="020B0503030403020204" pitchFamily="34" charset="0"/>
              </a:rPr>
              <a:t>Oregon PHA Champion for Healthy Environments +  </a:t>
            </a:r>
            <a:br>
              <a:rPr lang="en-US" dirty="0"/>
            </a:br>
            <a:r>
              <a:rPr lang="en-US" b="1" i="1" cap="all" dirty="0">
                <a:solidFill>
                  <a:srgbClr val="666666"/>
                </a:solidFill>
                <a:latin typeface="Source Sans Pro" panose="020B0503030403020204" pitchFamily="34" charset="0"/>
              </a:rPr>
              <a:t>WTS Oregon Innovative Solutions Award </a:t>
            </a:r>
          </a:p>
        </p:txBody>
      </p:sp>
      <p:pic>
        <p:nvPicPr>
          <p:cNvPr id="11" name="Picture 10" descr="A screenshot of a survey&#10;&#10;Description automatically generated">
            <a:extLst>
              <a:ext uri="{FF2B5EF4-FFF2-40B4-BE49-F238E27FC236}">
                <a16:creationId xmlns:a16="http://schemas.microsoft.com/office/drawing/2014/main" id="{C2941E26-78EF-9039-4CF0-B84A7531D27E}"/>
              </a:ext>
            </a:extLst>
          </p:cNvPr>
          <p:cNvPicPr>
            <a:picLocks noChangeAspect="1"/>
          </p:cNvPicPr>
          <p:nvPr/>
        </p:nvPicPr>
        <p:blipFill rotWithShape="1">
          <a:blip r:embed="rId4"/>
          <a:srcRect t="12574"/>
          <a:stretch/>
        </p:blipFill>
        <p:spPr>
          <a:xfrm>
            <a:off x="4260033" y="1500692"/>
            <a:ext cx="8745966" cy="5193001"/>
          </a:xfrm>
          <a:prstGeom prst="rect">
            <a:avLst/>
          </a:prstGeom>
        </p:spPr>
      </p:pic>
      <p:sp>
        <p:nvSpPr>
          <p:cNvPr id="8" name="Title 26">
            <a:extLst>
              <a:ext uri="{FF2B5EF4-FFF2-40B4-BE49-F238E27FC236}">
                <a16:creationId xmlns:a16="http://schemas.microsoft.com/office/drawing/2014/main" id="{4BEAB391-7787-602B-8BDF-65E8B9A91D55}"/>
              </a:ext>
            </a:extLst>
          </p:cNvPr>
          <p:cNvSpPr txBox="1">
            <a:spLocks/>
          </p:cNvSpPr>
          <p:nvPr/>
        </p:nvSpPr>
        <p:spPr>
          <a:xfrm>
            <a:off x="433346" y="2358300"/>
            <a:ext cx="4554433" cy="29990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03244"/>
              </a:buClr>
              <a:buSzPts val="4800"/>
              <a:buFont typeface="Arial"/>
              <a:buNone/>
              <a:defRPr sz="4800" b="1" i="0" u="none" strike="noStrike" cap="none" baseline="0">
                <a:solidFill>
                  <a:srgbClr val="303244"/>
                </a:solidFill>
                <a:latin typeface="Calibri" panose="020F0502020204030204" pitchFamily="34" charset="0"/>
                <a:ea typeface="Proxima Nova"/>
                <a:cs typeface="Calibri" panose="020F0502020204030204" pitchFamily="34" charset="0"/>
                <a:sym typeface="Proxima Nova"/>
              </a:defRPr>
            </a:lvl1pPr>
            <a:lvl2pPr marR="0" lvl="1"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2pPr>
            <a:lvl3pPr marR="0" lvl="2"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3pPr>
            <a:lvl4pPr marR="0" lvl="3"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4pPr>
            <a:lvl5pPr marR="0" lvl="4"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5pPr>
            <a:lvl6pPr marR="0" lvl="5"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6pPr>
            <a:lvl7pPr marR="0" lvl="6"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7pPr>
            <a:lvl8pPr marR="0" lvl="7"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8pPr>
            <a:lvl9pPr marR="0" lvl="8"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9pPr>
          </a:lstStyle>
          <a:p>
            <a:r>
              <a:rPr lang="en-US" sz="3200" b="0" i="1" dirty="0"/>
              <a:t>Citywide responses to Q2: </a:t>
            </a:r>
          </a:p>
          <a:p>
            <a:endParaRPr lang="en-US" sz="3200" b="0" i="1" dirty="0"/>
          </a:p>
          <a:p>
            <a:r>
              <a:rPr lang="en-US" sz="3200" b="0" i="1" dirty="0"/>
              <a:t>What kinds of places are most important to improve in Portland?</a:t>
            </a:r>
          </a:p>
        </p:txBody>
      </p:sp>
      <p:sp>
        <p:nvSpPr>
          <p:cNvPr id="9" name="Rectangle 8">
            <a:extLst>
              <a:ext uri="{FF2B5EF4-FFF2-40B4-BE49-F238E27FC236}">
                <a16:creationId xmlns:a16="http://schemas.microsoft.com/office/drawing/2014/main" id="{FE012EFB-FBBB-9B46-9D72-32ED24B60B99}"/>
              </a:ext>
            </a:extLst>
          </p:cNvPr>
          <p:cNvSpPr/>
          <p:nvPr/>
        </p:nvSpPr>
        <p:spPr>
          <a:xfrm>
            <a:off x="4867204" y="1173108"/>
            <a:ext cx="3151991" cy="6002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B97D57A-741D-33AD-0D42-5500A10F77AA}"/>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1376741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8" name="Picture 7" descr="A map of a city&#10;&#10;Description automatically generated">
            <a:extLst>
              <a:ext uri="{FF2B5EF4-FFF2-40B4-BE49-F238E27FC236}">
                <a16:creationId xmlns:a16="http://schemas.microsoft.com/office/drawing/2014/main" id="{8391167E-31DE-7FD9-9F1D-822300AC72B6}"/>
              </a:ext>
            </a:extLst>
          </p:cNvPr>
          <p:cNvPicPr>
            <a:picLocks noChangeAspect="1"/>
          </p:cNvPicPr>
          <p:nvPr/>
        </p:nvPicPr>
        <p:blipFill rotWithShape="1">
          <a:blip r:embed="rId3"/>
          <a:srcRect t="27261" b="11686"/>
          <a:stretch/>
        </p:blipFill>
        <p:spPr>
          <a:xfrm>
            <a:off x="3862862" y="164307"/>
            <a:ext cx="8566158" cy="6768117"/>
          </a:xfrm>
          <a:prstGeom prst="rect">
            <a:avLst/>
          </a:prstGeom>
        </p:spPr>
      </p:pic>
      <p:sp>
        <p:nvSpPr>
          <p:cNvPr id="253" name="Google Shape;253;p34"/>
          <p:cNvSpPr txBox="1">
            <a:spLocks noGrp="1"/>
          </p:cNvSpPr>
          <p:nvPr>
            <p:ph type="title"/>
          </p:nvPr>
        </p:nvSpPr>
        <p:spPr>
          <a:xfrm>
            <a:off x="415650" y="908799"/>
            <a:ext cx="11360700" cy="763500"/>
          </a:xfrm>
        </p:spPr>
        <p:txBody>
          <a:bodyPr/>
          <a:lstStyle/>
          <a:p>
            <a:pPr lvl="0"/>
            <a:r>
              <a:rPr lang="en-US" dirty="0" err="1"/>
              <a:t>PedPDX</a:t>
            </a:r>
            <a:r>
              <a:rPr lang="en-US" dirty="0"/>
              <a:t> (OR)</a:t>
            </a:r>
          </a:p>
        </p:txBody>
      </p:sp>
      <p:sp>
        <p:nvSpPr>
          <p:cNvPr id="251" name="Google Shape;251;p34"/>
          <p:cNvSpPr txBox="1">
            <a:spLocks noGrp="1"/>
          </p:cNvSpPr>
          <p:nvPr>
            <p:ph type="sldNum" idx="12"/>
          </p:nvPr>
        </p:nvSpPr>
        <p:spPr/>
        <p:txBody>
          <a:bodyPr/>
          <a:lstStyle/>
          <a:p>
            <a:pPr lvl="0"/>
            <a:fld id="{00000000-1234-1234-1234-123412341234}" type="slidenum">
              <a:rPr lang="en-US"/>
              <a:pPr lvl="0"/>
              <a:t>14</a:t>
            </a:fld>
            <a:endParaRPr lang="en-US"/>
          </a:p>
        </p:txBody>
      </p:sp>
      <p:pic>
        <p:nvPicPr>
          <p:cNvPr id="6" name="Google Shape;374;p42">
            <a:extLst>
              <a:ext uri="{FF2B5EF4-FFF2-40B4-BE49-F238E27FC236}">
                <a16:creationId xmlns:a16="http://schemas.microsoft.com/office/drawing/2014/main" id="{09E75081-0FA1-BBFD-B72A-57ADFEAD20A3}"/>
              </a:ext>
            </a:extLst>
          </p:cNvPr>
          <p:cNvPicPr preferRelativeResize="0"/>
          <p:nvPr/>
        </p:nvPicPr>
        <p:blipFill>
          <a:blip r:embed="rId4">
            <a:alphaModFix/>
          </a:blip>
          <a:stretch>
            <a:fillRect/>
          </a:stretch>
        </p:blipFill>
        <p:spPr>
          <a:xfrm>
            <a:off x="10968090" y="130908"/>
            <a:ext cx="1042202" cy="1042200"/>
          </a:xfrm>
          <a:prstGeom prst="rect">
            <a:avLst/>
          </a:prstGeom>
          <a:noFill/>
          <a:ln>
            <a:noFill/>
          </a:ln>
        </p:spPr>
      </p:pic>
      <p:sp>
        <p:nvSpPr>
          <p:cNvPr id="7" name="TextBox 6">
            <a:extLst>
              <a:ext uri="{FF2B5EF4-FFF2-40B4-BE49-F238E27FC236}">
                <a16:creationId xmlns:a16="http://schemas.microsoft.com/office/drawing/2014/main" id="{48C32F2C-A17D-89B4-1AEC-9ECCBED4D22C}"/>
              </a:ext>
            </a:extLst>
          </p:cNvPr>
          <p:cNvSpPr txBox="1"/>
          <p:nvPr/>
        </p:nvSpPr>
        <p:spPr>
          <a:xfrm>
            <a:off x="6357769" y="164307"/>
            <a:ext cx="4610321" cy="738664"/>
          </a:xfrm>
          <a:prstGeom prst="rect">
            <a:avLst/>
          </a:prstGeom>
          <a:noFill/>
        </p:spPr>
        <p:txBody>
          <a:bodyPr wrap="square">
            <a:spAutoFit/>
          </a:bodyPr>
          <a:lstStyle/>
          <a:p>
            <a:pPr algn="r"/>
            <a:r>
              <a:rPr lang="en-US" b="1" i="0" cap="all" dirty="0">
                <a:solidFill>
                  <a:srgbClr val="666666"/>
                </a:solidFill>
                <a:effectLst/>
                <a:latin typeface="Source Sans Pro" panose="020B0503030403020204" pitchFamily="34" charset="0"/>
              </a:rPr>
              <a:t>Award Winner</a:t>
            </a:r>
          </a:p>
          <a:p>
            <a:pPr algn="r"/>
            <a:r>
              <a:rPr lang="en-US" b="1" i="1" cap="all" dirty="0">
                <a:solidFill>
                  <a:srgbClr val="666666"/>
                </a:solidFill>
                <a:effectLst/>
                <a:latin typeface="Source Sans Pro" panose="020B0503030403020204" pitchFamily="34" charset="0"/>
              </a:rPr>
              <a:t>Oregon PHA Champion for Healthy Environments +  </a:t>
            </a:r>
            <a:br>
              <a:rPr lang="en-US" dirty="0"/>
            </a:br>
            <a:r>
              <a:rPr lang="en-US" b="1" i="1" cap="all" dirty="0">
                <a:solidFill>
                  <a:srgbClr val="666666"/>
                </a:solidFill>
                <a:latin typeface="Source Sans Pro" panose="020B0503030403020204" pitchFamily="34" charset="0"/>
              </a:rPr>
              <a:t>WTS Oregon Innovative Solutions Award </a:t>
            </a:r>
          </a:p>
        </p:txBody>
      </p:sp>
      <p:sp>
        <p:nvSpPr>
          <p:cNvPr id="9" name="Title 26">
            <a:extLst>
              <a:ext uri="{FF2B5EF4-FFF2-40B4-BE49-F238E27FC236}">
                <a16:creationId xmlns:a16="http://schemas.microsoft.com/office/drawing/2014/main" id="{ACE6D938-3BC0-FB12-1024-B92509F65127}"/>
              </a:ext>
            </a:extLst>
          </p:cNvPr>
          <p:cNvSpPr txBox="1">
            <a:spLocks/>
          </p:cNvSpPr>
          <p:nvPr/>
        </p:nvSpPr>
        <p:spPr>
          <a:xfrm>
            <a:off x="433346" y="2358300"/>
            <a:ext cx="4554433" cy="29990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03244"/>
              </a:buClr>
              <a:buSzPts val="4800"/>
              <a:buFont typeface="Arial"/>
              <a:buNone/>
              <a:defRPr sz="4800" b="1" i="0" u="none" strike="noStrike" cap="none" baseline="0">
                <a:solidFill>
                  <a:srgbClr val="303244"/>
                </a:solidFill>
                <a:latin typeface="Calibri" panose="020F0502020204030204" pitchFamily="34" charset="0"/>
                <a:ea typeface="Proxima Nova"/>
                <a:cs typeface="Calibri" panose="020F0502020204030204" pitchFamily="34" charset="0"/>
                <a:sym typeface="Proxima Nova"/>
              </a:defRPr>
            </a:lvl1pPr>
            <a:lvl2pPr marR="0" lvl="1"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2pPr>
            <a:lvl3pPr marR="0" lvl="2"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3pPr>
            <a:lvl4pPr marR="0" lvl="3"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4pPr>
            <a:lvl5pPr marR="0" lvl="4"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5pPr>
            <a:lvl6pPr marR="0" lvl="5"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6pPr>
            <a:lvl7pPr marR="0" lvl="6"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7pPr>
            <a:lvl8pPr marR="0" lvl="7"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8pPr>
            <a:lvl9pPr marR="0" lvl="8"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9pPr>
          </a:lstStyle>
          <a:p>
            <a:r>
              <a:rPr lang="en-US" sz="3200" b="0" i="1" dirty="0"/>
              <a:t>Citywide responses to Q2: </a:t>
            </a:r>
          </a:p>
          <a:p>
            <a:endParaRPr lang="en-US" sz="3200" b="0" i="1" dirty="0"/>
          </a:p>
          <a:p>
            <a:r>
              <a:rPr lang="en-US" sz="3200" b="0" i="1" dirty="0"/>
              <a:t>What kinds of places are most important to improve in Portland?</a:t>
            </a:r>
          </a:p>
        </p:txBody>
      </p:sp>
      <p:sp>
        <p:nvSpPr>
          <p:cNvPr id="3" name="Text Placeholder 2">
            <a:extLst>
              <a:ext uri="{FF2B5EF4-FFF2-40B4-BE49-F238E27FC236}">
                <a16:creationId xmlns:a16="http://schemas.microsoft.com/office/drawing/2014/main" id="{CCE1C7A9-BB7F-E6C8-A257-017576405B3B}"/>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3815097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err="1"/>
              <a:t>PedPDX</a:t>
            </a:r>
            <a:r>
              <a:rPr lang="en-US" dirty="0"/>
              <a:t> (OR)</a:t>
            </a:r>
          </a:p>
        </p:txBody>
      </p:sp>
      <p:sp>
        <p:nvSpPr>
          <p:cNvPr id="251" name="Google Shape;251;p34"/>
          <p:cNvSpPr txBox="1">
            <a:spLocks noGrp="1"/>
          </p:cNvSpPr>
          <p:nvPr>
            <p:ph type="sldNum" idx="12"/>
          </p:nvPr>
        </p:nvSpPr>
        <p:spPr/>
        <p:txBody>
          <a:bodyPr/>
          <a:lstStyle/>
          <a:p>
            <a:pPr lvl="0"/>
            <a:fld id="{00000000-1234-1234-1234-123412341234}" type="slidenum">
              <a:rPr lang="en-US"/>
              <a:pPr lvl="0"/>
              <a:t>15</a:t>
            </a:fld>
            <a:endParaRPr lang="en-US"/>
          </a:p>
        </p:txBody>
      </p:sp>
      <p:sp>
        <p:nvSpPr>
          <p:cNvPr id="3" name="Text Placeholder 2">
            <a:extLst>
              <a:ext uri="{FF2B5EF4-FFF2-40B4-BE49-F238E27FC236}">
                <a16:creationId xmlns:a16="http://schemas.microsoft.com/office/drawing/2014/main" id="{475644DB-FC51-2CD2-F185-298DFC551E2C}"/>
              </a:ext>
            </a:extLst>
          </p:cNvPr>
          <p:cNvSpPr>
            <a:spLocks noGrp="1"/>
          </p:cNvSpPr>
          <p:nvPr>
            <p:ph type="body" idx="1"/>
          </p:nvPr>
        </p:nvSpPr>
        <p:spPr/>
        <p:txBody>
          <a:bodyPr/>
          <a:lstStyle/>
          <a:p>
            <a:endParaRPr lang="en-US" dirty="0"/>
          </a:p>
        </p:txBody>
      </p:sp>
      <p:pic>
        <p:nvPicPr>
          <p:cNvPr id="6" name="Google Shape;374;p42">
            <a:extLst>
              <a:ext uri="{FF2B5EF4-FFF2-40B4-BE49-F238E27FC236}">
                <a16:creationId xmlns:a16="http://schemas.microsoft.com/office/drawing/2014/main" id="{09E75081-0FA1-BBFD-B72A-57ADFEAD20A3}"/>
              </a:ext>
            </a:extLst>
          </p:cNvPr>
          <p:cNvPicPr preferRelativeResize="0"/>
          <p:nvPr/>
        </p:nvPicPr>
        <p:blipFill>
          <a:blip r:embed="rId3">
            <a:alphaModFix/>
          </a:blip>
          <a:stretch>
            <a:fillRect/>
          </a:stretch>
        </p:blipFill>
        <p:spPr>
          <a:xfrm>
            <a:off x="10968090" y="130908"/>
            <a:ext cx="1042202" cy="1042200"/>
          </a:xfrm>
          <a:prstGeom prst="rect">
            <a:avLst/>
          </a:prstGeom>
          <a:noFill/>
          <a:ln>
            <a:noFill/>
          </a:ln>
        </p:spPr>
      </p:pic>
      <p:sp>
        <p:nvSpPr>
          <p:cNvPr id="7" name="TextBox 6">
            <a:extLst>
              <a:ext uri="{FF2B5EF4-FFF2-40B4-BE49-F238E27FC236}">
                <a16:creationId xmlns:a16="http://schemas.microsoft.com/office/drawing/2014/main" id="{48C32F2C-A17D-89B4-1AEC-9ECCBED4D22C}"/>
              </a:ext>
            </a:extLst>
          </p:cNvPr>
          <p:cNvSpPr txBox="1"/>
          <p:nvPr/>
        </p:nvSpPr>
        <p:spPr>
          <a:xfrm>
            <a:off x="6357769" y="164307"/>
            <a:ext cx="4610321" cy="738664"/>
          </a:xfrm>
          <a:prstGeom prst="rect">
            <a:avLst/>
          </a:prstGeom>
          <a:noFill/>
        </p:spPr>
        <p:txBody>
          <a:bodyPr wrap="square">
            <a:spAutoFit/>
          </a:bodyPr>
          <a:lstStyle/>
          <a:p>
            <a:pPr algn="r"/>
            <a:r>
              <a:rPr lang="en-US" b="1" i="0" cap="all" dirty="0">
                <a:solidFill>
                  <a:srgbClr val="666666"/>
                </a:solidFill>
                <a:effectLst/>
                <a:latin typeface="Source Sans Pro" panose="020B0503030403020204" pitchFamily="34" charset="0"/>
              </a:rPr>
              <a:t>Award Winner</a:t>
            </a:r>
          </a:p>
          <a:p>
            <a:pPr algn="r"/>
            <a:r>
              <a:rPr lang="en-US" b="1" i="1" cap="all" dirty="0">
                <a:solidFill>
                  <a:srgbClr val="666666"/>
                </a:solidFill>
                <a:effectLst/>
                <a:latin typeface="Source Sans Pro" panose="020B0503030403020204" pitchFamily="34" charset="0"/>
              </a:rPr>
              <a:t>Oregon PHA Champion for Healthy Environments +  </a:t>
            </a:r>
            <a:br>
              <a:rPr lang="en-US" dirty="0"/>
            </a:br>
            <a:r>
              <a:rPr lang="en-US" b="1" i="1" cap="all" dirty="0">
                <a:solidFill>
                  <a:srgbClr val="666666"/>
                </a:solidFill>
                <a:latin typeface="Source Sans Pro" panose="020B0503030403020204" pitchFamily="34" charset="0"/>
              </a:rPr>
              <a:t>WTS Oregon Innovative Solutions Award </a:t>
            </a:r>
          </a:p>
        </p:txBody>
      </p:sp>
      <p:pic>
        <p:nvPicPr>
          <p:cNvPr id="4" name="Picture 3">
            <a:extLst>
              <a:ext uri="{FF2B5EF4-FFF2-40B4-BE49-F238E27FC236}">
                <a16:creationId xmlns:a16="http://schemas.microsoft.com/office/drawing/2014/main" id="{06AD0606-D36F-C95C-A719-D29AB9F1671C}"/>
              </a:ext>
            </a:extLst>
          </p:cNvPr>
          <p:cNvPicPr>
            <a:picLocks noChangeAspect="1"/>
          </p:cNvPicPr>
          <p:nvPr/>
        </p:nvPicPr>
        <p:blipFill rotWithShape="1">
          <a:blip r:embed="rId4"/>
          <a:srcRect b="10768"/>
          <a:stretch/>
        </p:blipFill>
        <p:spPr>
          <a:xfrm>
            <a:off x="356015" y="1850597"/>
            <a:ext cx="8306914" cy="4098604"/>
          </a:xfrm>
          <a:prstGeom prst="rect">
            <a:avLst/>
          </a:prstGeom>
        </p:spPr>
      </p:pic>
      <p:sp>
        <p:nvSpPr>
          <p:cNvPr id="9" name="TextBox 8">
            <a:extLst>
              <a:ext uri="{FF2B5EF4-FFF2-40B4-BE49-F238E27FC236}">
                <a16:creationId xmlns:a16="http://schemas.microsoft.com/office/drawing/2014/main" id="{86DB7C0C-EA48-948C-CCFB-7378CCAEEA6D}"/>
              </a:ext>
            </a:extLst>
          </p:cNvPr>
          <p:cNvSpPr txBox="1"/>
          <p:nvPr/>
        </p:nvSpPr>
        <p:spPr>
          <a:xfrm>
            <a:off x="8455511" y="1611739"/>
            <a:ext cx="3851237" cy="4832092"/>
          </a:xfrm>
          <a:prstGeom prst="rect">
            <a:avLst/>
          </a:prstGeom>
          <a:noFill/>
        </p:spPr>
        <p:txBody>
          <a:bodyPr wrap="square">
            <a:spAutoFit/>
          </a:bodyPr>
          <a:lstStyle/>
          <a:p>
            <a:r>
              <a:rPr lang="en-US" sz="2000" b="0" i="0" u="none" strike="noStrike" baseline="0" dirty="0">
                <a:solidFill>
                  <a:srgbClr val="00A0AE"/>
                </a:solidFill>
                <a:latin typeface="Arial Black" panose="020B0A04020102020204" pitchFamily="34" charset="0"/>
              </a:rPr>
              <a:t>Pedestrian Stories</a:t>
            </a:r>
          </a:p>
          <a:p>
            <a:pPr marR="52020"/>
            <a:r>
              <a:rPr lang="en-US" sz="1600" i="1" dirty="0">
                <a:solidFill>
                  <a:srgbClr val="303244"/>
                </a:solidFill>
                <a:latin typeface="Calibri" panose="020F0502020204030204" pitchFamily="34" charset="0"/>
                <a:cs typeface="Calibri" panose="020F0502020204030204" pitchFamily="34" charset="0"/>
                <a:sym typeface="Proxima Nova"/>
              </a:rPr>
              <a:t>The Pedestrian Stories project was a partnership between </a:t>
            </a:r>
            <a:r>
              <a:rPr lang="en-US" sz="1600" i="1" dirty="0" err="1">
                <a:solidFill>
                  <a:srgbClr val="303244"/>
                </a:solidFill>
                <a:latin typeface="Calibri" panose="020F0502020204030204" pitchFamily="34" charset="0"/>
                <a:cs typeface="Calibri" panose="020F0502020204030204" pitchFamily="34" charset="0"/>
                <a:sym typeface="Proxima Nova"/>
              </a:rPr>
              <a:t>PedPDX</a:t>
            </a:r>
            <a:r>
              <a:rPr lang="en-US" sz="1600" i="1" dirty="0">
                <a:solidFill>
                  <a:srgbClr val="303244"/>
                </a:solidFill>
                <a:latin typeface="Calibri" panose="020F0502020204030204" pitchFamily="34" charset="0"/>
                <a:cs typeface="Calibri" panose="020F0502020204030204" pitchFamily="34" charset="0"/>
                <a:sym typeface="Proxima Nova"/>
              </a:rPr>
              <a:t>, the University of Oregon School of Journalism and Communications and the Agora Journalism Center, with financial support from America Walks and the American Planning Association’s Transportation Planning Division. Graduate student teams followed eight different people with different abilities, from different parts of the city as they narrated what walking means to them, the challenges they face walking in Portland, and their hopes for Portland as a great walking city for everyone. </a:t>
            </a:r>
            <a:r>
              <a:rPr lang="en-US" sz="1600" b="1" i="1" dirty="0">
                <a:solidFill>
                  <a:srgbClr val="303244"/>
                </a:solidFill>
                <a:latin typeface="Calibri" panose="020F0502020204030204" pitchFamily="34" charset="0"/>
                <a:cs typeface="Calibri" panose="020F0502020204030204" pitchFamily="34" charset="0"/>
                <a:sym typeface="Proxima Nova"/>
              </a:rPr>
              <a:t>The goal was to elevate the range and diversity of needs that Portlanders have when it comes to walking</a:t>
            </a:r>
            <a:r>
              <a:rPr lang="en-US" sz="1600" i="1" dirty="0">
                <a:solidFill>
                  <a:srgbClr val="303244"/>
                </a:solidFill>
                <a:latin typeface="Calibri" panose="020F0502020204030204" pitchFamily="34" charset="0"/>
                <a:cs typeface="Calibri" panose="020F0502020204030204" pitchFamily="34" charset="0"/>
                <a:sym typeface="Proxima Nova"/>
              </a:rPr>
              <a:t>.</a:t>
            </a:r>
          </a:p>
        </p:txBody>
      </p:sp>
      <p:sp>
        <p:nvSpPr>
          <p:cNvPr id="5" name="Text Placeholder 4">
            <a:extLst>
              <a:ext uri="{FF2B5EF4-FFF2-40B4-BE49-F238E27FC236}">
                <a16:creationId xmlns:a16="http://schemas.microsoft.com/office/drawing/2014/main" id="{A1CDF1C1-0A03-BA71-39B3-F17DF9911F10}"/>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3886693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a:t>North Temple Mobility Hub (UT)</a:t>
            </a:r>
          </a:p>
        </p:txBody>
      </p:sp>
      <p:sp>
        <p:nvSpPr>
          <p:cNvPr id="251" name="Google Shape;251;p34"/>
          <p:cNvSpPr txBox="1">
            <a:spLocks noGrp="1"/>
          </p:cNvSpPr>
          <p:nvPr>
            <p:ph type="sldNum" idx="12"/>
          </p:nvPr>
        </p:nvSpPr>
        <p:spPr/>
        <p:txBody>
          <a:bodyPr/>
          <a:lstStyle/>
          <a:p>
            <a:pPr lvl="0"/>
            <a:fld id="{00000000-1234-1234-1234-123412341234}" type="slidenum">
              <a:rPr lang="en-US"/>
              <a:pPr lvl="0"/>
              <a:t>16</a:t>
            </a:fld>
            <a:endParaRPr lang="en-US"/>
          </a:p>
        </p:txBody>
      </p:sp>
      <p:sp>
        <p:nvSpPr>
          <p:cNvPr id="3" name="Text Placeholder 2">
            <a:extLst>
              <a:ext uri="{FF2B5EF4-FFF2-40B4-BE49-F238E27FC236}">
                <a16:creationId xmlns:a16="http://schemas.microsoft.com/office/drawing/2014/main" id="{475644DB-FC51-2CD2-F185-298DFC551E2C}"/>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3A4527CA-7042-51D1-E1F6-A4ECB4088C9D}"/>
              </a:ext>
            </a:extLst>
          </p:cNvPr>
          <p:cNvSpPr>
            <a:spLocks noGrp="1"/>
          </p:cNvSpPr>
          <p:nvPr>
            <p:ph type="body" idx="3"/>
          </p:nvPr>
        </p:nvSpPr>
        <p:spPr/>
        <p:txBody>
          <a:bodyPr/>
          <a:lstStyle/>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AD5CD7B6-0C70-75E2-ED7C-12F7072B0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0984" y="2019030"/>
            <a:ext cx="5677532" cy="4258464"/>
          </a:xfrm>
          <a:prstGeom prst="rect">
            <a:avLst/>
          </a:prstGeom>
        </p:spPr>
      </p:pic>
      <p:pic>
        <p:nvPicPr>
          <p:cNvPr id="7" name="Picture 6" descr="A group of people in a room&#10;&#10;Description automatically generated with low confidence">
            <a:extLst>
              <a:ext uri="{FF2B5EF4-FFF2-40B4-BE49-F238E27FC236}">
                <a16:creationId xmlns:a16="http://schemas.microsoft.com/office/drawing/2014/main" id="{4B45F5B7-899D-7B15-316F-E29E2541C6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78" r="24601"/>
          <a:stretch/>
        </p:blipFill>
        <p:spPr bwMode="auto">
          <a:xfrm rot="5400000">
            <a:off x="1182447" y="1255001"/>
            <a:ext cx="4239170" cy="5767229"/>
          </a:xfrm>
          <a:prstGeom prst="rect">
            <a:avLst/>
          </a:prstGeom>
          <a:ln>
            <a:noFill/>
          </a:ln>
          <a:extLst>
            <a:ext uri="{53640926-AAD7-44D8-BBD7-CCE9431645EC}">
              <a14:shadowObscured xmlns:a14="http://schemas.microsoft.com/office/drawing/2010/main"/>
            </a:ext>
          </a:extLst>
        </p:spPr>
      </p:pic>
      <p:pic>
        <p:nvPicPr>
          <p:cNvPr id="9" name="Google Shape;255;p34">
            <a:extLst>
              <a:ext uri="{FF2B5EF4-FFF2-40B4-BE49-F238E27FC236}">
                <a16:creationId xmlns:a16="http://schemas.microsoft.com/office/drawing/2014/main" id="{F1521C31-4D12-8BE6-DE66-A85315FD9E32}"/>
              </a:ext>
            </a:extLst>
          </p:cNvPr>
          <p:cNvPicPr preferRelativeResize="0"/>
          <p:nvPr/>
        </p:nvPicPr>
        <p:blipFill>
          <a:blip r:embed="rId5">
            <a:alphaModFix/>
          </a:blip>
          <a:stretch>
            <a:fillRect/>
          </a:stretch>
        </p:blipFill>
        <p:spPr>
          <a:xfrm>
            <a:off x="11031559" y="119400"/>
            <a:ext cx="1039488" cy="1042200"/>
          </a:xfrm>
          <a:prstGeom prst="rect">
            <a:avLst/>
          </a:prstGeom>
          <a:noFill/>
          <a:ln>
            <a:noFill/>
          </a:ln>
        </p:spPr>
      </p:pic>
      <p:sp>
        <p:nvSpPr>
          <p:cNvPr id="4" name="Text Placeholder 3">
            <a:extLst>
              <a:ext uri="{FF2B5EF4-FFF2-40B4-BE49-F238E27FC236}">
                <a16:creationId xmlns:a16="http://schemas.microsoft.com/office/drawing/2014/main" id="{88BFDDCE-F94A-0CE3-72F5-1934DC547A7C}"/>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2915800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a:t>North Temple Mobility Hub (UT)</a:t>
            </a:r>
          </a:p>
        </p:txBody>
      </p:sp>
      <p:sp>
        <p:nvSpPr>
          <p:cNvPr id="251" name="Google Shape;251;p34"/>
          <p:cNvSpPr txBox="1">
            <a:spLocks noGrp="1"/>
          </p:cNvSpPr>
          <p:nvPr>
            <p:ph type="sldNum" idx="12"/>
          </p:nvPr>
        </p:nvSpPr>
        <p:spPr/>
        <p:txBody>
          <a:bodyPr/>
          <a:lstStyle/>
          <a:p>
            <a:pPr lvl="0"/>
            <a:fld id="{00000000-1234-1234-1234-123412341234}" type="slidenum">
              <a:rPr lang="en-US"/>
              <a:pPr lvl="0"/>
              <a:t>17</a:t>
            </a:fld>
            <a:endParaRPr lang="en-US"/>
          </a:p>
        </p:txBody>
      </p:sp>
      <p:sp>
        <p:nvSpPr>
          <p:cNvPr id="3" name="Text Placeholder 2">
            <a:extLst>
              <a:ext uri="{FF2B5EF4-FFF2-40B4-BE49-F238E27FC236}">
                <a16:creationId xmlns:a16="http://schemas.microsoft.com/office/drawing/2014/main" id="{475644DB-FC51-2CD2-F185-298DFC551E2C}"/>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3A4527CA-7042-51D1-E1F6-A4ECB4088C9D}"/>
              </a:ext>
            </a:extLst>
          </p:cNvPr>
          <p:cNvSpPr>
            <a:spLocks noGrp="1"/>
          </p:cNvSpPr>
          <p:nvPr>
            <p:ph type="body" idx="3"/>
          </p:nvPr>
        </p:nvSpPr>
        <p:spPr/>
        <p:txBody>
          <a:bodyPr/>
          <a:lstStyle/>
          <a:p>
            <a:endParaRPr lang="en-US"/>
          </a:p>
        </p:txBody>
      </p:sp>
      <p:pic>
        <p:nvPicPr>
          <p:cNvPr id="2" name="Picture 1">
            <a:extLst>
              <a:ext uri="{FF2B5EF4-FFF2-40B4-BE49-F238E27FC236}">
                <a16:creationId xmlns:a16="http://schemas.microsoft.com/office/drawing/2014/main" id="{C60D0418-D038-E970-87AE-8B461CE7D7ED}"/>
              </a:ext>
            </a:extLst>
          </p:cNvPr>
          <p:cNvPicPr>
            <a:picLocks noChangeAspect="1"/>
          </p:cNvPicPr>
          <p:nvPr/>
        </p:nvPicPr>
        <p:blipFill rotWithShape="1">
          <a:blip r:embed="rId3"/>
          <a:srcRect t="10297" r="40417"/>
          <a:stretch/>
        </p:blipFill>
        <p:spPr>
          <a:xfrm>
            <a:off x="904791" y="1901855"/>
            <a:ext cx="9687817" cy="4829145"/>
          </a:xfrm>
          <a:prstGeom prst="rect">
            <a:avLst/>
          </a:prstGeom>
          <a:ln>
            <a:noFill/>
          </a:ln>
          <a:effectLst>
            <a:outerShdw blurRad="190500" algn="tl" rotWithShape="0">
              <a:srgbClr val="000000">
                <a:alpha val="70000"/>
              </a:srgbClr>
            </a:outerShdw>
          </a:effectLst>
        </p:spPr>
      </p:pic>
      <p:pic>
        <p:nvPicPr>
          <p:cNvPr id="8" name="Google Shape;255;p34">
            <a:extLst>
              <a:ext uri="{FF2B5EF4-FFF2-40B4-BE49-F238E27FC236}">
                <a16:creationId xmlns:a16="http://schemas.microsoft.com/office/drawing/2014/main" id="{351959C4-71E6-D560-2633-97E521102790}"/>
              </a:ext>
            </a:extLst>
          </p:cNvPr>
          <p:cNvPicPr preferRelativeResize="0"/>
          <p:nvPr/>
        </p:nvPicPr>
        <p:blipFill>
          <a:blip r:embed="rId4">
            <a:alphaModFix/>
          </a:blip>
          <a:stretch>
            <a:fillRect/>
          </a:stretch>
        </p:blipFill>
        <p:spPr>
          <a:xfrm>
            <a:off x="11031559" y="119400"/>
            <a:ext cx="1039488" cy="1042200"/>
          </a:xfrm>
          <a:prstGeom prst="rect">
            <a:avLst/>
          </a:prstGeom>
          <a:noFill/>
          <a:ln>
            <a:noFill/>
          </a:ln>
        </p:spPr>
      </p:pic>
      <p:sp>
        <p:nvSpPr>
          <p:cNvPr id="6" name="Text Placeholder 5">
            <a:extLst>
              <a:ext uri="{FF2B5EF4-FFF2-40B4-BE49-F238E27FC236}">
                <a16:creationId xmlns:a16="http://schemas.microsoft.com/office/drawing/2014/main" id="{7F2C3FAC-5F9B-57E4-A90B-335DBA530DE9}"/>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1508227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a:t>Hall County Safety Action Plan (GA)</a:t>
            </a:r>
          </a:p>
        </p:txBody>
      </p:sp>
      <p:sp>
        <p:nvSpPr>
          <p:cNvPr id="251" name="Google Shape;251;p34"/>
          <p:cNvSpPr txBox="1">
            <a:spLocks noGrp="1"/>
          </p:cNvSpPr>
          <p:nvPr>
            <p:ph type="sldNum" idx="12"/>
          </p:nvPr>
        </p:nvSpPr>
        <p:spPr/>
        <p:txBody>
          <a:bodyPr/>
          <a:lstStyle/>
          <a:p>
            <a:pPr lvl="0"/>
            <a:fld id="{00000000-1234-1234-1234-123412341234}" type="slidenum">
              <a:rPr lang="en-US"/>
              <a:pPr lvl="0"/>
              <a:t>18</a:t>
            </a:fld>
            <a:endParaRPr lang="en-US"/>
          </a:p>
        </p:txBody>
      </p:sp>
      <p:pic>
        <p:nvPicPr>
          <p:cNvPr id="4" name="Picture 3" descr="A diagram of a project&#10;&#10;Description automatically generated">
            <a:extLst>
              <a:ext uri="{FF2B5EF4-FFF2-40B4-BE49-F238E27FC236}">
                <a16:creationId xmlns:a16="http://schemas.microsoft.com/office/drawing/2014/main" id="{F13D0FFD-50B4-05BC-2FEB-68DC8977278A}"/>
              </a:ext>
            </a:extLst>
          </p:cNvPr>
          <p:cNvPicPr>
            <a:picLocks noChangeAspect="1"/>
          </p:cNvPicPr>
          <p:nvPr/>
        </p:nvPicPr>
        <p:blipFill rotWithShape="1">
          <a:blip r:embed="rId3"/>
          <a:srcRect l="6952" r="4130" b="6522"/>
          <a:stretch/>
        </p:blipFill>
        <p:spPr>
          <a:xfrm>
            <a:off x="884366" y="1716161"/>
            <a:ext cx="5333100" cy="4323332"/>
          </a:xfrm>
          <a:prstGeom prst="rect">
            <a:avLst/>
          </a:prstGeom>
        </p:spPr>
      </p:pic>
      <p:sp>
        <p:nvSpPr>
          <p:cNvPr id="8" name="Title 26">
            <a:extLst>
              <a:ext uri="{FF2B5EF4-FFF2-40B4-BE49-F238E27FC236}">
                <a16:creationId xmlns:a16="http://schemas.microsoft.com/office/drawing/2014/main" id="{BEA156D3-10FC-9CFA-A35F-3F6FFA4943CF}"/>
              </a:ext>
            </a:extLst>
          </p:cNvPr>
          <p:cNvSpPr txBox="1">
            <a:spLocks/>
          </p:cNvSpPr>
          <p:nvPr/>
        </p:nvSpPr>
        <p:spPr>
          <a:xfrm rot="16200000">
            <a:off x="-1320670" y="1831497"/>
            <a:ext cx="5410700" cy="250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03244"/>
              </a:buClr>
              <a:buSzPts val="4800"/>
              <a:buFont typeface="Arial"/>
              <a:buNone/>
              <a:defRPr sz="4800" b="1" i="0" u="none" strike="noStrike" cap="none" baseline="0">
                <a:solidFill>
                  <a:srgbClr val="303244"/>
                </a:solidFill>
                <a:latin typeface="Calibri" panose="020F0502020204030204" pitchFamily="34" charset="0"/>
                <a:ea typeface="Proxima Nova"/>
                <a:cs typeface="Calibri" panose="020F0502020204030204" pitchFamily="34" charset="0"/>
                <a:sym typeface="Proxima Nova"/>
              </a:defRPr>
            </a:lvl1pPr>
            <a:lvl2pPr marR="0" lvl="1"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2pPr>
            <a:lvl3pPr marR="0" lvl="2"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3pPr>
            <a:lvl4pPr marR="0" lvl="3"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4pPr>
            <a:lvl5pPr marR="0" lvl="4"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5pPr>
            <a:lvl6pPr marR="0" lvl="5"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6pPr>
            <a:lvl7pPr marR="0" lvl="6"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7pPr>
            <a:lvl8pPr marR="0" lvl="7"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8pPr>
            <a:lvl9pPr marR="0" lvl="8"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9pPr>
          </a:lstStyle>
          <a:p>
            <a:r>
              <a:rPr lang="en-US" i="1" dirty="0"/>
              <a:t>Influence</a:t>
            </a:r>
          </a:p>
        </p:txBody>
      </p:sp>
      <p:sp>
        <p:nvSpPr>
          <p:cNvPr id="9" name="Title 26">
            <a:extLst>
              <a:ext uri="{FF2B5EF4-FFF2-40B4-BE49-F238E27FC236}">
                <a16:creationId xmlns:a16="http://schemas.microsoft.com/office/drawing/2014/main" id="{84C4994D-5476-0388-2B0A-994C537F8AE7}"/>
              </a:ext>
            </a:extLst>
          </p:cNvPr>
          <p:cNvSpPr txBox="1">
            <a:spLocks/>
          </p:cNvSpPr>
          <p:nvPr/>
        </p:nvSpPr>
        <p:spPr>
          <a:xfrm>
            <a:off x="1252115" y="5820471"/>
            <a:ext cx="5078243" cy="98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03244"/>
              </a:buClr>
              <a:buSzPts val="4800"/>
              <a:buFont typeface="Arial"/>
              <a:buNone/>
              <a:defRPr sz="4800" b="1" i="0" u="none" strike="noStrike" cap="none" baseline="0">
                <a:solidFill>
                  <a:srgbClr val="303244"/>
                </a:solidFill>
                <a:latin typeface="Calibri" panose="020F0502020204030204" pitchFamily="34" charset="0"/>
                <a:ea typeface="Proxima Nova"/>
                <a:cs typeface="Calibri" panose="020F0502020204030204" pitchFamily="34" charset="0"/>
                <a:sym typeface="Proxima Nova"/>
              </a:defRPr>
            </a:lvl1pPr>
            <a:lvl2pPr marR="0" lvl="1"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2pPr>
            <a:lvl3pPr marR="0" lvl="2"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3pPr>
            <a:lvl4pPr marR="0" lvl="3"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4pPr>
            <a:lvl5pPr marR="0" lvl="4"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5pPr>
            <a:lvl6pPr marR="0" lvl="5"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6pPr>
            <a:lvl7pPr marR="0" lvl="6"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7pPr>
            <a:lvl8pPr marR="0" lvl="7"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8pPr>
            <a:lvl9pPr marR="0" lvl="8" algn="l" rtl="0">
              <a:lnSpc>
                <a:spcPct val="100000"/>
              </a:lnSpc>
              <a:spcBef>
                <a:spcPts val="0"/>
              </a:spcBef>
              <a:spcAft>
                <a:spcPts val="0"/>
              </a:spcAft>
              <a:buClr>
                <a:srgbClr val="303244"/>
              </a:buClr>
              <a:buSzPts val="1400"/>
              <a:buFont typeface="Arial"/>
              <a:buNone/>
              <a:defRPr sz="1400" b="0" i="0" u="none" strike="noStrike" cap="none">
                <a:solidFill>
                  <a:srgbClr val="303244"/>
                </a:solidFill>
                <a:latin typeface="Proxima Nova"/>
                <a:ea typeface="Proxima Nova"/>
                <a:cs typeface="Proxima Nova"/>
                <a:sym typeface="Proxima Nova"/>
              </a:defRPr>
            </a:lvl9pPr>
          </a:lstStyle>
          <a:p>
            <a:r>
              <a:rPr lang="en-US" i="1" dirty="0"/>
              <a:t>Impact</a:t>
            </a:r>
          </a:p>
        </p:txBody>
      </p:sp>
      <p:pic>
        <p:nvPicPr>
          <p:cNvPr id="11" name="Picture 10" descr="A group of post-it notes&#10;&#10;Description automatically generated">
            <a:extLst>
              <a:ext uri="{FF2B5EF4-FFF2-40B4-BE49-F238E27FC236}">
                <a16:creationId xmlns:a16="http://schemas.microsoft.com/office/drawing/2014/main" id="{C723F27E-58F9-2B79-BC69-B4F1C4A51F69}"/>
              </a:ext>
            </a:extLst>
          </p:cNvPr>
          <p:cNvPicPr>
            <a:picLocks noChangeAspect="1"/>
          </p:cNvPicPr>
          <p:nvPr/>
        </p:nvPicPr>
        <p:blipFill rotWithShape="1">
          <a:blip r:embed="rId4"/>
          <a:srcRect r="2346" b="17902"/>
          <a:stretch/>
        </p:blipFill>
        <p:spPr>
          <a:xfrm>
            <a:off x="6561276" y="1922343"/>
            <a:ext cx="4638781" cy="2703179"/>
          </a:xfrm>
          <a:prstGeom prst="rect">
            <a:avLst/>
          </a:prstGeom>
        </p:spPr>
      </p:pic>
      <p:pic>
        <p:nvPicPr>
          <p:cNvPr id="13" name="Google Shape;255;p34">
            <a:extLst>
              <a:ext uri="{FF2B5EF4-FFF2-40B4-BE49-F238E27FC236}">
                <a16:creationId xmlns:a16="http://schemas.microsoft.com/office/drawing/2014/main" id="{07478B2B-A30A-B512-D5D5-DD1D927FD2E9}"/>
              </a:ext>
            </a:extLst>
          </p:cNvPr>
          <p:cNvPicPr preferRelativeResize="0"/>
          <p:nvPr/>
        </p:nvPicPr>
        <p:blipFill>
          <a:blip r:embed="rId5">
            <a:alphaModFix/>
          </a:blip>
          <a:stretch>
            <a:fillRect/>
          </a:stretch>
        </p:blipFill>
        <p:spPr>
          <a:xfrm>
            <a:off x="11031559" y="119400"/>
            <a:ext cx="1039488" cy="1042200"/>
          </a:xfrm>
          <a:prstGeom prst="rect">
            <a:avLst/>
          </a:prstGeom>
          <a:noFill/>
          <a:ln>
            <a:noFill/>
          </a:ln>
        </p:spPr>
      </p:pic>
      <p:sp>
        <p:nvSpPr>
          <p:cNvPr id="3" name="Text Placeholder 2">
            <a:extLst>
              <a:ext uri="{FF2B5EF4-FFF2-40B4-BE49-F238E27FC236}">
                <a16:creationId xmlns:a16="http://schemas.microsoft.com/office/drawing/2014/main" id="{642DC1A0-1EC1-5FA6-E4A3-4F4B6A3E71CA}"/>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421525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2"/>
          <p:cNvSpPr txBox="1">
            <a:spLocks noGrp="1"/>
          </p:cNvSpPr>
          <p:nvPr>
            <p:ph type="subTitle" idx="1"/>
          </p:nvPr>
        </p:nvSpPr>
        <p:spPr/>
        <p:txBody>
          <a:bodyPr/>
          <a:lstStyle/>
          <a:p>
            <a:pPr lvl="0"/>
            <a:r>
              <a:rPr lang="en-US" dirty="0"/>
              <a:t>Thank you!</a:t>
            </a:r>
          </a:p>
          <a:p>
            <a:pPr lvl="0"/>
            <a:r>
              <a:rPr lang="en-US" dirty="0">
                <a:hlinkClick r:id="rId3"/>
              </a:rPr>
              <a:t>JeanCrowther@AltaGO.com</a:t>
            </a:r>
            <a:r>
              <a:rPr lang="en-US"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9"/>
          <p:cNvPicPr preferRelativeResize="0">
            <a:picLocks noGrp="1"/>
          </p:cNvPicPr>
          <p:nvPr>
            <p:ph type="pic" idx="2"/>
          </p:nvPr>
        </p:nvPicPr>
        <p:blipFill rotWithShape="1">
          <a:blip r:embed="rId3">
            <a:alphaModFix/>
          </a:blip>
          <a:srcRect l="19334" r="19334"/>
          <a:stretch/>
        </p:blipFill>
        <p:spPr/>
      </p:pic>
      <p:sp>
        <p:nvSpPr>
          <p:cNvPr id="218" name="Google Shape;218;p29"/>
          <p:cNvSpPr txBox="1">
            <a:spLocks noGrp="1"/>
          </p:cNvSpPr>
          <p:nvPr>
            <p:ph type="sldNum" idx="12"/>
          </p:nvPr>
        </p:nvSpPr>
        <p:spPr/>
        <p:txBody>
          <a:bodyPr/>
          <a:lstStyle/>
          <a:p>
            <a:pPr lvl="0"/>
            <a:fld id="{00000000-1234-1234-1234-123412341234}" type="slidenum">
              <a:rPr lang="en-US"/>
              <a:pPr lvl="0"/>
              <a:t>2</a:t>
            </a:fld>
            <a:endParaRPr lang="en-US"/>
          </a:p>
        </p:txBody>
      </p:sp>
      <p:sp>
        <p:nvSpPr>
          <p:cNvPr id="216" name="Google Shape;216;p29"/>
          <p:cNvSpPr txBox="1">
            <a:spLocks noGrp="1"/>
          </p:cNvSpPr>
          <p:nvPr>
            <p:ph type="subTitle" idx="1"/>
          </p:nvPr>
        </p:nvSpPr>
        <p:spPr/>
        <p:txBody>
          <a:bodyPr/>
          <a:lstStyle/>
          <a:p>
            <a:pPr lvl="0"/>
            <a:r>
              <a:rPr lang="en-US" dirty="0"/>
              <a:t>5 Plans/5 Approaches</a:t>
            </a:r>
          </a:p>
        </p:txBody>
      </p:sp>
      <p:sp>
        <p:nvSpPr>
          <p:cNvPr id="217" name="Google Shape;217;p29"/>
          <p:cNvSpPr txBox="1">
            <a:spLocks noGrp="1"/>
          </p:cNvSpPr>
          <p:nvPr>
            <p:ph type="title"/>
          </p:nvPr>
        </p:nvSpPr>
        <p:spPr/>
        <p:txBody>
          <a:bodyPr/>
          <a:lstStyle/>
          <a:p>
            <a:pPr lvl="0"/>
            <a:r>
              <a:rPr lang="en-US" dirty="0"/>
              <a:t>Retrospective of Strategies</a:t>
            </a:r>
          </a:p>
        </p:txBody>
      </p:sp>
      <p:sp>
        <p:nvSpPr>
          <p:cNvPr id="215" name="Google Shape;215;p29"/>
          <p:cNvSpPr/>
          <p:nvPr/>
        </p:nvSpPr>
        <p:spPr>
          <a:xfrm>
            <a:off x="679782" y="3941602"/>
            <a:ext cx="546600" cy="75900"/>
          </a:xfrm>
          <a:prstGeom prst="rect">
            <a:avLst/>
          </a:prstGeom>
          <a:solidFill>
            <a:srgbClr val="FBAD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9" name="Google Shape;219;p29"/>
          <p:cNvPicPr preferRelativeResize="0"/>
          <p:nvPr/>
        </p:nvPicPr>
        <p:blipFill>
          <a:blip r:embed="rId4">
            <a:alphaModFix/>
          </a:blip>
          <a:stretch>
            <a:fillRect/>
          </a:stretch>
        </p:blipFill>
        <p:spPr>
          <a:xfrm>
            <a:off x="711325" y="5880111"/>
            <a:ext cx="843650" cy="386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Google Shape;392;p44">
            <a:extLst>
              <a:ext uri="{FF2B5EF4-FFF2-40B4-BE49-F238E27FC236}">
                <a16:creationId xmlns:a16="http://schemas.microsoft.com/office/drawing/2014/main" id="{B113454D-9BC6-4D2F-3408-A8BE4B5B60FC}"/>
              </a:ext>
            </a:extLst>
          </p:cNvPr>
          <p:cNvSpPr/>
          <p:nvPr/>
        </p:nvSpPr>
        <p:spPr>
          <a:xfrm>
            <a:off x="10176019" y="1632300"/>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0" name="Google Shape;390;p44"/>
          <p:cNvSpPr/>
          <p:nvPr/>
        </p:nvSpPr>
        <p:spPr>
          <a:xfrm>
            <a:off x="3355627" y="1611525"/>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1" name="Google Shape;391;p44"/>
          <p:cNvSpPr/>
          <p:nvPr/>
        </p:nvSpPr>
        <p:spPr>
          <a:xfrm>
            <a:off x="5722612" y="1626529"/>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2" name="Google Shape;392;p44"/>
          <p:cNvSpPr/>
          <p:nvPr/>
        </p:nvSpPr>
        <p:spPr>
          <a:xfrm>
            <a:off x="7971200" y="1641534"/>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3" name="Google Shape;393;p44"/>
          <p:cNvSpPr/>
          <p:nvPr/>
        </p:nvSpPr>
        <p:spPr>
          <a:xfrm>
            <a:off x="1040450" y="1611525"/>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5" name="Google Shape;395;p44"/>
          <p:cNvSpPr txBox="1">
            <a:spLocks noGrp="1"/>
          </p:cNvSpPr>
          <p:nvPr>
            <p:ph type="subTitle" idx="1"/>
          </p:nvPr>
        </p:nvSpPr>
        <p:spPr/>
        <p:txBody>
          <a:bodyPr/>
          <a:lstStyle/>
          <a:p>
            <a:pPr lvl="0"/>
            <a:r>
              <a:rPr lang="en-US" dirty="0">
                <a:sym typeface="Zilla Slab"/>
              </a:rPr>
              <a:t>1</a:t>
            </a:r>
          </a:p>
        </p:txBody>
      </p:sp>
      <p:sp>
        <p:nvSpPr>
          <p:cNvPr id="401" name="Google Shape;401;p44"/>
          <p:cNvSpPr txBox="1">
            <a:spLocks noGrp="1"/>
          </p:cNvSpPr>
          <p:nvPr>
            <p:ph type="subTitle" idx="2"/>
          </p:nvPr>
        </p:nvSpPr>
        <p:spPr>
          <a:xfrm>
            <a:off x="3313835" y="1588788"/>
            <a:ext cx="1335300" cy="1305291"/>
          </a:xfrm>
        </p:spPr>
        <p:txBody>
          <a:bodyPr/>
          <a:lstStyle/>
          <a:p>
            <a:pPr lvl="0"/>
            <a:r>
              <a:rPr lang="en-US" dirty="0">
                <a:sym typeface="Zilla Slab"/>
              </a:rPr>
              <a:t>2</a:t>
            </a:r>
          </a:p>
        </p:txBody>
      </p:sp>
      <p:sp>
        <p:nvSpPr>
          <p:cNvPr id="397" name="Google Shape;397;p44"/>
          <p:cNvSpPr txBox="1">
            <a:spLocks noGrp="1"/>
          </p:cNvSpPr>
          <p:nvPr>
            <p:ph type="body" idx="3"/>
          </p:nvPr>
        </p:nvSpPr>
        <p:spPr>
          <a:xfrm>
            <a:off x="671010" y="3410275"/>
            <a:ext cx="2074180" cy="2807400"/>
          </a:xfrm>
        </p:spPr>
        <p:txBody>
          <a:bodyPr/>
          <a:lstStyle/>
          <a:p>
            <a:pPr lvl="0"/>
            <a:r>
              <a:rPr lang="en-US" dirty="0"/>
              <a:t>Listening Sessions</a:t>
            </a:r>
          </a:p>
        </p:txBody>
      </p:sp>
      <p:sp>
        <p:nvSpPr>
          <p:cNvPr id="398" name="Google Shape;398;p44"/>
          <p:cNvSpPr txBox="1">
            <a:spLocks noGrp="1"/>
          </p:cNvSpPr>
          <p:nvPr>
            <p:ph type="body" idx="4"/>
          </p:nvPr>
        </p:nvSpPr>
        <p:spPr>
          <a:xfrm>
            <a:off x="2803120" y="3410275"/>
            <a:ext cx="2356729" cy="2807400"/>
          </a:xfrm>
        </p:spPr>
        <p:txBody>
          <a:bodyPr/>
          <a:lstStyle/>
          <a:p>
            <a:pPr lvl="0"/>
            <a:r>
              <a:rPr lang="en-US" dirty="0"/>
              <a:t>Community-Led Decision-making</a:t>
            </a:r>
          </a:p>
        </p:txBody>
      </p:sp>
      <p:sp>
        <p:nvSpPr>
          <p:cNvPr id="396" name="Google Shape;396;p44"/>
          <p:cNvSpPr txBox="1">
            <a:spLocks noGrp="1"/>
          </p:cNvSpPr>
          <p:nvPr>
            <p:ph type="sldNum" idx="12"/>
          </p:nvPr>
        </p:nvSpPr>
        <p:spPr/>
        <p:txBody>
          <a:bodyPr/>
          <a:lstStyle/>
          <a:p>
            <a:pPr lvl="0"/>
            <a:fld id="{00000000-1234-1234-1234-123412341234}" type="slidenum">
              <a:rPr lang="en-US"/>
              <a:pPr lvl="0"/>
              <a:t>3</a:t>
            </a:fld>
            <a:endParaRPr lang="en-US"/>
          </a:p>
        </p:txBody>
      </p:sp>
      <p:sp>
        <p:nvSpPr>
          <p:cNvPr id="41" name="Text Placeholder 40">
            <a:extLst>
              <a:ext uri="{FF2B5EF4-FFF2-40B4-BE49-F238E27FC236}">
                <a16:creationId xmlns:a16="http://schemas.microsoft.com/office/drawing/2014/main" id="{8585A1FA-D075-836C-CB82-B2408EC368A6}"/>
              </a:ext>
            </a:extLst>
          </p:cNvPr>
          <p:cNvSpPr>
            <a:spLocks noGrp="1"/>
          </p:cNvSpPr>
          <p:nvPr>
            <p:ph type="body" idx="5"/>
          </p:nvPr>
        </p:nvSpPr>
        <p:spPr/>
        <p:txBody>
          <a:bodyPr/>
          <a:lstStyle/>
          <a:p>
            <a:endParaRPr lang="en-US"/>
          </a:p>
        </p:txBody>
      </p:sp>
      <p:sp>
        <p:nvSpPr>
          <p:cNvPr id="402" name="Google Shape;402;p44"/>
          <p:cNvSpPr txBox="1">
            <a:spLocks noGrp="1"/>
          </p:cNvSpPr>
          <p:nvPr>
            <p:ph type="subTitle" idx="6"/>
          </p:nvPr>
        </p:nvSpPr>
        <p:spPr>
          <a:xfrm>
            <a:off x="5698830" y="1641534"/>
            <a:ext cx="1335300" cy="1305291"/>
          </a:xfrm>
        </p:spPr>
        <p:txBody>
          <a:bodyPr/>
          <a:lstStyle/>
          <a:p>
            <a:pPr lvl="0"/>
            <a:r>
              <a:rPr lang="en-US" dirty="0">
                <a:sym typeface="Zilla Slab"/>
              </a:rPr>
              <a:t>3</a:t>
            </a:r>
          </a:p>
        </p:txBody>
      </p:sp>
      <p:sp>
        <p:nvSpPr>
          <p:cNvPr id="399" name="Google Shape;399;p44"/>
          <p:cNvSpPr txBox="1">
            <a:spLocks noGrp="1"/>
          </p:cNvSpPr>
          <p:nvPr>
            <p:ph type="body" idx="7"/>
          </p:nvPr>
        </p:nvSpPr>
        <p:spPr>
          <a:xfrm>
            <a:off x="7392304" y="3419509"/>
            <a:ext cx="2585100" cy="2807400"/>
          </a:xfrm>
        </p:spPr>
        <p:txBody>
          <a:bodyPr/>
          <a:lstStyle/>
          <a:p>
            <a:pPr lvl="0"/>
            <a:r>
              <a:rPr lang="en-US" dirty="0"/>
              <a:t>Democratizing Design</a:t>
            </a:r>
          </a:p>
        </p:txBody>
      </p:sp>
      <p:sp>
        <p:nvSpPr>
          <p:cNvPr id="403" name="Google Shape;403;p44"/>
          <p:cNvSpPr txBox="1">
            <a:spLocks noGrp="1"/>
          </p:cNvSpPr>
          <p:nvPr>
            <p:ph type="subTitle" idx="8"/>
          </p:nvPr>
        </p:nvSpPr>
        <p:spPr>
          <a:xfrm>
            <a:off x="7889882" y="1588788"/>
            <a:ext cx="1335300" cy="1305291"/>
          </a:xfrm>
        </p:spPr>
        <p:txBody>
          <a:bodyPr/>
          <a:lstStyle/>
          <a:p>
            <a:pPr lvl="0"/>
            <a:r>
              <a:rPr lang="en-US" dirty="0">
                <a:sym typeface="Zilla Slab"/>
              </a:rPr>
              <a:t>4</a:t>
            </a:r>
          </a:p>
        </p:txBody>
      </p:sp>
      <p:sp>
        <p:nvSpPr>
          <p:cNvPr id="400" name="Google Shape;400;p44"/>
          <p:cNvSpPr txBox="1">
            <a:spLocks noGrp="1"/>
          </p:cNvSpPr>
          <p:nvPr>
            <p:ph type="body" idx="9"/>
          </p:nvPr>
        </p:nvSpPr>
        <p:spPr>
          <a:xfrm>
            <a:off x="9925102" y="3410275"/>
            <a:ext cx="1848398" cy="2807400"/>
          </a:xfrm>
        </p:spPr>
        <p:txBody>
          <a:bodyPr/>
          <a:lstStyle/>
          <a:p>
            <a:pPr lvl="0"/>
            <a:r>
              <a:rPr lang="en-US" dirty="0"/>
              <a:t>Broadening the Tent</a:t>
            </a:r>
          </a:p>
        </p:txBody>
      </p:sp>
      <p:cxnSp>
        <p:nvCxnSpPr>
          <p:cNvPr id="404" name="Google Shape;404;p44"/>
          <p:cNvCxnSpPr>
            <a:cxnSpLocks/>
          </p:cNvCxnSpPr>
          <p:nvPr/>
        </p:nvCxnSpPr>
        <p:spPr>
          <a:xfrm>
            <a:off x="2489805" y="2285393"/>
            <a:ext cx="773056" cy="0"/>
          </a:xfrm>
          <a:prstGeom prst="straightConnector1">
            <a:avLst/>
          </a:prstGeom>
          <a:noFill/>
          <a:ln w="76200" cap="flat" cmpd="sng">
            <a:solidFill>
              <a:srgbClr val="009F9D"/>
            </a:solidFill>
            <a:prstDash val="dot"/>
            <a:round/>
            <a:headEnd type="none" w="med" len="med"/>
            <a:tailEnd type="none" w="med" len="med"/>
          </a:ln>
        </p:spPr>
      </p:cxnSp>
      <p:cxnSp>
        <p:nvCxnSpPr>
          <p:cNvPr id="405" name="Google Shape;405;p44"/>
          <p:cNvCxnSpPr>
            <a:cxnSpLocks/>
          </p:cNvCxnSpPr>
          <p:nvPr/>
        </p:nvCxnSpPr>
        <p:spPr>
          <a:xfrm>
            <a:off x="4848901" y="2285393"/>
            <a:ext cx="847710" cy="0"/>
          </a:xfrm>
          <a:prstGeom prst="straightConnector1">
            <a:avLst/>
          </a:prstGeom>
          <a:noFill/>
          <a:ln w="76200" cap="flat" cmpd="sng">
            <a:solidFill>
              <a:srgbClr val="009F9D"/>
            </a:solidFill>
            <a:prstDash val="dot"/>
            <a:round/>
            <a:headEnd type="none" w="med" len="med"/>
            <a:tailEnd type="none" w="med" len="med"/>
          </a:ln>
        </p:spPr>
      </p:cxnSp>
      <p:cxnSp>
        <p:nvCxnSpPr>
          <p:cNvPr id="406" name="Google Shape;406;p44"/>
          <p:cNvCxnSpPr>
            <a:cxnSpLocks/>
          </p:cNvCxnSpPr>
          <p:nvPr/>
        </p:nvCxnSpPr>
        <p:spPr>
          <a:xfrm flipV="1">
            <a:off x="7168284" y="2279175"/>
            <a:ext cx="830093" cy="6218"/>
          </a:xfrm>
          <a:prstGeom prst="straightConnector1">
            <a:avLst/>
          </a:prstGeom>
          <a:noFill/>
          <a:ln w="76200" cap="flat" cmpd="sng">
            <a:solidFill>
              <a:srgbClr val="009F9D"/>
            </a:solidFill>
            <a:prstDash val="dot"/>
            <a:round/>
            <a:headEnd type="none" w="med" len="med"/>
            <a:tailEnd type="none" w="med" len="med"/>
          </a:ln>
        </p:spPr>
      </p:cxnSp>
      <p:sp>
        <p:nvSpPr>
          <p:cNvPr id="2" name="Google Shape;403;p44">
            <a:extLst>
              <a:ext uri="{FF2B5EF4-FFF2-40B4-BE49-F238E27FC236}">
                <a16:creationId xmlns:a16="http://schemas.microsoft.com/office/drawing/2014/main" id="{C1732F2F-30FC-1BAE-C1CF-3D4E99F8F27B}"/>
              </a:ext>
            </a:extLst>
          </p:cNvPr>
          <p:cNvSpPr txBox="1">
            <a:spLocks/>
          </p:cNvSpPr>
          <p:nvPr/>
        </p:nvSpPr>
        <p:spPr>
          <a:xfrm>
            <a:off x="10170764" y="1588787"/>
            <a:ext cx="1335300" cy="13052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hangingPunct="0">
              <a:lnSpc>
                <a:spcPct val="100000"/>
              </a:lnSpc>
              <a:spcBef>
                <a:spcPts val="0"/>
              </a:spcBef>
              <a:spcAft>
                <a:spcPts val="0"/>
              </a:spcAft>
              <a:buClr>
                <a:srgbClr val="303244"/>
              </a:buClr>
              <a:buSzPts val="3000"/>
              <a:buFont typeface="Proxima Nova"/>
              <a:buNone/>
              <a:defRPr sz="7200" b="0" i="0" u="none" strike="noStrike" cap="none">
                <a:solidFill>
                  <a:schemeClr val="bg1"/>
                </a:solidFill>
                <a:latin typeface="Calibri" panose="020F0502020204030204" pitchFamily="34" charset="0"/>
                <a:ea typeface="Proxima Nova"/>
                <a:cs typeface="Calibri" panose="020F0502020204030204" pitchFamily="34" charset="0"/>
                <a:sym typeface="Proxima Nova"/>
              </a:defRPr>
            </a:lvl1pPr>
            <a:lvl2pPr marL="914400" marR="0" lvl="1" indent="-355600" algn="ctr" rtl="0">
              <a:lnSpc>
                <a:spcPct val="100000"/>
              </a:lnSpc>
              <a:spcBef>
                <a:spcPts val="0"/>
              </a:spcBef>
              <a:spcAft>
                <a:spcPts val="0"/>
              </a:spcAft>
              <a:buClr>
                <a:srgbClr val="303244"/>
              </a:buClr>
              <a:buSzPts val="1400"/>
              <a:buFont typeface="Proxima Nova"/>
              <a:buNone/>
              <a:defRPr sz="2000" b="0" i="0" u="none" strike="noStrike" cap="none">
                <a:solidFill>
                  <a:srgbClr val="303244"/>
                </a:solidFill>
                <a:latin typeface="Proxima Nova"/>
                <a:ea typeface="Proxima Nova"/>
                <a:cs typeface="Proxima Nova"/>
                <a:sym typeface="Proxima Nova"/>
              </a:defRPr>
            </a:lvl2pPr>
            <a:lvl3pPr marL="1371600" marR="0" lvl="2" indent="-342900" algn="ctr" rtl="0">
              <a:lnSpc>
                <a:spcPct val="100000"/>
              </a:lnSpc>
              <a:spcBef>
                <a:spcPts val="0"/>
              </a:spcBef>
              <a:spcAft>
                <a:spcPts val="0"/>
              </a:spcAft>
              <a:buClr>
                <a:srgbClr val="303244"/>
              </a:buClr>
              <a:buSzPts val="1400"/>
              <a:buFont typeface="Proxima Nova"/>
              <a:buNone/>
              <a:defRPr sz="1800" b="0" i="0" u="none" strike="noStrike" cap="none">
                <a:solidFill>
                  <a:srgbClr val="303244"/>
                </a:solidFill>
                <a:latin typeface="Proxima Nova"/>
                <a:ea typeface="Proxima Nova"/>
                <a:cs typeface="Proxima Nova"/>
                <a:sym typeface="Proxima Nova"/>
              </a:defRPr>
            </a:lvl3pPr>
            <a:lvl4pPr marL="1828800" marR="0" lvl="3"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4pPr>
            <a:lvl5pPr marL="2286000" marR="0" lvl="4"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5pPr>
            <a:lvl6pPr marL="2743200" marR="0" lvl="5"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6pPr>
            <a:lvl7pPr marL="3200400" marR="0" lvl="6"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7pPr>
            <a:lvl8pPr marL="3657600" marR="0" lvl="7"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8pPr>
            <a:lvl9pPr marL="4114800" marR="0" lvl="8"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9pPr>
          </a:lstStyle>
          <a:p>
            <a:r>
              <a:rPr lang="en-US" dirty="0">
                <a:sym typeface="Zilla Slab"/>
              </a:rPr>
              <a:t>5</a:t>
            </a:r>
          </a:p>
        </p:txBody>
      </p:sp>
      <p:cxnSp>
        <p:nvCxnSpPr>
          <p:cNvPr id="9" name="Google Shape;406;p44">
            <a:extLst>
              <a:ext uri="{FF2B5EF4-FFF2-40B4-BE49-F238E27FC236}">
                <a16:creationId xmlns:a16="http://schemas.microsoft.com/office/drawing/2014/main" id="{BC2F0AC0-DC2F-ADCD-1C9F-83F3FACB5F89}"/>
              </a:ext>
            </a:extLst>
          </p:cNvPr>
          <p:cNvCxnSpPr>
            <a:cxnSpLocks/>
          </p:cNvCxnSpPr>
          <p:nvPr/>
        </p:nvCxnSpPr>
        <p:spPr>
          <a:xfrm flipV="1">
            <a:off x="9387966" y="2294179"/>
            <a:ext cx="830093" cy="6218"/>
          </a:xfrm>
          <a:prstGeom prst="straightConnector1">
            <a:avLst/>
          </a:prstGeom>
          <a:noFill/>
          <a:ln w="76200" cap="flat" cmpd="sng">
            <a:solidFill>
              <a:srgbClr val="009F9D"/>
            </a:solidFill>
            <a:prstDash val="dot"/>
            <a:round/>
            <a:headEnd type="none" w="med" len="med"/>
            <a:tailEnd type="none" w="med" len="med"/>
          </a:ln>
        </p:spPr>
      </p:cxnSp>
      <p:sp>
        <p:nvSpPr>
          <p:cNvPr id="10" name="Google Shape;399;p44">
            <a:extLst>
              <a:ext uri="{FF2B5EF4-FFF2-40B4-BE49-F238E27FC236}">
                <a16:creationId xmlns:a16="http://schemas.microsoft.com/office/drawing/2014/main" id="{31018D92-0659-F965-9FF7-445FB9D2E1E3}"/>
              </a:ext>
            </a:extLst>
          </p:cNvPr>
          <p:cNvSpPr txBox="1">
            <a:spLocks/>
          </p:cNvSpPr>
          <p:nvPr/>
        </p:nvSpPr>
        <p:spPr>
          <a:xfrm>
            <a:off x="5097712" y="3406823"/>
            <a:ext cx="2585100" cy="280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76200" marR="0" lvl="0" indent="0" algn="ctr" rtl="0" hangingPunct="0">
              <a:lnSpc>
                <a:spcPct val="100000"/>
              </a:lnSpc>
              <a:spcBef>
                <a:spcPts val="1000"/>
              </a:spcBef>
              <a:spcAft>
                <a:spcPts val="0"/>
              </a:spcAft>
              <a:buClr>
                <a:srgbClr val="303244"/>
              </a:buClr>
              <a:buSzPts val="2400"/>
              <a:buFont typeface="Proxima Nova"/>
              <a:buNone/>
              <a:defRPr sz="2400" b="0" i="0" u="none" strike="noStrike" cap="none">
                <a:solidFill>
                  <a:srgbClr val="303244"/>
                </a:solidFill>
                <a:latin typeface="Calibri" panose="020F0502020204030204" pitchFamily="34" charset="0"/>
                <a:ea typeface="Proxima Nova"/>
                <a:cs typeface="Calibri" panose="020F0502020204030204" pitchFamily="34" charset="0"/>
                <a:sym typeface="Proxima Nova"/>
              </a:defRPr>
            </a:lvl1pPr>
            <a:lvl2pPr marL="914400" marR="0" lvl="1" indent="-355600" algn="ctr" rtl="0">
              <a:lnSpc>
                <a:spcPct val="100000"/>
              </a:lnSpc>
              <a:spcBef>
                <a:spcPts val="1000"/>
              </a:spcBef>
              <a:spcAft>
                <a:spcPts val="0"/>
              </a:spcAft>
              <a:buClr>
                <a:srgbClr val="303244"/>
              </a:buClr>
              <a:buSzPts val="2000"/>
              <a:buFont typeface="Proxima Nova"/>
              <a:buChar char="○"/>
              <a:defRPr sz="2000" b="0" i="0" u="none" strike="noStrike" cap="none">
                <a:solidFill>
                  <a:srgbClr val="303244"/>
                </a:solidFill>
                <a:latin typeface="Proxima Nova"/>
                <a:ea typeface="Proxima Nova"/>
                <a:cs typeface="Proxima Nova"/>
                <a:sym typeface="Proxima Nova"/>
              </a:defRPr>
            </a:lvl2pPr>
            <a:lvl3pPr marL="1371600" marR="0" lvl="2" indent="-342900" algn="ctr" rtl="0">
              <a:lnSpc>
                <a:spcPct val="100000"/>
              </a:lnSpc>
              <a:spcBef>
                <a:spcPts val="1000"/>
              </a:spcBef>
              <a:spcAft>
                <a:spcPts val="0"/>
              </a:spcAft>
              <a:buClr>
                <a:srgbClr val="303244"/>
              </a:buClr>
              <a:buSzPts val="1800"/>
              <a:buFont typeface="Proxima Nova"/>
              <a:buChar char="■"/>
              <a:defRPr sz="1800" b="0" i="0" u="none" strike="noStrike" cap="none">
                <a:solidFill>
                  <a:srgbClr val="303244"/>
                </a:solidFill>
                <a:latin typeface="Proxima Nova"/>
                <a:ea typeface="Proxima Nova"/>
                <a:cs typeface="Proxima Nova"/>
                <a:sym typeface="Proxima Nova"/>
              </a:defRPr>
            </a:lvl3pPr>
            <a:lvl4pPr marL="1828800" marR="0" lvl="3"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4pPr>
            <a:lvl5pPr marL="2286000" marR="0" lvl="4"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5pPr>
            <a:lvl6pPr marL="2743200" marR="0" lvl="5"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6pPr>
            <a:lvl7pPr marL="3200400" marR="0" lvl="6"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7pPr>
            <a:lvl8pPr marL="3657600" marR="0" lvl="7"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8pPr>
            <a:lvl9pPr marL="4114800" marR="0" lvl="8" indent="-317500" algn="ctr" rtl="0">
              <a:lnSpc>
                <a:spcPct val="100000"/>
              </a:lnSpc>
              <a:spcBef>
                <a:spcPts val="1000"/>
              </a:spcBef>
              <a:spcAft>
                <a:spcPts val="100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9pPr>
          </a:lstStyle>
          <a:p>
            <a:r>
              <a:rPr lang="en-US" dirty="0"/>
              <a:t>Everyday Language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0" name="Google Shape;398;p44">
            <a:extLst>
              <a:ext uri="{FF2B5EF4-FFF2-40B4-BE49-F238E27FC236}">
                <a16:creationId xmlns:a16="http://schemas.microsoft.com/office/drawing/2014/main" id="{E4F2F458-D7C4-428D-3D6D-3F27D99EABA2}"/>
              </a:ext>
            </a:extLst>
          </p:cNvPr>
          <p:cNvSpPr txBox="1">
            <a:spLocks/>
          </p:cNvSpPr>
          <p:nvPr/>
        </p:nvSpPr>
        <p:spPr>
          <a:xfrm>
            <a:off x="2803120" y="3410275"/>
            <a:ext cx="2356729" cy="280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76200" marR="0" lvl="0" indent="0" algn="ctr" rtl="0" hangingPunct="0">
              <a:lnSpc>
                <a:spcPct val="100000"/>
              </a:lnSpc>
              <a:spcBef>
                <a:spcPts val="1000"/>
              </a:spcBef>
              <a:spcAft>
                <a:spcPts val="0"/>
              </a:spcAft>
              <a:buClr>
                <a:srgbClr val="303244"/>
              </a:buClr>
              <a:buSzPts val="2400"/>
              <a:buFont typeface="Proxima Nova"/>
              <a:buNone/>
              <a:defRPr sz="2400" b="0" i="0" u="none" strike="noStrike" cap="none">
                <a:solidFill>
                  <a:srgbClr val="303244"/>
                </a:solidFill>
                <a:latin typeface="Calibri" panose="020F0502020204030204" pitchFamily="34" charset="0"/>
                <a:ea typeface="Proxima Nova"/>
                <a:cs typeface="Calibri" panose="020F0502020204030204" pitchFamily="34" charset="0"/>
                <a:sym typeface="Proxima Nova"/>
              </a:defRPr>
            </a:lvl1pPr>
            <a:lvl2pPr marL="914400" marR="0" lvl="1" indent="-355600" algn="ctr" rtl="0">
              <a:lnSpc>
                <a:spcPct val="100000"/>
              </a:lnSpc>
              <a:spcBef>
                <a:spcPts val="1000"/>
              </a:spcBef>
              <a:spcAft>
                <a:spcPts val="0"/>
              </a:spcAft>
              <a:buClr>
                <a:srgbClr val="303244"/>
              </a:buClr>
              <a:buSzPts val="2000"/>
              <a:buFont typeface="Proxima Nova"/>
              <a:buChar char="○"/>
              <a:defRPr sz="2000" b="0" i="0" u="none" strike="noStrike" cap="none">
                <a:solidFill>
                  <a:srgbClr val="303244"/>
                </a:solidFill>
                <a:latin typeface="Proxima Nova"/>
                <a:ea typeface="Proxima Nova"/>
                <a:cs typeface="Proxima Nova"/>
                <a:sym typeface="Proxima Nova"/>
              </a:defRPr>
            </a:lvl2pPr>
            <a:lvl3pPr marL="1371600" marR="0" lvl="2" indent="-342900" algn="ctr" rtl="0">
              <a:lnSpc>
                <a:spcPct val="100000"/>
              </a:lnSpc>
              <a:spcBef>
                <a:spcPts val="1000"/>
              </a:spcBef>
              <a:spcAft>
                <a:spcPts val="0"/>
              </a:spcAft>
              <a:buClr>
                <a:srgbClr val="303244"/>
              </a:buClr>
              <a:buSzPts val="1800"/>
              <a:buFont typeface="Proxima Nova"/>
              <a:buChar char="■"/>
              <a:defRPr sz="1800" b="0" i="0" u="none" strike="noStrike" cap="none">
                <a:solidFill>
                  <a:srgbClr val="303244"/>
                </a:solidFill>
                <a:latin typeface="Proxima Nova"/>
                <a:ea typeface="Proxima Nova"/>
                <a:cs typeface="Proxima Nova"/>
                <a:sym typeface="Proxima Nova"/>
              </a:defRPr>
            </a:lvl3pPr>
            <a:lvl4pPr marL="1828800" marR="0" lvl="3"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4pPr>
            <a:lvl5pPr marL="2286000" marR="0" lvl="4"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5pPr>
            <a:lvl6pPr marL="2743200" marR="0" lvl="5"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6pPr>
            <a:lvl7pPr marL="3200400" marR="0" lvl="6"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7pPr>
            <a:lvl8pPr marL="3657600" marR="0" lvl="7"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8pPr>
            <a:lvl9pPr marL="4114800" marR="0" lvl="8" indent="-317500" algn="ctr" rtl="0">
              <a:lnSpc>
                <a:spcPct val="100000"/>
              </a:lnSpc>
              <a:spcBef>
                <a:spcPts val="1000"/>
              </a:spcBef>
              <a:spcAft>
                <a:spcPts val="100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9pPr>
          </a:lstStyle>
          <a:p>
            <a:r>
              <a:rPr lang="en-US" dirty="0"/>
              <a:t>Community-Led Decision-making</a:t>
            </a:r>
          </a:p>
        </p:txBody>
      </p:sp>
      <p:sp>
        <p:nvSpPr>
          <p:cNvPr id="3" name="Google Shape;392;p44">
            <a:extLst>
              <a:ext uri="{FF2B5EF4-FFF2-40B4-BE49-F238E27FC236}">
                <a16:creationId xmlns:a16="http://schemas.microsoft.com/office/drawing/2014/main" id="{B113454D-9BC6-4D2F-3408-A8BE4B5B60FC}"/>
              </a:ext>
            </a:extLst>
          </p:cNvPr>
          <p:cNvSpPr/>
          <p:nvPr/>
        </p:nvSpPr>
        <p:spPr>
          <a:xfrm>
            <a:off x="10176019" y="1632300"/>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0" name="Google Shape;390;p44"/>
          <p:cNvSpPr/>
          <p:nvPr/>
        </p:nvSpPr>
        <p:spPr>
          <a:xfrm>
            <a:off x="3355627" y="1611525"/>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1" name="Google Shape;391;p44"/>
          <p:cNvSpPr/>
          <p:nvPr/>
        </p:nvSpPr>
        <p:spPr>
          <a:xfrm>
            <a:off x="5722612" y="1626529"/>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2" name="Google Shape;392;p44"/>
          <p:cNvSpPr/>
          <p:nvPr/>
        </p:nvSpPr>
        <p:spPr>
          <a:xfrm>
            <a:off x="7971200" y="1641534"/>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3" name="Google Shape;393;p44"/>
          <p:cNvSpPr/>
          <p:nvPr/>
        </p:nvSpPr>
        <p:spPr>
          <a:xfrm>
            <a:off x="1040450" y="1611525"/>
            <a:ext cx="1335300" cy="1335300"/>
          </a:xfrm>
          <a:prstGeom prst="ellipse">
            <a:avLst/>
          </a:prstGeom>
          <a:solidFill>
            <a:srgbClr val="009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395" name="Google Shape;395;p44"/>
          <p:cNvSpPr txBox="1">
            <a:spLocks noGrp="1"/>
          </p:cNvSpPr>
          <p:nvPr>
            <p:ph type="subTitle" idx="1"/>
          </p:nvPr>
        </p:nvSpPr>
        <p:spPr/>
        <p:txBody>
          <a:bodyPr/>
          <a:lstStyle/>
          <a:p>
            <a:pPr lvl="0"/>
            <a:r>
              <a:rPr lang="en-US" dirty="0">
                <a:sym typeface="Zilla Slab"/>
              </a:rPr>
              <a:t>1</a:t>
            </a:r>
          </a:p>
        </p:txBody>
      </p:sp>
      <p:sp>
        <p:nvSpPr>
          <p:cNvPr id="401" name="Google Shape;401;p44"/>
          <p:cNvSpPr txBox="1">
            <a:spLocks noGrp="1"/>
          </p:cNvSpPr>
          <p:nvPr>
            <p:ph type="subTitle" idx="2"/>
          </p:nvPr>
        </p:nvSpPr>
        <p:spPr>
          <a:xfrm>
            <a:off x="3313835" y="1588788"/>
            <a:ext cx="1335300" cy="1305291"/>
          </a:xfrm>
        </p:spPr>
        <p:txBody>
          <a:bodyPr/>
          <a:lstStyle/>
          <a:p>
            <a:pPr lvl="0"/>
            <a:r>
              <a:rPr lang="en-US" dirty="0">
                <a:sym typeface="Zilla Slab"/>
              </a:rPr>
              <a:t>2</a:t>
            </a:r>
          </a:p>
        </p:txBody>
      </p:sp>
      <p:sp>
        <p:nvSpPr>
          <p:cNvPr id="397" name="Google Shape;397;p44"/>
          <p:cNvSpPr txBox="1">
            <a:spLocks noGrp="1"/>
          </p:cNvSpPr>
          <p:nvPr>
            <p:ph type="body" idx="3"/>
          </p:nvPr>
        </p:nvSpPr>
        <p:spPr>
          <a:xfrm>
            <a:off x="671010" y="3410275"/>
            <a:ext cx="2074180" cy="2807400"/>
          </a:xfrm>
        </p:spPr>
        <p:txBody>
          <a:bodyPr/>
          <a:lstStyle/>
          <a:p>
            <a:pPr lvl="0"/>
            <a:r>
              <a:rPr lang="en-US" dirty="0"/>
              <a:t>Listening Sessions</a:t>
            </a:r>
          </a:p>
        </p:txBody>
      </p:sp>
      <p:sp>
        <p:nvSpPr>
          <p:cNvPr id="396" name="Google Shape;396;p44"/>
          <p:cNvSpPr txBox="1">
            <a:spLocks noGrp="1"/>
          </p:cNvSpPr>
          <p:nvPr>
            <p:ph type="sldNum" idx="12"/>
          </p:nvPr>
        </p:nvSpPr>
        <p:spPr/>
        <p:txBody>
          <a:bodyPr/>
          <a:lstStyle/>
          <a:p>
            <a:pPr lvl="0"/>
            <a:fld id="{00000000-1234-1234-1234-123412341234}" type="slidenum">
              <a:rPr lang="en-US"/>
              <a:pPr lvl="0"/>
              <a:t>4</a:t>
            </a:fld>
            <a:endParaRPr lang="en-US"/>
          </a:p>
        </p:txBody>
      </p:sp>
      <p:sp>
        <p:nvSpPr>
          <p:cNvPr id="41" name="Text Placeholder 40">
            <a:extLst>
              <a:ext uri="{FF2B5EF4-FFF2-40B4-BE49-F238E27FC236}">
                <a16:creationId xmlns:a16="http://schemas.microsoft.com/office/drawing/2014/main" id="{8585A1FA-D075-836C-CB82-B2408EC368A6}"/>
              </a:ext>
            </a:extLst>
          </p:cNvPr>
          <p:cNvSpPr>
            <a:spLocks noGrp="1"/>
          </p:cNvSpPr>
          <p:nvPr>
            <p:ph type="body" idx="5"/>
          </p:nvPr>
        </p:nvSpPr>
        <p:spPr/>
        <p:txBody>
          <a:bodyPr/>
          <a:lstStyle/>
          <a:p>
            <a:endParaRPr lang="en-US"/>
          </a:p>
        </p:txBody>
      </p:sp>
      <p:sp>
        <p:nvSpPr>
          <p:cNvPr id="402" name="Google Shape;402;p44"/>
          <p:cNvSpPr txBox="1">
            <a:spLocks noGrp="1"/>
          </p:cNvSpPr>
          <p:nvPr>
            <p:ph type="subTitle" idx="6"/>
          </p:nvPr>
        </p:nvSpPr>
        <p:spPr>
          <a:xfrm>
            <a:off x="5698830" y="1641534"/>
            <a:ext cx="1335300" cy="1305291"/>
          </a:xfrm>
        </p:spPr>
        <p:txBody>
          <a:bodyPr/>
          <a:lstStyle/>
          <a:p>
            <a:pPr lvl="0"/>
            <a:r>
              <a:rPr lang="en-US" dirty="0">
                <a:sym typeface="Zilla Slab"/>
              </a:rPr>
              <a:t>3</a:t>
            </a:r>
          </a:p>
        </p:txBody>
      </p:sp>
      <p:sp>
        <p:nvSpPr>
          <p:cNvPr id="399" name="Google Shape;399;p44"/>
          <p:cNvSpPr txBox="1">
            <a:spLocks noGrp="1"/>
          </p:cNvSpPr>
          <p:nvPr>
            <p:ph type="body" idx="7"/>
          </p:nvPr>
        </p:nvSpPr>
        <p:spPr>
          <a:xfrm>
            <a:off x="7392304" y="3419509"/>
            <a:ext cx="2585100" cy="2807400"/>
          </a:xfrm>
        </p:spPr>
        <p:txBody>
          <a:bodyPr/>
          <a:lstStyle/>
          <a:p>
            <a:pPr lvl="0"/>
            <a:r>
              <a:rPr lang="en-US" dirty="0"/>
              <a:t>Democratizing Design</a:t>
            </a:r>
          </a:p>
        </p:txBody>
      </p:sp>
      <p:sp>
        <p:nvSpPr>
          <p:cNvPr id="403" name="Google Shape;403;p44"/>
          <p:cNvSpPr txBox="1">
            <a:spLocks noGrp="1"/>
          </p:cNvSpPr>
          <p:nvPr>
            <p:ph type="subTitle" idx="8"/>
          </p:nvPr>
        </p:nvSpPr>
        <p:spPr>
          <a:xfrm>
            <a:off x="7889882" y="1588788"/>
            <a:ext cx="1335300" cy="1305291"/>
          </a:xfrm>
        </p:spPr>
        <p:txBody>
          <a:bodyPr/>
          <a:lstStyle/>
          <a:p>
            <a:pPr lvl="0"/>
            <a:r>
              <a:rPr lang="en-US" dirty="0">
                <a:sym typeface="Zilla Slab"/>
              </a:rPr>
              <a:t>4</a:t>
            </a:r>
          </a:p>
        </p:txBody>
      </p:sp>
      <p:sp>
        <p:nvSpPr>
          <p:cNvPr id="400" name="Google Shape;400;p44"/>
          <p:cNvSpPr txBox="1">
            <a:spLocks noGrp="1"/>
          </p:cNvSpPr>
          <p:nvPr>
            <p:ph type="body" idx="9"/>
          </p:nvPr>
        </p:nvSpPr>
        <p:spPr>
          <a:xfrm>
            <a:off x="9925102" y="3410275"/>
            <a:ext cx="1848398" cy="2807400"/>
          </a:xfrm>
        </p:spPr>
        <p:txBody>
          <a:bodyPr/>
          <a:lstStyle/>
          <a:p>
            <a:pPr lvl="0"/>
            <a:r>
              <a:rPr lang="en-US" dirty="0"/>
              <a:t>Broadening the Tent</a:t>
            </a:r>
          </a:p>
        </p:txBody>
      </p:sp>
      <p:cxnSp>
        <p:nvCxnSpPr>
          <p:cNvPr id="404" name="Google Shape;404;p44"/>
          <p:cNvCxnSpPr>
            <a:cxnSpLocks/>
          </p:cNvCxnSpPr>
          <p:nvPr/>
        </p:nvCxnSpPr>
        <p:spPr>
          <a:xfrm>
            <a:off x="2489805" y="2285393"/>
            <a:ext cx="773056" cy="0"/>
          </a:xfrm>
          <a:prstGeom prst="straightConnector1">
            <a:avLst/>
          </a:prstGeom>
          <a:noFill/>
          <a:ln w="76200" cap="flat" cmpd="sng">
            <a:solidFill>
              <a:srgbClr val="009F9D"/>
            </a:solidFill>
            <a:prstDash val="dot"/>
            <a:round/>
            <a:headEnd type="none" w="med" len="med"/>
            <a:tailEnd type="none" w="med" len="med"/>
          </a:ln>
        </p:spPr>
      </p:cxnSp>
      <p:cxnSp>
        <p:nvCxnSpPr>
          <p:cNvPr id="405" name="Google Shape;405;p44"/>
          <p:cNvCxnSpPr>
            <a:cxnSpLocks/>
          </p:cNvCxnSpPr>
          <p:nvPr/>
        </p:nvCxnSpPr>
        <p:spPr>
          <a:xfrm>
            <a:off x="4848901" y="2285393"/>
            <a:ext cx="847710" cy="0"/>
          </a:xfrm>
          <a:prstGeom prst="straightConnector1">
            <a:avLst/>
          </a:prstGeom>
          <a:noFill/>
          <a:ln w="76200" cap="flat" cmpd="sng">
            <a:solidFill>
              <a:srgbClr val="009F9D"/>
            </a:solidFill>
            <a:prstDash val="dot"/>
            <a:round/>
            <a:headEnd type="none" w="med" len="med"/>
            <a:tailEnd type="none" w="med" len="med"/>
          </a:ln>
        </p:spPr>
      </p:cxnSp>
      <p:cxnSp>
        <p:nvCxnSpPr>
          <p:cNvPr id="406" name="Google Shape;406;p44"/>
          <p:cNvCxnSpPr>
            <a:cxnSpLocks/>
          </p:cNvCxnSpPr>
          <p:nvPr/>
        </p:nvCxnSpPr>
        <p:spPr>
          <a:xfrm flipV="1">
            <a:off x="7168284" y="2279175"/>
            <a:ext cx="830093" cy="6218"/>
          </a:xfrm>
          <a:prstGeom prst="straightConnector1">
            <a:avLst/>
          </a:prstGeom>
          <a:noFill/>
          <a:ln w="76200" cap="flat" cmpd="sng">
            <a:solidFill>
              <a:srgbClr val="009F9D"/>
            </a:solidFill>
            <a:prstDash val="dot"/>
            <a:round/>
            <a:headEnd type="none" w="med" len="med"/>
            <a:tailEnd type="none" w="med" len="med"/>
          </a:ln>
        </p:spPr>
      </p:cxnSp>
      <p:sp>
        <p:nvSpPr>
          <p:cNvPr id="2" name="Google Shape;403;p44">
            <a:extLst>
              <a:ext uri="{FF2B5EF4-FFF2-40B4-BE49-F238E27FC236}">
                <a16:creationId xmlns:a16="http://schemas.microsoft.com/office/drawing/2014/main" id="{C1732F2F-30FC-1BAE-C1CF-3D4E99F8F27B}"/>
              </a:ext>
            </a:extLst>
          </p:cNvPr>
          <p:cNvSpPr txBox="1">
            <a:spLocks/>
          </p:cNvSpPr>
          <p:nvPr/>
        </p:nvSpPr>
        <p:spPr>
          <a:xfrm>
            <a:off x="10170764" y="1588787"/>
            <a:ext cx="1335300" cy="13052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hangingPunct="0">
              <a:lnSpc>
                <a:spcPct val="100000"/>
              </a:lnSpc>
              <a:spcBef>
                <a:spcPts val="0"/>
              </a:spcBef>
              <a:spcAft>
                <a:spcPts val="0"/>
              </a:spcAft>
              <a:buClr>
                <a:srgbClr val="303244"/>
              </a:buClr>
              <a:buSzPts val="3000"/>
              <a:buFont typeface="Proxima Nova"/>
              <a:buNone/>
              <a:defRPr sz="7200" b="0" i="0" u="none" strike="noStrike" cap="none">
                <a:solidFill>
                  <a:schemeClr val="bg1"/>
                </a:solidFill>
                <a:latin typeface="Calibri" panose="020F0502020204030204" pitchFamily="34" charset="0"/>
                <a:ea typeface="Proxima Nova"/>
                <a:cs typeface="Calibri" panose="020F0502020204030204" pitchFamily="34" charset="0"/>
                <a:sym typeface="Proxima Nova"/>
              </a:defRPr>
            </a:lvl1pPr>
            <a:lvl2pPr marL="914400" marR="0" lvl="1" indent="-355600" algn="ctr" rtl="0">
              <a:lnSpc>
                <a:spcPct val="100000"/>
              </a:lnSpc>
              <a:spcBef>
                <a:spcPts val="0"/>
              </a:spcBef>
              <a:spcAft>
                <a:spcPts val="0"/>
              </a:spcAft>
              <a:buClr>
                <a:srgbClr val="303244"/>
              </a:buClr>
              <a:buSzPts val="1400"/>
              <a:buFont typeface="Proxima Nova"/>
              <a:buNone/>
              <a:defRPr sz="2000" b="0" i="0" u="none" strike="noStrike" cap="none">
                <a:solidFill>
                  <a:srgbClr val="303244"/>
                </a:solidFill>
                <a:latin typeface="Proxima Nova"/>
                <a:ea typeface="Proxima Nova"/>
                <a:cs typeface="Proxima Nova"/>
                <a:sym typeface="Proxima Nova"/>
              </a:defRPr>
            </a:lvl2pPr>
            <a:lvl3pPr marL="1371600" marR="0" lvl="2" indent="-342900" algn="ctr" rtl="0">
              <a:lnSpc>
                <a:spcPct val="100000"/>
              </a:lnSpc>
              <a:spcBef>
                <a:spcPts val="0"/>
              </a:spcBef>
              <a:spcAft>
                <a:spcPts val="0"/>
              </a:spcAft>
              <a:buClr>
                <a:srgbClr val="303244"/>
              </a:buClr>
              <a:buSzPts val="1400"/>
              <a:buFont typeface="Proxima Nova"/>
              <a:buNone/>
              <a:defRPr sz="1800" b="0" i="0" u="none" strike="noStrike" cap="none">
                <a:solidFill>
                  <a:srgbClr val="303244"/>
                </a:solidFill>
                <a:latin typeface="Proxima Nova"/>
                <a:ea typeface="Proxima Nova"/>
                <a:cs typeface="Proxima Nova"/>
                <a:sym typeface="Proxima Nova"/>
              </a:defRPr>
            </a:lvl3pPr>
            <a:lvl4pPr marL="1828800" marR="0" lvl="3"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4pPr>
            <a:lvl5pPr marL="2286000" marR="0" lvl="4"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5pPr>
            <a:lvl6pPr marL="2743200" marR="0" lvl="5"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6pPr>
            <a:lvl7pPr marL="3200400" marR="0" lvl="6"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7pPr>
            <a:lvl8pPr marL="3657600" marR="0" lvl="7"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8pPr>
            <a:lvl9pPr marL="4114800" marR="0" lvl="8" indent="-317500" algn="ctr" rtl="0">
              <a:lnSpc>
                <a:spcPct val="100000"/>
              </a:lnSpc>
              <a:spcBef>
                <a:spcPts val="0"/>
              </a:spcBef>
              <a:spcAft>
                <a:spcPts val="0"/>
              </a:spcAft>
              <a:buClr>
                <a:srgbClr val="303244"/>
              </a:buClr>
              <a:buSzPts val="1400"/>
              <a:buFont typeface="Proxima Nova"/>
              <a:buNone/>
              <a:defRPr sz="1400" b="0" i="0" u="none" strike="noStrike" cap="none">
                <a:solidFill>
                  <a:srgbClr val="303244"/>
                </a:solidFill>
                <a:latin typeface="Proxima Nova"/>
                <a:ea typeface="Proxima Nova"/>
                <a:cs typeface="Proxima Nova"/>
                <a:sym typeface="Proxima Nova"/>
              </a:defRPr>
            </a:lvl9pPr>
          </a:lstStyle>
          <a:p>
            <a:r>
              <a:rPr lang="en-US" dirty="0">
                <a:sym typeface="Zilla Slab"/>
              </a:rPr>
              <a:t>5</a:t>
            </a:r>
          </a:p>
        </p:txBody>
      </p:sp>
      <p:cxnSp>
        <p:nvCxnSpPr>
          <p:cNvPr id="9" name="Google Shape;406;p44">
            <a:extLst>
              <a:ext uri="{FF2B5EF4-FFF2-40B4-BE49-F238E27FC236}">
                <a16:creationId xmlns:a16="http://schemas.microsoft.com/office/drawing/2014/main" id="{BC2F0AC0-DC2F-ADCD-1C9F-83F3FACB5F89}"/>
              </a:ext>
            </a:extLst>
          </p:cNvPr>
          <p:cNvCxnSpPr>
            <a:cxnSpLocks/>
          </p:cNvCxnSpPr>
          <p:nvPr/>
        </p:nvCxnSpPr>
        <p:spPr>
          <a:xfrm flipV="1">
            <a:off x="9387966" y="2294179"/>
            <a:ext cx="830093" cy="6218"/>
          </a:xfrm>
          <a:prstGeom prst="straightConnector1">
            <a:avLst/>
          </a:prstGeom>
          <a:noFill/>
          <a:ln w="76200" cap="flat" cmpd="sng">
            <a:solidFill>
              <a:srgbClr val="009F9D"/>
            </a:solidFill>
            <a:prstDash val="dot"/>
            <a:round/>
            <a:headEnd type="none" w="med" len="med"/>
            <a:tailEnd type="none" w="med" len="med"/>
          </a:ln>
        </p:spPr>
      </p:cxnSp>
      <p:sp>
        <p:nvSpPr>
          <p:cNvPr id="10" name="Google Shape;399;p44">
            <a:extLst>
              <a:ext uri="{FF2B5EF4-FFF2-40B4-BE49-F238E27FC236}">
                <a16:creationId xmlns:a16="http://schemas.microsoft.com/office/drawing/2014/main" id="{31018D92-0659-F965-9FF7-445FB9D2E1E3}"/>
              </a:ext>
            </a:extLst>
          </p:cNvPr>
          <p:cNvSpPr txBox="1">
            <a:spLocks/>
          </p:cNvSpPr>
          <p:nvPr/>
        </p:nvSpPr>
        <p:spPr>
          <a:xfrm>
            <a:off x="5097712" y="3406823"/>
            <a:ext cx="2585100" cy="12812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76200" marR="0" lvl="0" indent="0" algn="ctr" rtl="0" hangingPunct="0">
              <a:lnSpc>
                <a:spcPct val="100000"/>
              </a:lnSpc>
              <a:spcBef>
                <a:spcPts val="1000"/>
              </a:spcBef>
              <a:spcAft>
                <a:spcPts val="0"/>
              </a:spcAft>
              <a:buClr>
                <a:srgbClr val="303244"/>
              </a:buClr>
              <a:buSzPts val="2400"/>
              <a:buFont typeface="Proxima Nova"/>
              <a:buNone/>
              <a:defRPr sz="2400" b="0" i="0" u="none" strike="noStrike" cap="none">
                <a:solidFill>
                  <a:srgbClr val="303244"/>
                </a:solidFill>
                <a:latin typeface="Calibri" panose="020F0502020204030204" pitchFamily="34" charset="0"/>
                <a:ea typeface="Proxima Nova"/>
                <a:cs typeface="Calibri" panose="020F0502020204030204" pitchFamily="34" charset="0"/>
                <a:sym typeface="Proxima Nova"/>
              </a:defRPr>
            </a:lvl1pPr>
            <a:lvl2pPr marL="914400" marR="0" lvl="1" indent="-355600" algn="ctr" rtl="0">
              <a:lnSpc>
                <a:spcPct val="100000"/>
              </a:lnSpc>
              <a:spcBef>
                <a:spcPts val="1000"/>
              </a:spcBef>
              <a:spcAft>
                <a:spcPts val="0"/>
              </a:spcAft>
              <a:buClr>
                <a:srgbClr val="303244"/>
              </a:buClr>
              <a:buSzPts val="2000"/>
              <a:buFont typeface="Proxima Nova"/>
              <a:buChar char="○"/>
              <a:defRPr sz="2000" b="0" i="0" u="none" strike="noStrike" cap="none">
                <a:solidFill>
                  <a:srgbClr val="303244"/>
                </a:solidFill>
                <a:latin typeface="Proxima Nova"/>
                <a:ea typeface="Proxima Nova"/>
                <a:cs typeface="Proxima Nova"/>
                <a:sym typeface="Proxima Nova"/>
              </a:defRPr>
            </a:lvl2pPr>
            <a:lvl3pPr marL="1371600" marR="0" lvl="2" indent="-342900" algn="ctr" rtl="0">
              <a:lnSpc>
                <a:spcPct val="100000"/>
              </a:lnSpc>
              <a:spcBef>
                <a:spcPts val="1000"/>
              </a:spcBef>
              <a:spcAft>
                <a:spcPts val="0"/>
              </a:spcAft>
              <a:buClr>
                <a:srgbClr val="303244"/>
              </a:buClr>
              <a:buSzPts val="1800"/>
              <a:buFont typeface="Proxima Nova"/>
              <a:buChar char="■"/>
              <a:defRPr sz="1800" b="0" i="0" u="none" strike="noStrike" cap="none">
                <a:solidFill>
                  <a:srgbClr val="303244"/>
                </a:solidFill>
                <a:latin typeface="Proxima Nova"/>
                <a:ea typeface="Proxima Nova"/>
                <a:cs typeface="Proxima Nova"/>
                <a:sym typeface="Proxima Nova"/>
              </a:defRPr>
            </a:lvl3pPr>
            <a:lvl4pPr marL="1828800" marR="0" lvl="3"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4pPr>
            <a:lvl5pPr marL="2286000" marR="0" lvl="4"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5pPr>
            <a:lvl6pPr marL="2743200" marR="0" lvl="5"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6pPr>
            <a:lvl7pPr marL="3200400" marR="0" lvl="6"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7pPr>
            <a:lvl8pPr marL="3657600" marR="0" lvl="7" indent="-317500" algn="ctr" rtl="0">
              <a:lnSpc>
                <a:spcPct val="100000"/>
              </a:lnSpc>
              <a:spcBef>
                <a:spcPts val="1000"/>
              </a:spcBef>
              <a:spcAft>
                <a:spcPts val="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8pPr>
            <a:lvl9pPr marL="4114800" marR="0" lvl="8" indent="-317500" algn="ctr" rtl="0">
              <a:lnSpc>
                <a:spcPct val="100000"/>
              </a:lnSpc>
              <a:spcBef>
                <a:spcPts val="1000"/>
              </a:spcBef>
              <a:spcAft>
                <a:spcPts val="1000"/>
              </a:spcAft>
              <a:buClr>
                <a:srgbClr val="303244"/>
              </a:buClr>
              <a:buSzPts val="1400"/>
              <a:buFont typeface="Proxima Nova"/>
              <a:buChar char="■"/>
              <a:defRPr sz="1400" b="0" i="0" u="none" strike="noStrike" cap="none">
                <a:solidFill>
                  <a:srgbClr val="303244"/>
                </a:solidFill>
                <a:latin typeface="Proxima Nova"/>
                <a:ea typeface="Proxima Nova"/>
                <a:cs typeface="Proxima Nova"/>
                <a:sym typeface="Proxima Nova"/>
              </a:defRPr>
            </a:lvl9pPr>
          </a:lstStyle>
          <a:p>
            <a:r>
              <a:rPr lang="en-US" dirty="0"/>
              <a:t>Everyday Language</a:t>
            </a:r>
          </a:p>
        </p:txBody>
      </p:sp>
      <p:sp>
        <p:nvSpPr>
          <p:cNvPr id="4" name="Google Shape;321;p38">
            <a:extLst>
              <a:ext uri="{FF2B5EF4-FFF2-40B4-BE49-F238E27FC236}">
                <a16:creationId xmlns:a16="http://schemas.microsoft.com/office/drawing/2014/main" id="{47B5FD48-E394-86A1-D7C4-D825BE4FDEF1}"/>
              </a:ext>
            </a:extLst>
          </p:cNvPr>
          <p:cNvSpPr/>
          <p:nvPr/>
        </p:nvSpPr>
        <p:spPr>
          <a:xfrm>
            <a:off x="3177688" y="4695950"/>
            <a:ext cx="1830720" cy="657560"/>
          </a:xfrm>
          <a:prstGeom prst="roundRect">
            <a:avLst>
              <a:gd name="adj" fmla="val 4485"/>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p:txBody>
      </p:sp>
      <p:sp>
        <p:nvSpPr>
          <p:cNvPr id="5" name="Google Shape;322;p38">
            <a:extLst>
              <a:ext uri="{FF2B5EF4-FFF2-40B4-BE49-F238E27FC236}">
                <a16:creationId xmlns:a16="http://schemas.microsoft.com/office/drawing/2014/main" id="{86917DE7-696A-C15B-8E88-A7070FB4E34A}"/>
              </a:ext>
            </a:extLst>
          </p:cNvPr>
          <p:cNvSpPr txBox="1"/>
          <p:nvPr/>
        </p:nvSpPr>
        <p:spPr>
          <a:xfrm>
            <a:off x="3127162" y="4631438"/>
            <a:ext cx="1944398" cy="559884"/>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600" dirty="0">
                <a:solidFill>
                  <a:srgbClr val="FFFFFF"/>
                </a:solidFill>
                <a:latin typeface="Calibri" panose="020F0502020204030204" pitchFamily="34" charset="0"/>
                <a:ea typeface="Proxima Nova Semibold"/>
                <a:cs typeface="Calibri" panose="020F0502020204030204" pitchFamily="34" charset="0"/>
                <a:sym typeface="Proxima Nova Semibold"/>
              </a:rPr>
              <a:t>Let’s Bike Oakland (CA)</a:t>
            </a:r>
            <a:endParaRPr sz="1600" dirty="0">
              <a:solidFill>
                <a:srgbClr val="FFFFFF"/>
              </a:solidFill>
              <a:latin typeface="Calibri" panose="020F0502020204030204" pitchFamily="34" charset="0"/>
              <a:ea typeface="Proxima Nova Semibold"/>
              <a:cs typeface="Calibri" panose="020F0502020204030204" pitchFamily="34" charset="0"/>
              <a:sym typeface="Proxima Nova Semibold"/>
            </a:endParaRPr>
          </a:p>
        </p:txBody>
      </p:sp>
      <p:sp>
        <p:nvSpPr>
          <p:cNvPr id="6" name="Google Shape;323;p38">
            <a:extLst>
              <a:ext uri="{FF2B5EF4-FFF2-40B4-BE49-F238E27FC236}">
                <a16:creationId xmlns:a16="http://schemas.microsoft.com/office/drawing/2014/main" id="{FA1DF9DD-08B7-7D44-2CF1-1D7290E91B13}"/>
              </a:ext>
            </a:extLst>
          </p:cNvPr>
          <p:cNvSpPr/>
          <p:nvPr/>
        </p:nvSpPr>
        <p:spPr>
          <a:xfrm>
            <a:off x="3994908" y="4602157"/>
            <a:ext cx="130500" cy="97800"/>
          </a:xfrm>
          <a:prstGeom prst="triangle">
            <a:avLst>
              <a:gd name="adj" fmla="val 50000"/>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6" name="Google Shape;321;p38">
            <a:extLst>
              <a:ext uri="{FF2B5EF4-FFF2-40B4-BE49-F238E27FC236}">
                <a16:creationId xmlns:a16="http://schemas.microsoft.com/office/drawing/2014/main" id="{5B89E889-FC83-5FC2-BCA0-047B181F9201}"/>
              </a:ext>
            </a:extLst>
          </p:cNvPr>
          <p:cNvSpPr/>
          <p:nvPr/>
        </p:nvSpPr>
        <p:spPr>
          <a:xfrm>
            <a:off x="7801017" y="4682417"/>
            <a:ext cx="1830720" cy="657560"/>
          </a:xfrm>
          <a:prstGeom prst="roundRect">
            <a:avLst>
              <a:gd name="adj" fmla="val 4485"/>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p:txBody>
      </p:sp>
      <p:sp>
        <p:nvSpPr>
          <p:cNvPr id="17" name="Google Shape;322;p38">
            <a:extLst>
              <a:ext uri="{FF2B5EF4-FFF2-40B4-BE49-F238E27FC236}">
                <a16:creationId xmlns:a16="http://schemas.microsoft.com/office/drawing/2014/main" id="{BFC87D7C-4B71-9FDB-8601-62EC5926DFDA}"/>
              </a:ext>
            </a:extLst>
          </p:cNvPr>
          <p:cNvSpPr txBox="1"/>
          <p:nvPr/>
        </p:nvSpPr>
        <p:spPr>
          <a:xfrm>
            <a:off x="7750491" y="4604253"/>
            <a:ext cx="1944398" cy="559884"/>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600" dirty="0">
                <a:solidFill>
                  <a:srgbClr val="FFFFFF"/>
                </a:solidFill>
                <a:latin typeface="Calibri" panose="020F0502020204030204" pitchFamily="34" charset="0"/>
                <a:ea typeface="Proxima Nova Semibold"/>
                <a:cs typeface="Calibri" panose="020F0502020204030204" pitchFamily="34" charset="0"/>
                <a:sym typeface="Proxima Nova Semibold"/>
              </a:rPr>
              <a:t>Salt Lake City Mobility Hub (UT)</a:t>
            </a:r>
            <a:endParaRPr sz="1600" dirty="0">
              <a:solidFill>
                <a:srgbClr val="FFFFFF"/>
              </a:solidFill>
              <a:latin typeface="Calibri" panose="020F0502020204030204" pitchFamily="34" charset="0"/>
              <a:ea typeface="Proxima Nova Semibold"/>
              <a:cs typeface="Calibri" panose="020F0502020204030204" pitchFamily="34" charset="0"/>
              <a:sym typeface="Proxima Nova Semibold"/>
            </a:endParaRPr>
          </a:p>
        </p:txBody>
      </p:sp>
      <p:sp>
        <p:nvSpPr>
          <p:cNvPr id="18" name="Google Shape;323;p38">
            <a:extLst>
              <a:ext uri="{FF2B5EF4-FFF2-40B4-BE49-F238E27FC236}">
                <a16:creationId xmlns:a16="http://schemas.microsoft.com/office/drawing/2014/main" id="{8CCA8B16-48F9-8940-0D49-BF5294C3CE5D}"/>
              </a:ext>
            </a:extLst>
          </p:cNvPr>
          <p:cNvSpPr/>
          <p:nvPr/>
        </p:nvSpPr>
        <p:spPr>
          <a:xfrm>
            <a:off x="8618237" y="4588624"/>
            <a:ext cx="130500" cy="97800"/>
          </a:xfrm>
          <a:prstGeom prst="triangle">
            <a:avLst>
              <a:gd name="adj" fmla="val 50000"/>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9" name="Google Shape;321;p38">
            <a:extLst>
              <a:ext uri="{FF2B5EF4-FFF2-40B4-BE49-F238E27FC236}">
                <a16:creationId xmlns:a16="http://schemas.microsoft.com/office/drawing/2014/main" id="{C358FCAF-DDE8-F2A3-08E1-016C727140AC}"/>
              </a:ext>
            </a:extLst>
          </p:cNvPr>
          <p:cNvSpPr/>
          <p:nvPr/>
        </p:nvSpPr>
        <p:spPr>
          <a:xfrm>
            <a:off x="9938245" y="4701255"/>
            <a:ext cx="1830720" cy="657560"/>
          </a:xfrm>
          <a:prstGeom prst="roundRect">
            <a:avLst>
              <a:gd name="adj" fmla="val 4485"/>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p:txBody>
      </p:sp>
      <p:sp>
        <p:nvSpPr>
          <p:cNvPr id="20" name="Google Shape;322;p38">
            <a:extLst>
              <a:ext uri="{FF2B5EF4-FFF2-40B4-BE49-F238E27FC236}">
                <a16:creationId xmlns:a16="http://schemas.microsoft.com/office/drawing/2014/main" id="{6B22B14A-F8BF-7C71-884F-2A38CCC7F337}"/>
              </a:ext>
            </a:extLst>
          </p:cNvPr>
          <p:cNvSpPr txBox="1"/>
          <p:nvPr/>
        </p:nvSpPr>
        <p:spPr>
          <a:xfrm>
            <a:off x="9887719" y="4614291"/>
            <a:ext cx="1944398" cy="559884"/>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600" dirty="0">
                <a:solidFill>
                  <a:srgbClr val="FFFFFF"/>
                </a:solidFill>
                <a:latin typeface="Calibri" panose="020F0502020204030204" pitchFamily="34" charset="0"/>
                <a:ea typeface="Proxima Nova Semibold"/>
                <a:cs typeface="Calibri" panose="020F0502020204030204" pitchFamily="34" charset="0"/>
                <a:sym typeface="Proxima Nova Semibold"/>
              </a:rPr>
              <a:t>Hall County Safety Plan (GA)</a:t>
            </a:r>
            <a:endParaRPr sz="1600" dirty="0">
              <a:solidFill>
                <a:srgbClr val="FFFFFF"/>
              </a:solidFill>
              <a:latin typeface="Calibri" panose="020F0502020204030204" pitchFamily="34" charset="0"/>
              <a:ea typeface="Proxima Nova Semibold"/>
              <a:cs typeface="Calibri" panose="020F0502020204030204" pitchFamily="34" charset="0"/>
              <a:sym typeface="Proxima Nova Semibold"/>
            </a:endParaRPr>
          </a:p>
        </p:txBody>
      </p:sp>
      <p:sp>
        <p:nvSpPr>
          <p:cNvPr id="21" name="Google Shape;323;p38">
            <a:extLst>
              <a:ext uri="{FF2B5EF4-FFF2-40B4-BE49-F238E27FC236}">
                <a16:creationId xmlns:a16="http://schemas.microsoft.com/office/drawing/2014/main" id="{DD896805-B222-14AD-D0DC-DB8815E92391}"/>
              </a:ext>
            </a:extLst>
          </p:cNvPr>
          <p:cNvSpPr/>
          <p:nvPr/>
        </p:nvSpPr>
        <p:spPr>
          <a:xfrm>
            <a:off x="10755465" y="4607462"/>
            <a:ext cx="130500" cy="97800"/>
          </a:xfrm>
          <a:prstGeom prst="triangle">
            <a:avLst>
              <a:gd name="adj" fmla="val 50000"/>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2" name="Google Shape;321;p38">
            <a:extLst>
              <a:ext uri="{FF2B5EF4-FFF2-40B4-BE49-F238E27FC236}">
                <a16:creationId xmlns:a16="http://schemas.microsoft.com/office/drawing/2014/main" id="{029FFC7F-E729-2467-C297-80EDE8E6323A}"/>
              </a:ext>
            </a:extLst>
          </p:cNvPr>
          <p:cNvSpPr/>
          <p:nvPr/>
        </p:nvSpPr>
        <p:spPr>
          <a:xfrm>
            <a:off x="5498432" y="4704184"/>
            <a:ext cx="1830720" cy="657560"/>
          </a:xfrm>
          <a:prstGeom prst="roundRect">
            <a:avLst>
              <a:gd name="adj" fmla="val 4485"/>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p:txBody>
      </p:sp>
      <p:sp>
        <p:nvSpPr>
          <p:cNvPr id="23" name="Google Shape;322;p38">
            <a:extLst>
              <a:ext uri="{FF2B5EF4-FFF2-40B4-BE49-F238E27FC236}">
                <a16:creationId xmlns:a16="http://schemas.microsoft.com/office/drawing/2014/main" id="{F482D05B-C357-DFF6-E4A8-939642E634D1}"/>
              </a:ext>
            </a:extLst>
          </p:cNvPr>
          <p:cNvSpPr txBox="1"/>
          <p:nvPr/>
        </p:nvSpPr>
        <p:spPr>
          <a:xfrm>
            <a:off x="5447906" y="4749108"/>
            <a:ext cx="1944398" cy="559884"/>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600" dirty="0" err="1">
                <a:solidFill>
                  <a:srgbClr val="FFFFFF"/>
                </a:solidFill>
                <a:latin typeface="Calibri" panose="020F0502020204030204" pitchFamily="34" charset="0"/>
                <a:ea typeface="Proxima Nova Semibold"/>
                <a:cs typeface="Calibri" panose="020F0502020204030204" pitchFamily="34" charset="0"/>
                <a:sym typeface="Proxima Nova Semibold"/>
              </a:rPr>
              <a:t>PedPDX</a:t>
            </a:r>
            <a:r>
              <a:rPr lang="en-US" sz="1600" dirty="0">
                <a:solidFill>
                  <a:srgbClr val="FFFFFF"/>
                </a:solidFill>
                <a:latin typeface="Calibri" panose="020F0502020204030204" pitchFamily="34" charset="0"/>
                <a:ea typeface="Proxima Nova Semibold"/>
                <a:cs typeface="Calibri" panose="020F0502020204030204" pitchFamily="34" charset="0"/>
                <a:sym typeface="Proxima Nova Semibold"/>
              </a:rPr>
              <a:t> (OR)</a:t>
            </a:r>
            <a:endParaRPr sz="1600" dirty="0">
              <a:solidFill>
                <a:srgbClr val="FFFFFF"/>
              </a:solidFill>
              <a:latin typeface="Calibri" panose="020F0502020204030204" pitchFamily="34" charset="0"/>
              <a:ea typeface="Proxima Nova Semibold"/>
              <a:cs typeface="Calibri" panose="020F0502020204030204" pitchFamily="34" charset="0"/>
              <a:sym typeface="Proxima Nova Semibold"/>
            </a:endParaRPr>
          </a:p>
        </p:txBody>
      </p:sp>
      <p:sp>
        <p:nvSpPr>
          <p:cNvPr id="24" name="Google Shape;323;p38">
            <a:extLst>
              <a:ext uri="{FF2B5EF4-FFF2-40B4-BE49-F238E27FC236}">
                <a16:creationId xmlns:a16="http://schemas.microsoft.com/office/drawing/2014/main" id="{9B765759-F0AE-C592-4540-E7C4F17B9E68}"/>
              </a:ext>
            </a:extLst>
          </p:cNvPr>
          <p:cNvSpPr/>
          <p:nvPr/>
        </p:nvSpPr>
        <p:spPr>
          <a:xfrm>
            <a:off x="6315652" y="4610391"/>
            <a:ext cx="130500" cy="97800"/>
          </a:xfrm>
          <a:prstGeom prst="triangle">
            <a:avLst>
              <a:gd name="adj" fmla="val 50000"/>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5" name="Google Shape;321;p38">
            <a:extLst>
              <a:ext uri="{FF2B5EF4-FFF2-40B4-BE49-F238E27FC236}">
                <a16:creationId xmlns:a16="http://schemas.microsoft.com/office/drawing/2014/main" id="{DDA5CA04-5A1F-01D4-E2BD-7B5781098F7D}"/>
              </a:ext>
            </a:extLst>
          </p:cNvPr>
          <p:cNvSpPr/>
          <p:nvPr/>
        </p:nvSpPr>
        <p:spPr>
          <a:xfrm>
            <a:off x="830945" y="4707188"/>
            <a:ext cx="1830720" cy="1096665"/>
          </a:xfrm>
          <a:prstGeom prst="roundRect">
            <a:avLst>
              <a:gd name="adj" fmla="val 4485"/>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1900" dirty="0">
              <a:latin typeface="Calibri" panose="020F0502020204030204" pitchFamily="34" charset="0"/>
              <a:cs typeface="Calibri" panose="020F0502020204030204" pitchFamily="34" charset="0"/>
            </a:endParaRPr>
          </a:p>
        </p:txBody>
      </p:sp>
      <p:sp>
        <p:nvSpPr>
          <p:cNvPr id="26" name="Google Shape;322;p38">
            <a:extLst>
              <a:ext uri="{FF2B5EF4-FFF2-40B4-BE49-F238E27FC236}">
                <a16:creationId xmlns:a16="http://schemas.microsoft.com/office/drawing/2014/main" id="{72D32314-8506-4E42-856D-9DB2211413D2}"/>
              </a:ext>
            </a:extLst>
          </p:cNvPr>
          <p:cNvSpPr txBox="1"/>
          <p:nvPr/>
        </p:nvSpPr>
        <p:spPr>
          <a:xfrm>
            <a:off x="781460" y="4672644"/>
            <a:ext cx="1944398" cy="1361347"/>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600" dirty="0">
                <a:solidFill>
                  <a:srgbClr val="FFFFFF"/>
                </a:solidFill>
                <a:latin typeface="Calibri" panose="020F0502020204030204" pitchFamily="34" charset="0"/>
                <a:ea typeface="Proxima Nova Semibold"/>
                <a:cs typeface="Calibri" panose="020F0502020204030204" pitchFamily="34" charset="0"/>
                <a:sym typeface="Proxima Nova Semibold"/>
              </a:rPr>
              <a:t>Walkable Community Action Plans (SC)</a:t>
            </a:r>
            <a:endParaRPr sz="1600" dirty="0">
              <a:solidFill>
                <a:srgbClr val="FFFFFF"/>
              </a:solidFill>
              <a:latin typeface="Calibri" panose="020F0502020204030204" pitchFamily="34" charset="0"/>
              <a:ea typeface="Proxima Nova Semibold"/>
              <a:cs typeface="Calibri" panose="020F0502020204030204" pitchFamily="34" charset="0"/>
              <a:sym typeface="Proxima Nova Semibold"/>
            </a:endParaRPr>
          </a:p>
        </p:txBody>
      </p:sp>
      <p:sp>
        <p:nvSpPr>
          <p:cNvPr id="27" name="Google Shape;323;p38">
            <a:extLst>
              <a:ext uri="{FF2B5EF4-FFF2-40B4-BE49-F238E27FC236}">
                <a16:creationId xmlns:a16="http://schemas.microsoft.com/office/drawing/2014/main" id="{EC9BD2CA-FB99-000C-9C48-2EEFC47B0267}"/>
              </a:ext>
            </a:extLst>
          </p:cNvPr>
          <p:cNvSpPr/>
          <p:nvPr/>
        </p:nvSpPr>
        <p:spPr>
          <a:xfrm>
            <a:off x="1648165" y="4613396"/>
            <a:ext cx="130500" cy="97800"/>
          </a:xfrm>
          <a:prstGeom prst="triangle">
            <a:avLst>
              <a:gd name="adj" fmla="val 50000"/>
            </a:avLst>
          </a:prstGeom>
          <a:solidFill>
            <a:srgbClr val="009F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361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a:t>Walkable Community Action Plans (SC)</a:t>
            </a:r>
          </a:p>
        </p:txBody>
      </p:sp>
      <p:sp>
        <p:nvSpPr>
          <p:cNvPr id="251" name="Google Shape;251;p34"/>
          <p:cNvSpPr txBox="1">
            <a:spLocks noGrp="1"/>
          </p:cNvSpPr>
          <p:nvPr>
            <p:ph type="sldNum" idx="12"/>
          </p:nvPr>
        </p:nvSpPr>
        <p:spPr/>
        <p:txBody>
          <a:bodyPr/>
          <a:lstStyle/>
          <a:p>
            <a:pPr lvl="0"/>
            <a:fld id="{00000000-1234-1234-1234-123412341234}" type="slidenum">
              <a:rPr lang="en-US"/>
              <a:pPr lvl="0"/>
              <a:t>5</a:t>
            </a:fld>
            <a:endParaRPr lang="en-US"/>
          </a:p>
        </p:txBody>
      </p:sp>
      <p:sp>
        <p:nvSpPr>
          <p:cNvPr id="252" name="Google Shape;252;p34"/>
          <p:cNvSpPr txBox="1">
            <a:spLocks noGrp="1"/>
          </p:cNvSpPr>
          <p:nvPr>
            <p:ph type="body" idx="2"/>
          </p:nvPr>
        </p:nvSpPr>
        <p:spPr/>
        <p:txBody>
          <a:bodyPr/>
          <a:lstStyle/>
          <a:p>
            <a:pPr lvl="0"/>
            <a:r>
              <a:rPr lang="en-US" dirty="0"/>
              <a:t>Section Title Goes Here…</a:t>
            </a:r>
          </a:p>
        </p:txBody>
      </p:sp>
      <p:pic>
        <p:nvPicPr>
          <p:cNvPr id="255" name="Google Shape;255;p34"/>
          <p:cNvPicPr preferRelativeResize="0"/>
          <p:nvPr/>
        </p:nvPicPr>
        <p:blipFill>
          <a:blip r:embed="rId3">
            <a:alphaModFix/>
          </a:blip>
          <a:stretch>
            <a:fillRect/>
          </a:stretch>
        </p:blipFill>
        <p:spPr>
          <a:xfrm>
            <a:off x="11031559" y="119400"/>
            <a:ext cx="1039488" cy="1042200"/>
          </a:xfrm>
          <a:prstGeom prst="rect">
            <a:avLst/>
          </a:prstGeom>
          <a:noFill/>
          <a:ln>
            <a:noFill/>
          </a:ln>
        </p:spPr>
      </p:pic>
      <p:sp>
        <p:nvSpPr>
          <p:cNvPr id="3" name="Text Placeholder 2">
            <a:extLst>
              <a:ext uri="{FF2B5EF4-FFF2-40B4-BE49-F238E27FC236}">
                <a16:creationId xmlns:a16="http://schemas.microsoft.com/office/drawing/2014/main" id="{CDFD439C-768A-1432-6549-584DB6E84BE4}"/>
              </a:ext>
            </a:extLst>
          </p:cNvPr>
          <p:cNvSpPr>
            <a:spLocks noGrp="1"/>
          </p:cNvSpPr>
          <p:nvPr>
            <p:ph type="body" idx="3"/>
          </p:nvPr>
        </p:nvSpPr>
        <p:spPr/>
        <p:txBody>
          <a:bodyPr/>
          <a:lstStyle/>
          <a:p>
            <a:endParaRPr lang="en-US" dirty="0"/>
          </a:p>
        </p:txBody>
      </p:sp>
      <p:sp>
        <p:nvSpPr>
          <p:cNvPr id="5" name="Text Placeholder 4">
            <a:extLst>
              <a:ext uri="{FF2B5EF4-FFF2-40B4-BE49-F238E27FC236}">
                <a16:creationId xmlns:a16="http://schemas.microsoft.com/office/drawing/2014/main" id="{DCC5F4D9-1FBB-8119-B810-3372CA8580C1}"/>
              </a:ext>
            </a:extLst>
          </p:cNvPr>
          <p:cNvSpPr>
            <a:spLocks noGrp="1"/>
          </p:cNvSpPr>
          <p:nvPr>
            <p:ph type="body" idx="1"/>
          </p:nvPr>
        </p:nvSpPr>
        <p:spPr/>
        <p:txBody>
          <a:bodyPr/>
          <a:lstStyle/>
          <a:p>
            <a:endParaRPr lang="en-US" dirty="0"/>
          </a:p>
        </p:txBody>
      </p:sp>
      <p:pic>
        <p:nvPicPr>
          <p:cNvPr id="7" name="Picture 6" descr="A collage of a city&#10;&#10;Description automatically generated">
            <a:extLst>
              <a:ext uri="{FF2B5EF4-FFF2-40B4-BE49-F238E27FC236}">
                <a16:creationId xmlns:a16="http://schemas.microsoft.com/office/drawing/2014/main" id="{0356A099-E538-625A-7DDF-CB3E46D8DB48}"/>
              </a:ext>
            </a:extLst>
          </p:cNvPr>
          <p:cNvPicPr>
            <a:picLocks noChangeAspect="1"/>
          </p:cNvPicPr>
          <p:nvPr/>
        </p:nvPicPr>
        <p:blipFill>
          <a:blip r:embed="rId4"/>
          <a:stretch>
            <a:fillRect/>
          </a:stretch>
        </p:blipFill>
        <p:spPr>
          <a:xfrm>
            <a:off x="4057213" y="1914416"/>
            <a:ext cx="3325837" cy="4303083"/>
          </a:xfrm>
          <a:prstGeom prst="rect">
            <a:avLst/>
          </a:prstGeom>
        </p:spPr>
      </p:pic>
      <p:pic>
        <p:nvPicPr>
          <p:cNvPr id="9" name="Picture 8" descr="A group of people walking on a path&#10;&#10;Description automatically generated">
            <a:extLst>
              <a:ext uri="{FF2B5EF4-FFF2-40B4-BE49-F238E27FC236}">
                <a16:creationId xmlns:a16="http://schemas.microsoft.com/office/drawing/2014/main" id="{7614DD7F-E9D8-CBBA-120D-EF258331390E}"/>
              </a:ext>
            </a:extLst>
          </p:cNvPr>
          <p:cNvPicPr>
            <a:picLocks noChangeAspect="1"/>
          </p:cNvPicPr>
          <p:nvPr/>
        </p:nvPicPr>
        <p:blipFill>
          <a:blip r:embed="rId5"/>
          <a:stretch>
            <a:fillRect/>
          </a:stretch>
        </p:blipFill>
        <p:spPr>
          <a:xfrm>
            <a:off x="7633681" y="1914416"/>
            <a:ext cx="3325837" cy="4303184"/>
          </a:xfrm>
          <a:prstGeom prst="rect">
            <a:avLst/>
          </a:prstGeom>
        </p:spPr>
      </p:pic>
      <p:pic>
        <p:nvPicPr>
          <p:cNvPr id="11" name="Picture 10" descr="A building with a flag on the front&#10;&#10;Description automatically generated">
            <a:extLst>
              <a:ext uri="{FF2B5EF4-FFF2-40B4-BE49-F238E27FC236}">
                <a16:creationId xmlns:a16="http://schemas.microsoft.com/office/drawing/2014/main" id="{532E3330-BA85-EED4-F1C3-C9ED54095925}"/>
              </a:ext>
            </a:extLst>
          </p:cNvPr>
          <p:cNvPicPr>
            <a:picLocks noChangeAspect="1"/>
          </p:cNvPicPr>
          <p:nvPr/>
        </p:nvPicPr>
        <p:blipFill>
          <a:blip r:embed="rId6"/>
          <a:stretch>
            <a:fillRect/>
          </a:stretch>
        </p:blipFill>
        <p:spPr>
          <a:xfrm>
            <a:off x="445097" y="1914416"/>
            <a:ext cx="3325759" cy="4303923"/>
          </a:xfrm>
          <a:prstGeom prst="rect">
            <a:avLst/>
          </a:prstGeom>
        </p:spPr>
      </p:pic>
    </p:spTree>
    <p:extLst>
      <p:ext uri="{BB962C8B-B14F-4D97-AF65-F5344CB8AC3E}">
        <p14:creationId xmlns:p14="http://schemas.microsoft.com/office/powerpoint/2010/main" val="326075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a:t>Walkable Community Action Plans (SC)</a:t>
            </a:r>
          </a:p>
        </p:txBody>
      </p:sp>
      <p:sp>
        <p:nvSpPr>
          <p:cNvPr id="251" name="Google Shape;251;p34"/>
          <p:cNvSpPr txBox="1">
            <a:spLocks noGrp="1"/>
          </p:cNvSpPr>
          <p:nvPr>
            <p:ph type="sldNum" idx="12"/>
          </p:nvPr>
        </p:nvSpPr>
        <p:spPr/>
        <p:txBody>
          <a:bodyPr/>
          <a:lstStyle/>
          <a:p>
            <a:pPr lvl="0"/>
            <a:fld id="{00000000-1234-1234-1234-123412341234}" type="slidenum">
              <a:rPr lang="en-US"/>
              <a:pPr lvl="0"/>
              <a:t>6</a:t>
            </a:fld>
            <a:endParaRPr lang="en-US"/>
          </a:p>
        </p:txBody>
      </p:sp>
      <p:sp>
        <p:nvSpPr>
          <p:cNvPr id="252" name="Google Shape;252;p34"/>
          <p:cNvSpPr txBox="1">
            <a:spLocks noGrp="1"/>
          </p:cNvSpPr>
          <p:nvPr>
            <p:ph type="body" idx="2"/>
          </p:nvPr>
        </p:nvSpPr>
        <p:spPr/>
        <p:txBody>
          <a:bodyPr/>
          <a:lstStyle/>
          <a:p>
            <a:pPr lvl="0"/>
            <a:r>
              <a:rPr lang="en-US" dirty="0"/>
              <a:t>Section Title Goes Here…</a:t>
            </a:r>
          </a:p>
        </p:txBody>
      </p:sp>
      <p:pic>
        <p:nvPicPr>
          <p:cNvPr id="255" name="Google Shape;255;p34"/>
          <p:cNvPicPr preferRelativeResize="0"/>
          <p:nvPr/>
        </p:nvPicPr>
        <p:blipFill>
          <a:blip r:embed="rId3">
            <a:alphaModFix/>
          </a:blip>
          <a:stretch>
            <a:fillRect/>
          </a:stretch>
        </p:blipFill>
        <p:spPr>
          <a:xfrm>
            <a:off x="11031559" y="119400"/>
            <a:ext cx="1039488" cy="1042200"/>
          </a:xfrm>
          <a:prstGeom prst="rect">
            <a:avLst/>
          </a:prstGeom>
          <a:noFill/>
          <a:ln>
            <a:noFill/>
          </a:ln>
        </p:spPr>
      </p:pic>
      <p:sp>
        <p:nvSpPr>
          <p:cNvPr id="3" name="Text Placeholder 2">
            <a:extLst>
              <a:ext uri="{FF2B5EF4-FFF2-40B4-BE49-F238E27FC236}">
                <a16:creationId xmlns:a16="http://schemas.microsoft.com/office/drawing/2014/main" id="{CDFD439C-768A-1432-6549-584DB6E84BE4}"/>
              </a:ext>
            </a:extLst>
          </p:cNvPr>
          <p:cNvSpPr>
            <a:spLocks noGrp="1"/>
          </p:cNvSpPr>
          <p:nvPr>
            <p:ph type="body" idx="3"/>
          </p:nvPr>
        </p:nvSpPr>
        <p:spPr/>
        <p:txBody>
          <a:bodyPr/>
          <a:lstStyle/>
          <a:p>
            <a:endParaRPr lang="en-US" dirty="0"/>
          </a:p>
        </p:txBody>
      </p:sp>
      <p:sp>
        <p:nvSpPr>
          <p:cNvPr id="5" name="Text Placeholder 4">
            <a:extLst>
              <a:ext uri="{FF2B5EF4-FFF2-40B4-BE49-F238E27FC236}">
                <a16:creationId xmlns:a16="http://schemas.microsoft.com/office/drawing/2014/main" id="{DCC5F4D9-1FBB-8119-B810-3372CA8580C1}"/>
              </a:ext>
            </a:extLst>
          </p:cNvPr>
          <p:cNvSpPr>
            <a:spLocks noGrp="1"/>
          </p:cNvSpPr>
          <p:nvPr>
            <p:ph type="body" idx="1"/>
          </p:nvPr>
        </p:nvSpPr>
        <p:spPr/>
        <p:txBody>
          <a:bodyPr/>
          <a:lstStyle/>
          <a:p>
            <a:endParaRPr lang="en-US" dirty="0"/>
          </a:p>
        </p:txBody>
      </p:sp>
      <p:pic>
        <p:nvPicPr>
          <p:cNvPr id="2" name="Picture Placeholder 4" descr="A group of people standing in a room&#10;&#10;Description automatically generated">
            <a:extLst>
              <a:ext uri="{FF2B5EF4-FFF2-40B4-BE49-F238E27FC236}">
                <a16:creationId xmlns:a16="http://schemas.microsoft.com/office/drawing/2014/main" id="{B2EF2815-D936-17C3-B0A0-BFAAD2565D98}"/>
              </a:ext>
            </a:extLst>
          </p:cNvPr>
          <p:cNvPicPr>
            <a:picLocks noChangeAspect="1"/>
          </p:cNvPicPr>
          <p:nvPr/>
        </p:nvPicPr>
        <p:blipFill>
          <a:blip r:embed="rId4"/>
          <a:srcRect l="10370" r="10370"/>
          <a:stretch>
            <a:fillRect/>
          </a:stretch>
        </p:blipFill>
        <p:spPr>
          <a:xfrm>
            <a:off x="3983857" y="1833803"/>
            <a:ext cx="5565091" cy="4681361"/>
          </a:xfrm>
          <a:prstGeom prst="rect">
            <a:avLst/>
          </a:prstGeom>
          <a:noFill/>
          <a:ln>
            <a:noFill/>
          </a:ln>
        </p:spPr>
      </p:pic>
      <p:pic>
        <p:nvPicPr>
          <p:cNvPr id="4" name="Picture Placeholder 10" descr="A group of people walking on a sidewalk&#10;&#10;Description automatically generated">
            <a:extLst>
              <a:ext uri="{FF2B5EF4-FFF2-40B4-BE49-F238E27FC236}">
                <a16:creationId xmlns:a16="http://schemas.microsoft.com/office/drawing/2014/main" id="{5D173EB1-5418-9FD3-6C23-BC898A944BEA}"/>
              </a:ext>
            </a:extLst>
          </p:cNvPr>
          <p:cNvPicPr>
            <a:picLocks noChangeAspect="1"/>
          </p:cNvPicPr>
          <p:nvPr/>
        </p:nvPicPr>
        <p:blipFill rotWithShape="1">
          <a:blip r:embed="rId5"/>
          <a:srcRect l="50746" t="118" r="9834" b="-118"/>
          <a:stretch/>
        </p:blipFill>
        <p:spPr>
          <a:xfrm>
            <a:off x="1068753" y="1833803"/>
            <a:ext cx="2767912" cy="4680478"/>
          </a:xfrm>
          <a:prstGeom prst="rect">
            <a:avLst/>
          </a:prstGeom>
          <a:noFill/>
          <a:ln>
            <a:noFill/>
          </a:ln>
        </p:spPr>
      </p:pic>
    </p:spTree>
    <p:extLst>
      <p:ext uri="{BB962C8B-B14F-4D97-AF65-F5344CB8AC3E}">
        <p14:creationId xmlns:p14="http://schemas.microsoft.com/office/powerpoint/2010/main" val="3949649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a:t>Walkable Community Action Plans (SC)</a:t>
            </a:r>
          </a:p>
        </p:txBody>
      </p:sp>
      <p:sp>
        <p:nvSpPr>
          <p:cNvPr id="251" name="Google Shape;251;p34"/>
          <p:cNvSpPr txBox="1">
            <a:spLocks noGrp="1"/>
          </p:cNvSpPr>
          <p:nvPr>
            <p:ph type="sldNum" idx="12"/>
          </p:nvPr>
        </p:nvSpPr>
        <p:spPr/>
        <p:txBody>
          <a:bodyPr/>
          <a:lstStyle/>
          <a:p>
            <a:pPr lvl="0"/>
            <a:fld id="{00000000-1234-1234-1234-123412341234}" type="slidenum">
              <a:rPr lang="en-US"/>
              <a:pPr lvl="0"/>
              <a:t>7</a:t>
            </a:fld>
            <a:endParaRPr lang="en-US"/>
          </a:p>
        </p:txBody>
      </p:sp>
      <p:sp>
        <p:nvSpPr>
          <p:cNvPr id="252" name="Google Shape;252;p34"/>
          <p:cNvSpPr txBox="1">
            <a:spLocks noGrp="1"/>
          </p:cNvSpPr>
          <p:nvPr>
            <p:ph type="body" idx="2"/>
          </p:nvPr>
        </p:nvSpPr>
        <p:spPr/>
        <p:txBody>
          <a:bodyPr/>
          <a:lstStyle/>
          <a:p>
            <a:pPr lvl="0"/>
            <a:r>
              <a:rPr lang="en-US" dirty="0"/>
              <a:t>Section Title Goes Here…</a:t>
            </a:r>
          </a:p>
        </p:txBody>
      </p:sp>
      <p:pic>
        <p:nvPicPr>
          <p:cNvPr id="255" name="Google Shape;255;p34"/>
          <p:cNvPicPr preferRelativeResize="0"/>
          <p:nvPr/>
        </p:nvPicPr>
        <p:blipFill>
          <a:blip r:embed="rId3">
            <a:alphaModFix/>
          </a:blip>
          <a:stretch>
            <a:fillRect/>
          </a:stretch>
        </p:blipFill>
        <p:spPr>
          <a:xfrm>
            <a:off x="11031559" y="119400"/>
            <a:ext cx="1039488" cy="1042200"/>
          </a:xfrm>
          <a:prstGeom prst="rect">
            <a:avLst/>
          </a:prstGeom>
          <a:noFill/>
          <a:ln>
            <a:noFill/>
          </a:ln>
        </p:spPr>
      </p:pic>
      <p:pic>
        <p:nvPicPr>
          <p:cNvPr id="2" name="Picture 1">
            <a:extLst>
              <a:ext uri="{FF2B5EF4-FFF2-40B4-BE49-F238E27FC236}">
                <a16:creationId xmlns:a16="http://schemas.microsoft.com/office/drawing/2014/main" id="{EEDA1B4A-7378-BF48-8925-7580FB86423D}"/>
              </a:ext>
            </a:extLst>
          </p:cNvPr>
          <p:cNvPicPr>
            <a:picLocks noChangeAspect="1"/>
          </p:cNvPicPr>
          <p:nvPr/>
        </p:nvPicPr>
        <p:blipFill>
          <a:blip r:embed="rId4"/>
          <a:stretch>
            <a:fillRect/>
          </a:stretch>
        </p:blipFill>
        <p:spPr>
          <a:xfrm>
            <a:off x="6208570" y="1981984"/>
            <a:ext cx="4822989" cy="4345663"/>
          </a:xfrm>
          <a:prstGeom prst="rect">
            <a:avLst/>
          </a:prstGeom>
        </p:spPr>
      </p:pic>
      <p:sp>
        <p:nvSpPr>
          <p:cNvPr id="4" name="Rounded Rectangular Callout 5">
            <a:extLst>
              <a:ext uri="{FF2B5EF4-FFF2-40B4-BE49-F238E27FC236}">
                <a16:creationId xmlns:a16="http://schemas.microsoft.com/office/drawing/2014/main" id="{6DA2E504-D728-EA6C-5143-E527AB72F144}"/>
              </a:ext>
            </a:extLst>
          </p:cNvPr>
          <p:cNvSpPr/>
          <p:nvPr/>
        </p:nvSpPr>
        <p:spPr>
          <a:xfrm>
            <a:off x="509450" y="1993726"/>
            <a:ext cx="4114801" cy="1265861"/>
          </a:xfrm>
          <a:prstGeom prst="wedgeRoundRectCallout">
            <a:avLst>
              <a:gd name="adj1" fmla="val -2492"/>
              <a:gd name="adj2" fmla="val 78716"/>
              <a:gd name="adj3" fmla="val 16667"/>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pitchFamily="50" charset="0"/>
              </a:rPr>
              <a:t>“People want to move to or stay in </a:t>
            </a:r>
            <a:r>
              <a:rPr lang="en-US" sz="2400" b="1" dirty="0">
                <a:latin typeface="Gotham" pitchFamily="50" charset="0"/>
              </a:rPr>
              <a:t>communities that are connected</a:t>
            </a:r>
            <a:r>
              <a:rPr lang="en-US" sz="2400" dirty="0">
                <a:latin typeface="Gotham" pitchFamily="50" charset="0"/>
              </a:rPr>
              <a:t>.”</a:t>
            </a:r>
          </a:p>
        </p:txBody>
      </p:sp>
      <p:sp>
        <p:nvSpPr>
          <p:cNvPr id="6" name="Rounded Rectangular Callout 6">
            <a:extLst>
              <a:ext uri="{FF2B5EF4-FFF2-40B4-BE49-F238E27FC236}">
                <a16:creationId xmlns:a16="http://schemas.microsoft.com/office/drawing/2014/main" id="{137FA17D-2C45-50AD-DD40-C723558229A7}"/>
              </a:ext>
            </a:extLst>
          </p:cNvPr>
          <p:cNvSpPr/>
          <p:nvPr/>
        </p:nvSpPr>
        <p:spPr>
          <a:xfrm>
            <a:off x="522447" y="3745586"/>
            <a:ext cx="4893963" cy="2014650"/>
          </a:xfrm>
          <a:prstGeom prst="wedgeRoundRectCallout">
            <a:avLst>
              <a:gd name="adj1" fmla="val -34422"/>
              <a:gd name="adj2" fmla="val 76627"/>
              <a:gd name="adj3" fmla="val 16667"/>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pitchFamily="50" charset="0"/>
              </a:rPr>
              <a:t>“When people are out walking it creates the ‘bump into’ factor. You begin to </a:t>
            </a:r>
            <a:r>
              <a:rPr lang="en-US" sz="2400" b="1" dirty="0">
                <a:latin typeface="Gotham" pitchFamily="50" charset="0"/>
              </a:rPr>
              <a:t>bump into each other and fears go away</a:t>
            </a:r>
            <a:r>
              <a:rPr lang="en-US" sz="2400" dirty="0">
                <a:latin typeface="Gotham" pitchFamily="50" charset="0"/>
              </a:rPr>
              <a:t>.”</a:t>
            </a:r>
          </a:p>
        </p:txBody>
      </p:sp>
    </p:spTree>
    <p:extLst>
      <p:ext uri="{BB962C8B-B14F-4D97-AF65-F5344CB8AC3E}">
        <p14:creationId xmlns:p14="http://schemas.microsoft.com/office/powerpoint/2010/main" val="3381925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3" name="Google Shape;253;p34"/>
          <p:cNvSpPr txBox="1">
            <a:spLocks noGrp="1"/>
          </p:cNvSpPr>
          <p:nvPr>
            <p:ph type="title"/>
          </p:nvPr>
        </p:nvSpPr>
        <p:spPr>
          <a:xfrm>
            <a:off x="415650" y="908799"/>
            <a:ext cx="11360700" cy="763500"/>
          </a:xfrm>
        </p:spPr>
        <p:txBody>
          <a:bodyPr/>
          <a:lstStyle/>
          <a:p>
            <a:pPr lvl="0"/>
            <a:r>
              <a:rPr lang="en-US" dirty="0"/>
              <a:t>Let’s Bike Oakland (CA)</a:t>
            </a:r>
          </a:p>
        </p:txBody>
      </p:sp>
      <p:sp>
        <p:nvSpPr>
          <p:cNvPr id="251" name="Google Shape;251;p34"/>
          <p:cNvSpPr txBox="1">
            <a:spLocks noGrp="1"/>
          </p:cNvSpPr>
          <p:nvPr>
            <p:ph type="sldNum" idx="12"/>
          </p:nvPr>
        </p:nvSpPr>
        <p:spPr/>
        <p:txBody>
          <a:bodyPr/>
          <a:lstStyle/>
          <a:p>
            <a:pPr lvl="0"/>
            <a:fld id="{00000000-1234-1234-1234-123412341234}" type="slidenum">
              <a:rPr lang="en-US"/>
              <a:pPr lvl="0"/>
              <a:t>8</a:t>
            </a:fld>
            <a:endParaRPr lang="en-US"/>
          </a:p>
        </p:txBody>
      </p:sp>
      <p:sp>
        <p:nvSpPr>
          <p:cNvPr id="252" name="Google Shape;252;p34"/>
          <p:cNvSpPr txBox="1">
            <a:spLocks noGrp="1"/>
          </p:cNvSpPr>
          <p:nvPr>
            <p:ph type="body" idx="2"/>
          </p:nvPr>
        </p:nvSpPr>
        <p:spPr/>
        <p:txBody>
          <a:bodyPr/>
          <a:lstStyle/>
          <a:p>
            <a:pPr lvl="0"/>
            <a:r>
              <a:rPr lang="en-US" dirty="0"/>
              <a:t>Section Title Goes Here…</a:t>
            </a:r>
          </a:p>
        </p:txBody>
      </p:sp>
      <p:pic>
        <p:nvPicPr>
          <p:cNvPr id="255" name="Google Shape;255;p34"/>
          <p:cNvPicPr preferRelativeResize="0"/>
          <p:nvPr/>
        </p:nvPicPr>
        <p:blipFill>
          <a:blip r:embed="rId3">
            <a:alphaModFix/>
          </a:blip>
          <a:stretch>
            <a:fillRect/>
          </a:stretch>
        </p:blipFill>
        <p:spPr>
          <a:xfrm>
            <a:off x="5260024" y="3866824"/>
            <a:ext cx="1039488" cy="1042200"/>
          </a:xfrm>
          <a:prstGeom prst="rect">
            <a:avLst/>
          </a:prstGeom>
          <a:noFill/>
          <a:ln>
            <a:noFill/>
          </a:ln>
        </p:spPr>
      </p:pic>
      <p:sp>
        <p:nvSpPr>
          <p:cNvPr id="3" name="Text Placeholder 2">
            <a:extLst>
              <a:ext uri="{FF2B5EF4-FFF2-40B4-BE49-F238E27FC236}">
                <a16:creationId xmlns:a16="http://schemas.microsoft.com/office/drawing/2014/main" id="{14972941-7059-14D7-A5EB-1C53E6C8F7D7}"/>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02FA1119-DF29-6E96-E4D3-4ACFABF76254}"/>
              </a:ext>
            </a:extLst>
          </p:cNvPr>
          <p:cNvSpPr>
            <a:spLocks noGrp="1"/>
          </p:cNvSpPr>
          <p:nvPr>
            <p:ph type="body" idx="3"/>
          </p:nvPr>
        </p:nvSpPr>
        <p:spPr/>
        <p:txBody>
          <a:bodyPr/>
          <a:lstStyle/>
          <a:p>
            <a:endParaRPr lang="en-US" dirty="0"/>
          </a:p>
        </p:txBody>
      </p:sp>
      <p:pic>
        <p:nvPicPr>
          <p:cNvPr id="6" name="Content Placeholder 4">
            <a:extLst>
              <a:ext uri="{FF2B5EF4-FFF2-40B4-BE49-F238E27FC236}">
                <a16:creationId xmlns:a16="http://schemas.microsoft.com/office/drawing/2014/main" id="{00272D9B-6E30-FC75-5B12-DB5407BE7132}"/>
              </a:ext>
            </a:extLst>
          </p:cNvPr>
          <p:cNvPicPr>
            <a:picLocks noChangeAspect="1"/>
          </p:cNvPicPr>
          <p:nvPr/>
        </p:nvPicPr>
        <p:blipFill rotWithShape="1">
          <a:blip r:embed="rId4">
            <a:extLst>
              <a:ext uri="{28A0092B-C50C-407E-A947-70E740481C1C}">
                <a14:useLocalDpi xmlns:a14="http://schemas.microsoft.com/office/drawing/2010/main" val="0"/>
              </a:ext>
            </a:extLst>
          </a:blip>
          <a:srcRect t="22666" b="15746"/>
          <a:stretch/>
        </p:blipFill>
        <p:spPr>
          <a:xfrm>
            <a:off x="415600" y="1939752"/>
            <a:ext cx="10067620" cy="4791248"/>
          </a:xfrm>
          <a:prstGeom prst="rect">
            <a:avLst/>
          </a:prstGeom>
          <a:noFill/>
          <a:ln>
            <a:noFill/>
          </a:ln>
        </p:spPr>
      </p:pic>
      <p:sp>
        <p:nvSpPr>
          <p:cNvPr id="8" name="TextBox 7">
            <a:extLst>
              <a:ext uri="{FF2B5EF4-FFF2-40B4-BE49-F238E27FC236}">
                <a16:creationId xmlns:a16="http://schemas.microsoft.com/office/drawing/2014/main" id="{7AC46B3C-2841-907B-85CD-72FE41C45258}"/>
              </a:ext>
            </a:extLst>
          </p:cNvPr>
          <p:cNvSpPr txBox="1"/>
          <p:nvPr/>
        </p:nvSpPr>
        <p:spPr>
          <a:xfrm>
            <a:off x="7834538" y="267489"/>
            <a:ext cx="3061920" cy="1169551"/>
          </a:xfrm>
          <a:prstGeom prst="rect">
            <a:avLst/>
          </a:prstGeom>
          <a:noFill/>
        </p:spPr>
        <p:txBody>
          <a:bodyPr wrap="square">
            <a:spAutoFit/>
          </a:bodyPr>
          <a:lstStyle/>
          <a:p>
            <a:pPr algn="r"/>
            <a:r>
              <a:rPr lang="en-US" b="1" i="0" cap="all" dirty="0">
                <a:solidFill>
                  <a:srgbClr val="666666"/>
                </a:solidFill>
                <a:effectLst/>
                <a:latin typeface="Source Sans Pro" panose="020B0503030403020204" pitchFamily="34" charset="0"/>
              </a:rPr>
              <a:t>APA Award Winner</a:t>
            </a:r>
          </a:p>
          <a:p>
            <a:pPr algn="r"/>
            <a:r>
              <a:rPr lang="en-US" b="1" i="1" cap="all" dirty="0">
                <a:solidFill>
                  <a:srgbClr val="666666"/>
                </a:solidFill>
                <a:effectLst/>
                <a:latin typeface="Source Sans Pro" panose="020B0503030403020204" pitchFamily="34" charset="0"/>
              </a:rPr>
              <a:t>National Planning Achievement Silver Award for a Best Practice</a:t>
            </a:r>
          </a:p>
          <a:p>
            <a:pPr algn="r"/>
            <a:br>
              <a:rPr lang="en-US" dirty="0"/>
            </a:br>
            <a:endParaRPr lang="en-US" dirty="0"/>
          </a:p>
        </p:txBody>
      </p:sp>
      <p:pic>
        <p:nvPicPr>
          <p:cNvPr id="9" name="Google Shape;374;p42">
            <a:extLst>
              <a:ext uri="{FF2B5EF4-FFF2-40B4-BE49-F238E27FC236}">
                <a16:creationId xmlns:a16="http://schemas.microsoft.com/office/drawing/2014/main" id="{7D2944AF-DA6E-2A78-626D-C955C4FC664D}"/>
              </a:ext>
            </a:extLst>
          </p:cNvPr>
          <p:cNvPicPr preferRelativeResize="0"/>
          <p:nvPr/>
        </p:nvPicPr>
        <p:blipFill>
          <a:blip r:embed="rId5">
            <a:alphaModFix/>
          </a:blip>
          <a:stretch>
            <a:fillRect/>
          </a:stretch>
        </p:blipFill>
        <p:spPr>
          <a:xfrm>
            <a:off x="10968090" y="130908"/>
            <a:ext cx="1042202" cy="1042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 name="Picture 1">
            <a:extLst>
              <a:ext uri="{FF2B5EF4-FFF2-40B4-BE49-F238E27FC236}">
                <a16:creationId xmlns:a16="http://schemas.microsoft.com/office/drawing/2014/main" id="{9AA9937D-09C5-92A5-C06B-E382B5444F9B}"/>
              </a:ext>
            </a:extLst>
          </p:cNvPr>
          <p:cNvPicPr>
            <a:picLocks noChangeAspect="1"/>
          </p:cNvPicPr>
          <p:nvPr/>
        </p:nvPicPr>
        <p:blipFill>
          <a:blip r:embed="rId3"/>
          <a:stretch>
            <a:fillRect/>
          </a:stretch>
        </p:blipFill>
        <p:spPr>
          <a:xfrm>
            <a:off x="415600" y="907166"/>
            <a:ext cx="11360700" cy="5775143"/>
          </a:xfrm>
          <a:prstGeom prst="rect">
            <a:avLst/>
          </a:prstGeom>
        </p:spPr>
      </p:pic>
      <p:sp>
        <p:nvSpPr>
          <p:cNvPr id="253" name="Google Shape;253;p34"/>
          <p:cNvSpPr txBox="1">
            <a:spLocks noGrp="1"/>
          </p:cNvSpPr>
          <p:nvPr>
            <p:ph type="title"/>
          </p:nvPr>
        </p:nvSpPr>
        <p:spPr>
          <a:xfrm>
            <a:off x="415650" y="908799"/>
            <a:ext cx="11360700" cy="763500"/>
          </a:xfrm>
        </p:spPr>
        <p:txBody>
          <a:bodyPr/>
          <a:lstStyle/>
          <a:p>
            <a:pPr lvl="0"/>
            <a:r>
              <a:rPr lang="en-US" dirty="0"/>
              <a:t>Let’s Bike Oakland (CA)</a:t>
            </a:r>
          </a:p>
        </p:txBody>
      </p:sp>
      <p:sp>
        <p:nvSpPr>
          <p:cNvPr id="251" name="Google Shape;251;p34"/>
          <p:cNvSpPr txBox="1">
            <a:spLocks noGrp="1"/>
          </p:cNvSpPr>
          <p:nvPr>
            <p:ph type="sldNum" idx="12"/>
          </p:nvPr>
        </p:nvSpPr>
        <p:spPr/>
        <p:txBody>
          <a:bodyPr/>
          <a:lstStyle/>
          <a:p>
            <a:pPr lvl="0"/>
            <a:fld id="{00000000-1234-1234-1234-123412341234}" type="slidenum">
              <a:rPr lang="en-US"/>
              <a:pPr lvl="0"/>
              <a:t>9</a:t>
            </a:fld>
            <a:endParaRPr lang="en-US"/>
          </a:p>
        </p:txBody>
      </p:sp>
      <p:sp>
        <p:nvSpPr>
          <p:cNvPr id="252" name="Google Shape;252;p34"/>
          <p:cNvSpPr txBox="1">
            <a:spLocks noGrp="1"/>
          </p:cNvSpPr>
          <p:nvPr>
            <p:ph type="body" idx="2"/>
          </p:nvPr>
        </p:nvSpPr>
        <p:spPr/>
        <p:txBody>
          <a:bodyPr/>
          <a:lstStyle/>
          <a:p>
            <a:pPr lvl="0"/>
            <a:r>
              <a:rPr lang="en-US" dirty="0"/>
              <a:t>Section Title Goes Here…</a:t>
            </a:r>
          </a:p>
        </p:txBody>
      </p:sp>
      <p:pic>
        <p:nvPicPr>
          <p:cNvPr id="4" name="Google Shape;374;p42">
            <a:extLst>
              <a:ext uri="{FF2B5EF4-FFF2-40B4-BE49-F238E27FC236}">
                <a16:creationId xmlns:a16="http://schemas.microsoft.com/office/drawing/2014/main" id="{AAFDFD3F-5095-7A78-D3AA-7AFE033A05BC}"/>
              </a:ext>
            </a:extLst>
          </p:cNvPr>
          <p:cNvPicPr preferRelativeResize="0"/>
          <p:nvPr/>
        </p:nvPicPr>
        <p:blipFill>
          <a:blip r:embed="rId4">
            <a:alphaModFix/>
          </a:blip>
          <a:stretch>
            <a:fillRect/>
          </a:stretch>
        </p:blipFill>
        <p:spPr>
          <a:xfrm>
            <a:off x="10968090" y="130908"/>
            <a:ext cx="1042202" cy="1042200"/>
          </a:xfrm>
          <a:prstGeom prst="rect">
            <a:avLst/>
          </a:prstGeom>
          <a:noFill/>
          <a:ln>
            <a:noFill/>
          </a:ln>
        </p:spPr>
      </p:pic>
    </p:spTree>
    <p:extLst>
      <p:ext uri="{BB962C8B-B14F-4D97-AF65-F5344CB8AC3E}">
        <p14:creationId xmlns:p14="http://schemas.microsoft.com/office/powerpoint/2010/main" val="419736943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TotalTime>
  <Words>479</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Black</vt:lpstr>
      <vt:lpstr>Calibri</vt:lpstr>
      <vt:lpstr>Gotham</vt:lpstr>
      <vt:lpstr>Proxima Nova</vt:lpstr>
      <vt:lpstr>Proxima Nova Extrabold</vt:lpstr>
      <vt:lpstr>Source Sans Pro</vt:lpstr>
      <vt:lpstr>Zilla Slab</vt:lpstr>
      <vt:lpstr>Zilla Slab Medium</vt:lpstr>
      <vt:lpstr>Simple Light</vt:lpstr>
      <vt:lpstr>Outreach and Communications in Active Transportation</vt:lpstr>
      <vt:lpstr>Retrospective of Strategies</vt:lpstr>
      <vt:lpstr>PowerPoint Presentation</vt:lpstr>
      <vt:lpstr>PowerPoint Presentation</vt:lpstr>
      <vt:lpstr>Walkable Community Action Plans (SC)</vt:lpstr>
      <vt:lpstr>Walkable Community Action Plans (SC)</vt:lpstr>
      <vt:lpstr>Walkable Community Action Plans (SC)</vt:lpstr>
      <vt:lpstr>Let’s Bike Oakland (CA)</vt:lpstr>
      <vt:lpstr>Let’s Bike Oakland (CA)</vt:lpstr>
      <vt:lpstr>Let’s Bike Oakland (CA)</vt:lpstr>
      <vt:lpstr>Let’s Bike Oakland (CA)</vt:lpstr>
      <vt:lpstr>Let’s Bike Oakland (CA)</vt:lpstr>
      <vt:lpstr>PedPDX (OR)</vt:lpstr>
      <vt:lpstr>PedPDX (OR)</vt:lpstr>
      <vt:lpstr>PedPDX (OR)</vt:lpstr>
      <vt:lpstr>North Temple Mobility Hub (UT)</vt:lpstr>
      <vt:lpstr>North Temple Mobility Hub (UT)</vt:lpstr>
      <vt:lpstr>Hall County Safety Action Plan (GA)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Page Header Here</dc:title>
  <dc:creator>Joseph Abad</dc:creator>
  <cp:lastModifiedBy>Jean Crowther</cp:lastModifiedBy>
  <cp:revision>16</cp:revision>
  <dcterms:modified xsi:type="dcterms:W3CDTF">2024-07-30T21:29:13Z</dcterms:modified>
</cp:coreProperties>
</file>