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7"/>
  </p:notesMasterIdLst>
  <p:sldIdLst>
    <p:sldId id="256" r:id="rId2"/>
    <p:sldId id="339" r:id="rId3"/>
    <p:sldId id="353" r:id="rId4"/>
    <p:sldId id="354" r:id="rId5"/>
    <p:sldId id="352" r:id="rId6"/>
    <p:sldId id="355" r:id="rId7"/>
    <p:sldId id="351" r:id="rId8"/>
    <p:sldId id="376" r:id="rId9"/>
    <p:sldId id="358" r:id="rId10"/>
    <p:sldId id="359" r:id="rId11"/>
    <p:sldId id="356" r:id="rId12"/>
    <p:sldId id="361" r:id="rId13"/>
    <p:sldId id="362" r:id="rId14"/>
    <p:sldId id="363" r:id="rId15"/>
    <p:sldId id="364" r:id="rId16"/>
    <p:sldId id="365" r:id="rId17"/>
    <p:sldId id="263" r:id="rId18"/>
    <p:sldId id="267" r:id="rId19"/>
    <p:sldId id="367" r:id="rId20"/>
    <p:sldId id="366" r:id="rId21"/>
    <p:sldId id="372" r:id="rId22"/>
    <p:sldId id="368" r:id="rId23"/>
    <p:sldId id="369" r:id="rId24"/>
    <p:sldId id="370" r:id="rId25"/>
    <p:sldId id="371" r:id="rId26"/>
    <p:sldId id="373" r:id="rId27"/>
    <p:sldId id="374" r:id="rId28"/>
    <p:sldId id="375" r:id="rId29"/>
    <p:sldId id="343" r:id="rId30"/>
    <p:sldId id="349" r:id="rId31"/>
    <p:sldId id="344" r:id="rId32"/>
    <p:sldId id="345" r:id="rId33"/>
    <p:sldId id="346" r:id="rId34"/>
    <p:sldId id="347" r:id="rId35"/>
    <p:sldId id="321" r:id="rId36"/>
  </p:sldIdLst>
  <p:sldSz cx="9144000" cy="5143500" type="screen16x9"/>
  <p:notesSz cx="7010400" cy="9296400"/>
  <p:embeddedFontLst>
    <p:embeddedFont>
      <p:font typeface="Archivo" panose="020B0604020202020204" charset="0"/>
      <p:regular r:id="rId38"/>
      <p:bold r:id="rId39"/>
      <p:italic r:id="rId40"/>
      <p:boldItalic r:id="rId41"/>
    </p:embeddedFont>
    <p:embeddedFont>
      <p:font typeface="Archivo Black" panose="020B0604020202020204" charset="0"/>
      <p:regular r:id="rId42"/>
    </p:embeddedFont>
    <p:embeddedFont>
      <p:font typeface="Archivo SemiBold" panose="020B0604020202020204" charset="0"/>
      <p:regular r:id="rId43"/>
      <p:bold r:id="rId44"/>
      <p:italic r:id="rId45"/>
      <p:boldItalic r:id="rId46"/>
    </p:embeddedFont>
    <p:embeddedFont>
      <p:font typeface="Bebas Neue" panose="020B0606020202050201" pitchFamily="3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AAE"/>
    <a:srgbClr val="42ACD1"/>
    <a:srgbClr val="D9F7F9"/>
    <a:srgbClr val="486C8F"/>
    <a:srgbClr val="D98F60"/>
    <a:srgbClr val="FAD57C"/>
    <a:srgbClr val="F2BCD1"/>
    <a:srgbClr val="0082C8"/>
    <a:srgbClr val="663300"/>
    <a:srgbClr val="F3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44A787-D2C5-4C1C-9D8E-C960B65C4276}">
  <a:tblStyle styleId="{AC44A787-D2C5-4C1C-9D8E-C960B65C42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2C6710-FE0F-46B9-94FF-25E63B0D8AF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692" autoAdjust="0"/>
  </p:normalViewPr>
  <p:slideViewPr>
    <p:cSldViewPr snapToGrid="0">
      <p:cViewPr varScale="1">
        <p:scale>
          <a:sx n="55" d="100"/>
          <a:sy n="55" d="100"/>
        </p:scale>
        <p:origin x="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2161f68c1c1_2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2161f68c1c1_2_4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27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140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4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652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9879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81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1961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19A2A3EB-0BB1-9C63-E066-BB0651AFC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4BAE3F4C-CD66-F644-E79D-BFDD1B5300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434809F-A7D4-45B7-1797-C7B98CD09C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41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429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FA73825-C79B-BE73-DA6F-03A73DD0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8621E044-0513-D8E8-100F-2904C7E9C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0D894601-9A97-8849-65A0-077748BD5D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377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83866A33-E9D4-A805-626D-3A7B9A0AB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3053B6E4-D765-7290-4966-0AB90EB295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23351788-6B64-55A9-1E56-9A1F6F4F7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053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84C1032E-71A7-3CC8-5B3D-632CBD6D6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0F03AB25-C5C3-D472-9F59-F875B12CE8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412A13D3-1C9F-FB4E-CA17-20D54AB0A1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855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BC068769-E514-22B9-D367-156BB317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E8B28407-38A2-3F40-448F-A19DE2EAD3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A4C874E2-DA8F-7B74-4212-DE3433D559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Identify the Following Target Users in the Ordinance Language… provide definitions for each user type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Urban: (1) Walk - ADA Compliance, (2) Drive, (3) Bike, (4) Transit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Rural: (1) Walk - ADA Compliance, (2) Drive, (3) Emergency Vehicles, (4) Sand Mine Dump Trucks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3344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FA73825-C79B-BE73-DA6F-03A73DD0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8621E044-0513-D8E8-100F-2904C7E9C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0D894601-9A97-8849-65A0-077748BD5D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061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FA73825-C79B-BE73-DA6F-03A73DD0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8621E044-0513-D8E8-100F-2904C7E9C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0D894601-9A97-8849-65A0-077748BD5D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891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D937616-6D4F-6B34-AA64-4D152BC0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5548D859-41BA-499F-AFAF-4567B7BAD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A1C8E62-9E22-B0D5-B5BF-F705AC6EB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200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918CBB28-6D1E-44BC-7CBD-06AE91BDB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F3B3FC29-9EE7-AB05-B1F4-2F9DE6EADF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5ACF10F4-B2DA-66D6-38FD-120F851542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134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38E1FB10-DDCD-1E81-DA7E-708EB41EA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00F9658D-2777-D41A-BC62-594F35B8B8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BC7472B0-68C7-4C4F-40BA-490642F1DA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002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D937616-6D4F-6B34-AA64-4D152BC0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5548D859-41BA-499F-AFAF-4567B7BAD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A1C8E62-9E22-B0D5-B5BF-F705AC6EB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48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202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D937616-6D4F-6B34-AA64-4D152BC0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5548D859-41BA-499F-AFAF-4567B7BAD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A1C8E62-9E22-B0D5-B5BF-F705AC6EB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446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D937616-6D4F-6B34-AA64-4D152BC0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5548D859-41BA-499F-AFAF-4567B7BAD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A1C8E62-9E22-B0D5-B5BF-F705AC6EB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550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D937616-6D4F-6B34-AA64-4D152BC0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5548D859-41BA-499F-AFAF-4567B7BAD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A1C8E62-9E22-B0D5-B5BF-F705AC6EB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4319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D937616-6D4F-6B34-AA64-4D152BC0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5548D859-41BA-499F-AFAF-4567B7BAD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A1C8E62-9E22-B0D5-B5BF-F705AC6EB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8614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>
          <a:extLst>
            <a:ext uri="{FF2B5EF4-FFF2-40B4-BE49-F238E27FC236}">
              <a16:creationId xmlns:a16="http://schemas.microsoft.com/office/drawing/2014/main" id="{FD937616-6D4F-6B34-AA64-4D152BC0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>
            <a:extLst>
              <a:ext uri="{FF2B5EF4-FFF2-40B4-BE49-F238E27FC236}">
                <a16:creationId xmlns:a16="http://schemas.microsoft.com/office/drawing/2014/main" id="{5548D859-41BA-499F-AFAF-4567B7BAD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>
            <a:extLst>
              <a:ext uri="{FF2B5EF4-FFF2-40B4-BE49-F238E27FC236}">
                <a16:creationId xmlns:a16="http://schemas.microsoft.com/office/drawing/2014/main" id="{FA1C8E62-9E22-B0D5-B5BF-F705AC6EB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378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54dda1946d_6_2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05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67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69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125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744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3563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2169f240906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2169f240906_0_18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16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2341950" y="602525"/>
            <a:ext cx="4460100" cy="17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3440825" y="2376875"/>
            <a:ext cx="2262300" cy="62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-578866" y="224344"/>
            <a:ext cx="10178626" cy="2084839"/>
            <a:chOff x="-578866" y="224344"/>
            <a:chExt cx="10178626" cy="2084839"/>
          </a:xfrm>
        </p:grpSpPr>
        <p:sp>
          <p:nvSpPr>
            <p:cNvPr id="43" name="Google Shape;43;p2"/>
            <p:cNvSpPr/>
            <p:nvPr/>
          </p:nvSpPr>
          <p:spPr>
            <a:xfrm>
              <a:off x="-578866" y="2017590"/>
              <a:ext cx="1164836" cy="291593"/>
            </a:xfrm>
            <a:custGeom>
              <a:avLst/>
              <a:gdLst/>
              <a:ahLst/>
              <a:cxnLst/>
              <a:rect l="l" t="t" r="r" b="b"/>
              <a:pathLst>
                <a:path w="28854" h="7223" extrusionOk="0">
                  <a:moveTo>
                    <a:pt x="10673" y="0"/>
                  </a:moveTo>
                  <a:cubicBezTo>
                    <a:pt x="8029" y="0"/>
                    <a:pt x="5886" y="2143"/>
                    <a:pt x="5886" y="4787"/>
                  </a:cubicBezTo>
                  <a:cubicBezTo>
                    <a:pt x="5886" y="4932"/>
                    <a:pt x="5893" y="5074"/>
                    <a:pt x="5905" y="5215"/>
                  </a:cubicBezTo>
                  <a:cubicBezTo>
                    <a:pt x="5353" y="4993"/>
                    <a:pt x="4753" y="4871"/>
                    <a:pt x="4122" y="4871"/>
                  </a:cubicBezTo>
                  <a:cubicBezTo>
                    <a:pt x="2368" y="4871"/>
                    <a:pt x="835" y="5815"/>
                    <a:pt x="0" y="7223"/>
                  </a:cubicBezTo>
                  <a:lnTo>
                    <a:pt x="28853" y="7223"/>
                  </a:lnTo>
                  <a:cubicBezTo>
                    <a:pt x="28464" y="6333"/>
                    <a:pt x="27577" y="5711"/>
                    <a:pt x="26544" y="5711"/>
                  </a:cubicBezTo>
                  <a:cubicBezTo>
                    <a:pt x="25978" y="5711"/>
                    <a:pt x="25457" y="5897"/>
                    <a:pt x="25035" y="6211"/>
                  </a:cubicBezTo>
                  <a:cubicBezTo>
                    <a:pt x="22987" y="4434"/>
                    <a:pt x="20314" y="3359"/>
                    <a:pt x="17390" y="3359"/>
                  </a:cubicBezTo>
                  <a:cubicBezTo>
                    <a:pt x="16676" y="3359"/>
                    <a:pt x="15975" y="3424"/>
                    <a:pt x="15296" y="3547"/>
                  </a:cubicBezTo>
                  <a:cubicBezTo>
                    <a:pt x="14749" y="1505"/>
                    <a:pt x="12887" y="0"/>
                    <a:pt x="10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84051" y="1491661"/>
              <a:ext cx="1015709" cy="291512"/>
            </a:xfrm>
            <a:custGeom>
              <a:avLst/>
              <a:gdLst/>
              <a:ahLst/>
              <a:cxnLst/>
              <a:rect l="l" t="t" r="r" b="b"/>
              <a:pathLst>
                <a:path w="25160" h="7221" extrusionOk="0">
                  <a:moveTo>
                    <a:pt x="9539" y="0"/>
                  </a:moveTo>
                  <a:cubicBezTo>
                    <a:pt x="6635" y="0"/>
                    <a:pt x="4231" y="2140"/>
                    <a:pt x="3816" y="4928"/>
                  </a:cubicBezTo>
                  <a:cubicBezTo>
                    <a:pt x="3703" y="4917"/>
                    <a:pt x="3589" y="4913"/>
                    <a:pt x="3473" y="4913"/>
                  </a:cubicBezTo>
                  <a:cubicBezTo>
                    <a:pt x="1910" y="4913"/>
                    <a:pt x="570" y="5865"/>
                    <a:pt x="1" y="7221"/>
                  </a:cubicBezTo>
                  <a:lnTo>
                    <a:pt x="25160" y="7221"/>
                  </a:lnTo>
                  <a:cubicBezTo>
                    <a:pt x="24475" y="6510"/>
                    <a:pt x="23514" y="6070"/>
                    <a:pt x="22451" y="6070"/>
                  </a:cubicBezTo>
                  <a:cubicBezTo>
                    <a:pt x="21881" y="6070"/>
                    <a:pt x="21342" y="6196"/>
                    <a:pt x="20858" y="6421"/>
                  </a:cubicBezTo>
                  <a:cubicBezTo>
                    <a:pt x="19804" y="4997"/>
                    <a:pt x="18111" y="4073"/>
                    <a:pt x="16204" y="4073"/>
                  </a:cubicBezTo>
                  <a:cubicBezTo>
                    <a:pt x="15825" y="4073"/>
                    <a:pt x="15455" y="4110"/>
                    <a:pt x="15098" y="4179"/>
                  </a:cubicBezTo>
                  <a:cubicBezTo>
                    <a:pt x="14402" y="1765"/>
                    <a:pt x="12177" y="0"/>
                    <a:pt x="9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0380" y="56427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92023" y="22434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"/>
          <p:cNvSpPr txBox="1">
            <a:spLocks noGrp="1"/>
          </p:cNvSpPr>
          <p:nvPr>
            <p:ph type="title"/>
          </p:nvPr>
        </p:nvSpPr>
        <p:spPr>
          <a:xfrm>
            <a:off x="2050500" y="872350"/>
            <a:ext cx="5043000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9"/>
          <p:cNvSpPr txBox="1">
            <a:spLocks noGrp="1"/>
          </p:cNvSpPr>
          <p:nvPr>
            <p:ph type="subTitle" idx="1"/>
          </p:nvPr>
        </p:nvSpPr>
        <p:spPr>
          <a:xfrm>
            <a:off x="2850600" y="2011450"/>
            <a:ext cx="3442800" cy="80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0" name="Google Shape;390;p9"/>
          <p:cNvGrpSpPr/>
          <p:nvPr/>
        </p:nvGrpSpPr>
        <p:grpSpPr>
          <a:xfrm>
            <a:off x="-446164" y="2671901"/>
            <a:ext cx="9923469" cy="2481867"/>
            <a:chOff x="-446164" y="2671901"/>
            <a:chExt cx="9923469" cy="2481867"/>
          </a:xfrm>
        </p:grpSpPr>
        <p:grpSp>
          <p:nvGrpSpPr>
            <p:cNvPr id="391" name="Google Shape;391;p9"/>
            <p:cNvGrpSpPr/>
            <p:nvPr/>
          </p:nvGrpSpPr>
          <p:grpSpPr>
            <a:xfrm>
              <a:off x="-446164" y="2671901"/>
              <a:ext cx="9680636" cy="2228659"/>
              <a:chOff x="-446164" y="2671901"/>
              <a:chExt cx="9680636" cy="2228659"/>
            </a:xfrm>
          </p:grpSpPr>
          <p:grpSp>
            <p:nvGrpSpPr>
              <p:cNvPr id="392" name="Google Shape;392;p9"/>
              <p:cNvGrpSpPr/>
              <p:nvPr/>
            </p:nvGrpSpPr>
            <p:grpSpPr>
              <a:xfrm flipH="1">
                <a:off x="8430786" y="2688526"/>
                <a:ext cx="803686" cy="2212034"/>
                <a:chOff x="1624525" y="2228575"/>
                <a:chExt cx="497700" cy="1369850"/>
              </a:xfrm>
            </p:grpSpPr>
            <p:sp>
              <p:nvSpPr>
                <p:cNvPr id="393" name="Google Shape;393;p9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9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9"/>
                <p:cNvSpPr/>
                <p:nvPr/>
              </p:nvSpPr>
              <p:spPr>
                <a:xfrm>
                  <a:off x="1716325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9"/>
                <p:cNvSpPr/>
                <p:nvPr/>
              </p:nvSpPr>
              <p:spPr>
                <a:xfrm>
                  <a:off x="1907500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9"/>
                <p:cNvSpPr/>
                <p:nvPr/>
              </p:nvSpPr>
              <p:spPr>
                <a:xfrm>
                  <a:off x="1716325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9"/>
                <p:cNvSpPr/>
                <p:nvPr/>
              </p:nvSpPr>
              <p:spPr>
                <a:xfrm>
                  <a:off x="1907500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9"/>
                <p:cNvSpPr/>
                <p:nvPr/>
              </p:nvSpPr>
              <p:spPr>
                <a:xfrm>
                  <a:off x="1716325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1" y="1"/>
                      </a:moveTo>
                      <a:lnTo>
                        <a:pt x="1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9"/>
                <p:cNvSpPr/>
                <p:nvPr/>
              </p:nvSpPr>
              <p:spPr>
                <a:xfrm>
                  <a:off x="1907500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0" y="1"/>
                      </a:moveTo>
                      <a:lnTo>
                        <a:pt x="0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9"/>
                <p:cNvSpPr/>
                <p:nvPr/>
              </p:nvSpPr>
              <p:spPr>
                <a:xfrm>
                  <a:off x="1716325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1" y="1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9"/>
                <p:cNvSpPr/>
                <p:nvPr/>
              </p:nvSpPr>
              <p:spPr>
                <a:xfrm>
                  <a:off x="1907500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0" y="1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3" name="Google Shape;403;p9"/>
              <p:cNvGrpSpPr/>
              <p:nvPr/>
            </p:nvGrpSpPr>
            <p:grpSpPr>
              <a:xfrm flipH="1">
                <a:off x="-446164" y="2671901"/>
                <a:ext cx="1163053" cy="2159651"/>
                <a:chOff x="5379099" y="2225725"/>
                <a:chExt cx="1788762" cy="2159651"/>
              </a:xfrm>
            </p:grpSpPr>
            <p:sp>
              <p:nvSpPr>
                <p:cNvPr id="404" name="Google Shape;404;p9"/>
                <p:cNvSpPr/>
                <p:nvPr/>
              </p:nvSpPr>
              <p:spPr>
                <a:xfrm>
                  <a:off x="6495821" y="2490731"/>
                  <a:ext cx="672039" cy="189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7" h="46932" extrusionOk="0">
                      <a:moveTo>
                        <a:pt x="0" y="0"/>
                      </a:moveTo>
                      <a:lnTo>
                        <a:pt x="0" y="46932"/>
                      </a:lnTo>
                      <a:lnTo>
                        <a:pt x="16647" y="46932"/>
                      </a:lnTo>
                      <a:lnTo>
                        <a:pt x="166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05" name="Google Shape;405;p9"/>
                <p:cNvGrpSpPr/>
                <p:nvPr/>
              </p:nvGrpSpPr>
              <p:grpSpPr>
                <a:xfrm>
                  <a:off x="5379099" y="2225725"/>
                  <a:ext cx="1505640" cy="2156323"/>
                  <a:chOff x="4340925" y="2189800"/>
                  <a:chExt cx="932400" cy="1335350"/>
                </a:xfrm>
              </p:grpSpPr>
              <p:sp>
                <p:nvSpPr>
                  <p:cNvPr id="406" name="Google Shape;406;p9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7" name="Google Shape;407;p9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rgbClr val="486C8F">
                      <a:alpha val="2766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8" name="Google Shape;408;p9"/>
                  <p:cNvSpPr/>
                  <p:nvPr/>
                </p:nvSpPr>
                <p:spPr>
                  <a:xfrm>
                    <a:off x="4491600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9" name="Google Shape;409;p9"/>
                  <p:cNvSpPr/>
                  <p:nvPr/>
                </p:nvSpPr>
                <p:spPr>
                  <a:xfrm>
                    <a:off x="4340925" y="22684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0" name="Google Shape;410;p9"/>
                  <p:cNvSpPr/>
                  <p:nvPr/>
                </p:nvSpPr>
                <p:spPr>
                  <a:xfrm>
                    <a:off x="4340925" y="23995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9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9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1" name="Google Shape;411;p9"/>
                  <p:cNvSpPr/>
                  <p:nvPr/>
                </p:nvSpPr>
                <p:spPr>
                  <a:xfrm>
                    <a:off x="4340925" y="25306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" name="Google Shape;412;p9"/>
                  <p:cNvSpPr/>
                  <p:nvPr/>
                </p:nvSpPr>
                <p:spPr>
                  <a:xfrm>
                    <a:off x="4340925" y="26618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" name="Google Shape;413;p9"/>
                  <p:cNvSpPr/>
                  <p:nvPr/>
                </p:nvSpPr>
                <p:spPr>
                  <a:xfrm>
                    <a:off x="4340925" y="2792950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4" name="Google Shape;414;p9"/>
                  <p:cNvSpPr/>
                  <p:nvPr/>
                </p:nvSpPr>
                <p:spPr>
                  <a:xfrm>
                    <a:off x="4340925" y="29240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5" name="Google Shape;415;p9"/>
                  <p:cNvSpPr/>
                  <p:nvPr/>
                </p:nvSpPr>
                <p:spPr>
                  <a:xfrm>
                    <a:off x="4340925" y="30551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2"/>
                        </a:cubicBezTo>
                        <a:cubicBezTo>
                          <a:pt x="0" y="97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7"/>
                          <a:pt x="37295" y="62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6" name="Google Shape;416;p9"/>
                  <p:cNvSpPr/>
                  <p:nvPr/>
                </p:nvSpPr>
                <p:spPr>
                  <a:xfrm>
                    <a:off x="4340925" y="3186325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" name="Google Shape;417;p9"/>
                  <p:cNvSpPr/>
                  <p:nvPr/>
                </p:nvSpPr>
                <p:spPr>
                  <a:xfrm>
                    <a:off x="4340925" y="33174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8" name="Google Shape;418;p9"/>
                  <p:cNvSpPr/>
                  <p:nvPr/>
                </p:nvSpPr>
                <p:spPr>
                  <a:xfrm>
                    <a:off x="46508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" name="Google Shape;419;p9"/>
                  <p:cNvSpPr/>
                  <p:nvPr/>
                </p:nvSpPr>
                <p:spPr>
                  <a:xfrm>
                    <a:off x="48100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" name="Google Shape;420;p9"/>
                  <p:cNvSpPr/>
                  <p:nvPr/>
                </p:nvSpPr>
                <p:spPr>
                  <a:xfrm>
                    <a:off x="49692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" name="Google Shape;421;p9"/>
                  <p:cNvSpPr/>
                  <p:nvPr/>
                </p:nvSpPr>
                <p:spPr>
                  <a:xfrm>
                    <a:off x="51284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22" name="Google Shape;422;p9"/>
            <p:cNvGrpSpPr/>
            <p:nvPr/>
          </p:nvGrpSpPr>
          <p:grpSpPr>
            <a:xfrm>
              <a:off x="-307285" y="3428151"/>
              <a:ext cx="9784590" cy="1725616"/>
              <a:chOff x="-307285" y="3428151"/>
              <a:chExt cx="9784590" cy="1725616"/>
            </a:xfrm>
          </p:grpSpPr>
          <p:grpSp>
            <p:nvGrpSpPr>
              <p:cNvPr id="423" name="Google Shape;423;p9"/>
              <p:cNvGrpSpPr/>
              <p:nvPr/>
            </p:nvGrpSpPr>
            <p:grpSpPr>
              <a:xfrm>
                <a:off x="-307285" y="3428151"/>
                <a:ext cx="9784590" cy="1403399"/>
                <a:chOff x="-307285" y="3428151"/>
                <a:chExt cx="9784590" cy="1403399"/>
              </a:xfrm>
            </p:grpSpPr>
            <p:grpSp>
              <p:nvGrpSpPr>
                <p:cNvPr id="424" name="Google Shape;424;p9"/>
                <p:cNvGrpSpPr/>
                <p:nvPr/>
              </p:nvGrpSpPr>
              <p:grpSpPr>
                <a:xfrm flipH="1">
                  <a:off x="8423996" y="3428151"/>
                  <a:ext cx="1053309" cy="1353778"/>
                  <a:chOff x="8584688" y="3255488"/>
                  <a:chExt cx="1177276" cy="1513108"/>
                </a:xfrm>
              </p:grpSpPr>
              <p:grpSp>
                <p:nvGrpSpPr>
                  <p:cNvPr id="425" name="Google Shape;425;p9"/>
                  <p:cNvGrpSpPr/>
                  <p:nvPr/>
                </p:nvGrpSpPr>
                <p:grpSpPr>
                  <a:xfrm flipH="1">
                    <a:off x="8584688" y="3633119"/>
                    <a:ext cx="649796" cy="1069159"/>
                    <a:chOff x="5171600" y="584075"/>
                    <a:chExt cx="402400" cy="662100"/>
                  </a:xfrm>
                </p:grpSpPr>
                <p:sp>
                  <p:nvSpPr>
                    <p:cNvPr id="426" name="Google Shape;426;p9"/>
                    <p:cNvSpPr/>
                    <p:nvPr/>
                  </p:nvSpPr>
                  <p:spPr>
                    <a:xfrm>
                      <a:off x="5324750" y="871475"/>
                      <a:ext cx="48450" cy="374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38" h="14988" extrusionOk="0">
                          <a:moveTo>
                            <a:pt x="1836" y="1"/>
                          </a:moveTo>
                          <a:lnTo>
                            <a:pt x="1066" y="82"/>
                          </a:lnTo>
                          <a:lnTo>
                            <a:pt x="0" y="14668"/>
                          </a:lnTo>
                          <a:lnTo>
                            <a:pt x="1854" y="14988"/>
                          </a:lnTo>
                          <a:cubicBezTo>
                            <a:pt x="1854" y="14988"/>
                            <a:pt x="1937" y="6963"/>
                            <a:pt x="183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27" name="Google Shape;427;p9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28" name="Google Shape;428;p9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29" name="Google Shape;429;p9"/>
                    <p:cNvSpPr/>
                    <p:nvPr/>
                  </p:nvSpPr>
                  <p:spPr>
                    <a:xfrm>
                      <a:off x="5483525" y="782650"/>
                      <a:ext cx="51900" cy="29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6" h="1171" extrusionOk="0">
                          <a:moveTo>
                            <a:pt x="2022" y="0"/>
                          </a:moveTo>
                          <a:cubicBezTo>
                            <a:pt x="2008" y="0"/>
                            <a:pt x="1995" y="6"/>
                            <a:pt x="1984" y="16"/>
                          </a:cubicBezTo>
                          <a:cubicBezTo>
                            <a:pt x="1340" y="713"/>
                            <a:pt x="56" y="1071"/>
                            <a:pt x="42" y="1073"/>
                          </a:cubicBezTo>
                          <a:cubicBezTo>
                            <a:pt x="16" y="1081"/>
                            <a:pt x="0" y="1108"/>
                            <a:pt x="7" y="1135"/>
                          </a:cubicBezTo>
                          <a:cubicBezTo>
                            <a:pt x="13" y="1156"/>
                            <a:pt x="34" y="1171"/>
                            <a:pt x="55" y="1171"/>
                          </a:cubicBezTo>
                          <a:lnTo>
                            <a:pt x="55" y="1171"/>
                          </a:lnTo>
                          <a:cubicBezTo>
                            <a:pt x="60" y="1171"/>
                            <a:pt x="64" y="1171"/>
                            <a:pt x="68" y="1170"/>
                          </a:cubicBezTo>
                          <a:cubicBezTo>
                            <a:pt x="122" y="1155"/>
                            <a:pt x="1393" y="802"/>
                            <a:pt x="2057" y="84"/>
                          </a:cubicBezTo>
                          <a:cubicBezTo>
                            <a:pt x="2076" y="63"/>
                            <a:pt x="2075" y="32"/>
                            <a:pt x="2054" y="14"/>
                          </a:cubicBezTo>
                          <a:cubicBezTo>
                            <a:pt x="2045" y="5"/>
                            <a:pt x="2033" y="0"/>
                            <a:pt x="2022" y="0"/>
                          </a:cubicBezTo>
                          <a:close/>
                          <a:moveTo>
                            <a:pt x="55" y="1171"/>
                          </a:moveTo>
                          <a:lnTo>
                            <a:pt x="55" y="1171"/>
                          </a:lnTo>
                          <a:cubicBezTo>
                            <a:pt x="55" y="1171"/>
                            <a:pt x="55" y="1171"/>
                            <a:pt x="54" y="1171"/>
                          </a:cubicBezTo>
                          <a:lnTo>
                            <a:pt x="56" y="1171"/>
                          </a:lnTo>
                          <a:cubicBezTo>
                            <a:pt x="55" y="1171"/>
                            <a:pt x="55" y="1171"/>
                            <a:pt x="55" y="117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0" name="Google Shape;430;p9"/>
                    <p:cNvSpPr/>
                    <p:nvPr/>
                  </p:nvSpPr>
                  <p:spPr>
                    <a:xfrm>
                      <a:off x="5290175" y="787900"/>
                      <a:ext cx="48100" cy="7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" h="2835" extrusionOk="0">
                          <a:moveTo>
                            <a:pt x="466" y="1"/>
                          </a:moveTo>
                          <a:cubicBezTo>
                            <a:pt x="444" y="1"/>
                            <a:pt x="424" y="17"/>
                            <a:pt x="419" y="40"/>
                          </a:cubicBezTo>
                          <a:cubicBezTo>
                            <a:pt x="415" y="59"/>
                            <a:pt x="1" y="2026"/>
                            <a:pt x="1848" y="2831"/>
                          </a:cubicBezTo>
                          <a:cubicBezTo>
                            <a:pt x="1854" y="2833"/>
                            <a:pt x="1861" y="2834"/>
                            <a:pt x="1867" y="2834"/>
                          </a:cubicBezTo>
                          <a:cubicBezTo>
                            <a:pt x="1886" y="2834"/>
                            <a:pt x="1904" y="2823"/>
                            <a:pt x="1913" y="2805"/>
                          </a:cubicBezTo>
                          <a:cubicBezTo>
                            <a:pt x="1924" y="2780"/>
                            <a:pt x="1912" y="2751"/>
                            <a:pt x="1886" y="2739"/>
                          </a:cubicBezTo>
                          <a:cubicBezTo>
                            <a:pt x="1145" y="2416"/>
                            <a:pt x="688" y="1869"/>
                            <a:pt x="531" y="1113"/>
                          </a:cubicBezTo>
                          <a:cubicBezTo>
                            <a:pt x="411" y="545"/>
                            <a:pt x="515" y="66"/>
                            <a:pt x="516" y="61"/>
                          </a:cubicBezTo>
                          <a:cubicBezTo>
                            <a:pt x="522" y="34"/>
                            <a:pt x="505" y="7"/>
                            <a:pt x="478" y="2"/>
                          </a:cubicBezTo>
                          <a:cubicBezTo>
                            <a:pt x="474" y="1"/>
                            <a:pt x="470" y="1"/>
                            <a:pt x="46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31" name="Google Shape;431;p9"/>
                  <p:cNvGrpSpPr/>
                  <p:nvPr/>
                </p:nvGrpSpPr>
                <p:grpSpPr>
                  <a:xfrm flipH="1">
                    <a:off x="8776533" y="3255488"/>
                    <a:ext cx="985432" cy="1513108"/>
                    <a:chOff x="4718825" y="412825"/>
                    <a:chExt cx="610250" cy="937025"/>
                  </a:xfrm>
                </p:grpSpPr>
                <p:sp>
                  <p:nvSpPr>
                    <p:cNvPr id="432" name="Google Shape;432;p9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3" name="Google Shape;433;p9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4" name="Google Shape;434;p9"/>
                    <p:cNvSpPr/>
                    <p:nvPr/>
                  </p:nvSpPr>
                  <p:spPr>
                    <a:xfrm>
                      <a:off x="5045650" y="679850"/>
                      <a:ext cx="150800" cy="6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2" h="26800" extrusionOk="0">
                          <a:moveTo>
                            <a:pt x="1" y="1"/>
                          </a:moveTo>
                          <a:cubicBezTo>
                            <a:pt x="1" y="1"/>
                            <a:pt x="3425" y="12439"/>
                            <a:pt x="3151" y="26799"/>
                          </a:cubicBezTo>
                          <a:lnTo>
                            <a:pt x="6031" y="26799"/>
                          </a:lnTo>
                          <a:cubicBezTo>
                            <a:pt x="6031" y="26799"/>
                            <a:pt x="4299" y="12988"/>
                            <a:pt x="55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5" name="Google Shape;435;p9"/>
                    <p:cNvSpPr/>
                    <p:nvPr/>
                  </p:nvSpPr>
                  <p:spPr>
                    <a:xfrm>
                      <a:off x="4882025" y="703500"/>
                      <a:ext cx="214975" cy="21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99" h="8660" extrusionOk="0">
                          <a:moveTo>
                            <a:pt x="1" y="0"/>
                          </a:moveTo>
                          <a:cubicBezTo>
                            <a:pt x="1" y="0"/>
                            <a:pt x="148" y="387"/>
                            <a:pt x="510" y="1008"/>
                          </a:cubicBezTo>
                          <a:lnTo>
                            <a:pt x="510" y="1008"/>
                          </a:lnTo>
                          <a:cubicBezTo>
                            <a:pt x="334" y="684"/>
                            <a:pt x="164" y="348"/>
                            <a:pt x="1" y="0"/>
                          </a:cubicBezTo>
                          <a:close/>
                          <a:moveTo>
                            <a:pt x="510" y="1008"/>
                          </a:moveTo>
                          <a:lnTo>
                            <a:pt x="510" y="1008"/>
                          </a:lnTo>
                          <a:cubicBezTo>
                            <a:pt x="3291" y="6130"/>
                            <a:pt x="7509" y="8257"/>
                            <a:pt x="8598" y="8659"/>
                          </a:cubicBezTo>
                          <a:lnTo>
                            <a:pt x="8568" y="7806"/>
                          </a:lnTo>
                          <a:cubicBezTo>
                            <a:pt x="3750" y="5703"/>
                            <a:pt x="1433" y="2593"/>
                            <a:pt x="510" y="100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6" name="Google Shape;436;p9"/>
                    <p:cNvSpPr/>
                    <p:nvPr/>
                  </p:nvSpPr>
                  <p:spPr>
                    <a:xfrm>
                      <a:off x="5121350" y="683300"/>
                      <a:ext cx="66450" cy="300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2029" extrusionOk="0">
                          <a:moveTo>
                            <a:pt x="1998" y="0"/>
                          </a:moveTo>
                          <a:lnTo>
                            <a:pt x="1998" y="0"/>
                          </a:lnTo>
                          <a:cubicBezTo>
                            <a:pt x="1958" y="419"/>
                            <a:pt x="1787" y="341"/>
                            <a:pt x="1795" y="732"/>
                          </a:cubicBezTo>
                          <a:cubicBezTo>
                            <a:pt x="1891" y="5838"/>
                            <a:pt x="1" y="10259"/>
                            <a:pt x="1" y="10259"/>
                          </a:cubicBezTo>
                          <a:lnTo>
                            <a:pt x="367" y="12028"/>
                          </a:lnTo>
                          <a:cubicBezTo>
                            <a:pt x="2658" y="5127"/>
                            <a:pt x="1998" y="1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7" name="Google Shape;437;p9"/>
                    <p:cNvSpPr/>
                    <p:nvPr/>
                  </p:nvSpPr>
                  <p:spPr>
                    <a:xfrm>
                      <a:off x="4718825" y="412825"/>
                      <a:ext cx="610250" cy="446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10" h="17858" extrusionOk="0">
                          <a:moveTo>
                            <a:pt x="11501" y="0"/>
                          </a:moveTo>
                          <a:cubicBezTo>
                            <a:pt x="10851" y="0"/>
                            <a:pt x="10226" y="165"/>
                            <a:pt x="9660" y="395"/>
                          </a:cubicBezTo>
                          <a:cubicBezTo>
                            <a:pt x="8950" y="683"/>
                            <a:pt x="8350" y="1184"/>
                            <a:pt x="7947" y="1834"/>
                          </a:cubicBezTo>
                          <a:cubicBezTo>
                            <a:pt x="7872" y="1952"/>
                            <a:pt x="7705" y="2292"/>
                            <a:pt x="7664" y="2317"/>
                          </a:cubicBezTo>
                          <a:cubicBezTo>
                            <a:pt x="7664" y="2317"/>
                            <a:pt x="7662" y="2317"/>
                            <a:pt x="7661" y="2317"/>
                          </a:cubicBezTo>
                          <a:cubicBezTo>
                            <a:pt x="7631" y="2317"/>
                            <a:pt x="7409" y="2281"/>
                            <a:pt x="7060" y="2281"/>
                          </a:cubicBezTo>
                          <a:cubicBezTo>
                            <a:pt x="5887" y="2281"/>
                            <a:pt x="3272" y="2683"/>
                            <a:pt x="1644" y="6185"/>
                          </a:cubicBezTo>
                          <a:cubicBezTo>
                            <a:pt x="1" y="9721"/>
                            <a:pt x="2834" y="12617"/>
                            <a:pt x="2834" y="12617"/>
                          </a:cubicBezTo>
                          <a:cubicBezTo>
                            <a:pt x="2834" y="12617"/>
                            <a:pt x="2170" y="14043"/>
                            <a:pt x="3166" y="15485"/>
                          </a:cubicBezTo>
                          <a:cubicBezTo>
                            <a:pt x="3894" y="16537"/>
                            <a:pt x="5024" y="16676"/>
                            <a:pt x="5570" y="16676"/>
                          </a:cubicBezTo>
                          <a:cubicBezTo>
                            <a:pt x="5765" y="16676"/>
                            <a:pt x="5886" y="16659"/>
                            <a:pt x="5886" y="16659"/>
                          </a:cubicBezTo>
                          <a:cubicBezTo>
                            <a:pt x="5886" y="16659"/>
                            <a:pt x="5962" y="17033"/>
                            <a:pt x="6198" y="17565"/>
                          </a:cubicBezTo>
                          <a:cubicBezTo>
                            <a:pt x="6198" y="17565"/>
                            <a:pt x="6936" y="17858"/>
                            <a:pt x="7848" y="17858"/>
                          </a:cubicBezTo>
                          <a:cubicBezTo>
                            <a:pt x="8251" y="17858"/>
                            <a:pt x="8688" y="17800"/>
                            <a:pt x="9110" y="17635"/>
                          </a:cubicBezTo>
                          <a:cubicBezTo>
                            <a:pt x="10485" y="17096"/>
                            <a:pt x="10886" y="15713"/>
                            <a:pt x="10886" y="15713"/>
                          </a:cubicBezTo>
                          <a:cubicBezTo>
                            <a:pt x="10886" y="15713"/>
                            <a:pt x="12083" y="16213"/>
                            <a:pt x="14157" y="16278"/>
                          </a:cubicBezTo>
                          <a:cubicBezTo>
                            <a:pt x="14222" y="16280"/>
                            <a:pt x="14286" y="16281"/>
                            <a:pt x="14349" y="16281"/>
                          </a:cubicBezTo>
                          <a:cubicBezTo>
                            <a:pt x="16292" y="16281"/>
                            <a:pt x="17212" y="15357"/>
                            <a:pt x="17212" y="15357"/>
                          </a:cubicBezTo>
                          <a:cubicBezTo>
                            <a:pt x="17212" y="15357"/>
                            <a:pt x="18280" y="16113"/>
                            <a:pt x="19450" y="16344"/>
                          </a:cubicBezTo>
                          <a:cubicBezTo>
                            <a:pt x="20016" y="16455"/>
                            <a:pt x="20546" y="16484"/>
                            <a:pt x="20942" y="16484"/>
                          </a:cubicBezTo>
                          <a:cubicBezTo>
                            <a:pt x="21365" y="16484"/>
                            <a:pt x="21636" y="16451"/>
                            <a:pt x="21636" y="16451"/>
                          </a:cubicBezTo>
                          <a:cubicBezTo>
                            <a:pt x="21636" y="16451"/>
                            <a:pt x="22622" y="14936"/>
                            <a:pt x="22060" y="12416"/>
                          </a:cubicBezTo>
                          <a:cubicBezTo>
                            <a:pt x="23545" y="11486"/>
                            <a:pt x="24409" y="9496"/>
                            <a:pt x="24022" y="7553"/>
                          </a:cubicBezTo>
                          <a:cubicBezTo>
                            <a:pt x="23633" y="5608"/>
                            <a:pt x="22237" y="3755"/>
                            <a:pt x="20485" y="2703"/>
                          </a:cubicBezTo>
                          <a:cubicBezTo>
                            <a:pt x="19305" y="1994"/>
                            <a:pt x="17985" y="1644"/>
                            <a:pt x="16723" y="1644"/>
                          </a:cubicBezTo>
                          <a:cubicBezTo>
                            <a:pt x="16111" y="1644"/>
                            <a:pt x="15513" y="1726"/>
                            <a:pt x="14951" y="1890"/>
                          </a:cubicBezTo>
                          <a:cubicBezTo>
                            <a:pt x="14276" y="990"/>
                            <a:pt x="13299" y="305"/>
                            <a:pt x="12272" y="82"/>
                          </a:cubicBezTo>
                          <a:cubicBezTo>
                            <a:pt x="12012" y="25"/>
                            <a:pt x="11755" y="0"/>
                            <a:pt x="115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8" name="Google Shape;438;p9"/>
                    <p:cNvSpPr/>
                    <p:nvPr/>
                  </p:nvSpPr>
                  <p:spPr>
                    <a:xfrm>
                      <a:off x="4881900" y="469475"/>
                      <a:ext cx="29950" cy="93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8" h="3756" extrusionOk="0">
                          <a:moveTo>
                            <a:pt x="1141" y="1"/>
                          </a:moveTo>
                          <a:cubicBezTo>
                            <a:pt x="1124" y="1"/>
                            <a:pt x="1108" y="9"/>
                            <a:pt x="1099" y="25"/>
                          </a:cubicBezTo>
                          <a:cubicBezTo>
                            <a:pt x="44" y="1848"/>
                            <a:pt x="2" y="3687"/>
                            <a:pt x="2" y="3705"/>
                          </a:cubicBezTo>
                          <a:cubicBezTo>
                            <a:pt x="1" y="3732"/>
                            <a:pt x="24" y="3755"/>
                            <a:pt x="50" y="3755"/>
                          </a:cubicBezTo>
                          <a:lnTo>
                            <a:pt x="51" y="3755"/>
                          </a:lnTo>
                          <a:cubicBezTo>
                            <a:pt x="78" y="3755"/>
                            <a:pt x="101" y="3734"/>
                            <a:pt x="101" y="3706"/>
                          </a:cubicBezTo>
                          <a:cubicBezTo>
                            <a:pt x="101" y="3688"/>
                            <a:pt x="144" y="1875"/>
                            <a:pt x="1184" y="75"/>
                          </a:cubicBezTo>
                          <a:cubicBezTo>
                            <a:pt x="1198" y="52"/>
                            <a:pt x="1190" y="20"/>
                            <a:pt x="1166" y="7"/>
                          </a:cubicBezTo>
                          <a:cubicBezTo>
                            <a:pt x="1158" y="3"/>
                            <a:pt x="1150" y="1"/>
                            <a:pt x="11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9" name="Google Shape;439;p9"/>
                    <p:cNvSpPr/>
                    <p:nvPr/>
                  </p:nvSpPr>
                  <p:spPr>
                    <a:xfrm>
                      <a:off x="5194800" y="721975"/>
                      <a:ext cx="76925" cy="23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7" h="928" extrusionOk="0">
                          <a:moveTo>
                            <a:pt x="3020" y="1"/>
                          </a:moveTo>
                          <a:cubicBezTo>
                            <a:pt x="3009" y="1"/>
                            <a:pt x="2998" y="4"/>
                            <a:pt x="2989" y="12"/>
                          </a:cubicBezTo>
                          <a:cubicBezTo>
                            <a:pt x="2054" y="793"/>
                            <a:pt x="403" y="828"/>
                            <a:pt x="100" y="828"/>
                          </a:cubicBezTo>
                          <a:cubicBezTo>
                            <a:pt x="71" y="828"/>
                            <a:pt x="54" y="827"/>
                            <a:pt x="52" y="827"/>
                          </a:cubicBezTo>
                          <a:lnTo>
                            <a:pt x="51" y="827"/>
                          </a:lnTo>
                          <a:cubicBezTo>
                            <a:pt x="23" y="827"/>
                            <a:pt x="2" y="849"/>
                            <a:pt x="0" y="876"/>
                          </a:cubicBezTo>
                          <a:cubicBezTo>
                            <a:pt x="0" y="903"/>
                            <a:pt x="22" y="926"/>
                            <a:pt x="50" y="926"/>
                          </a:cubicBezTo>
                          <a:cubicBezTo>
                            <a:pt x="50" y="926"/>
                            <a:pt x="71" y="927"/>
                            <a:pt x="111" y="927"/>
                          </a:cubicBezTo>
                          <a:cubicBezTo>
                            <a:pt x="260" y="927"/>
                            <a:pt x="666" y="919"/>
                            <a:pt x="1148" y="843"/>
                          </a:cubicBezTo>
                          <a:cubicBezTo>
                            <a:pt x="1711" y="754"/>
                            <a:pt x="2499" y="551"/>
                            <a:pt x="3053" y="88"/>
                          </a:cubicBezTo>
                          <a:cubicBezTo>
                            <a:pt x="3073" y="70"/>
                            <a:pt x="3077" y="40"/>
                            <a:pt x="3059" y="18"/>
                          </a:cubicBezTo>
                          <a:cubicBezTo>
                            <a:pt x="3048" y="7"/>
                            <a:pt x="3034" y="1"/>
                            <a:pt x="302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0" name="Google Shape;440;p9"/>
                    <p:cNvSpPr/>
                    <p:nvPr/>
                  </p:nvSpPr>
                  <p:spPr>
                    <a:xfrm>
                      <a:off x="5084875" y="549050"/>
                      <a:ext cx="58175" cy="12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27" h="4978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4" y="27"/>
                          </a:cubicBezTo>
                          <a:cubicBezTo>
                            <a:pt x="0" y="51"/>
                            <a:pt x="10" y="81"/>
                            <a:pt x="34" y="94"/>
                          </a:cubicBezTo>
                          <a:cubicBezTo>
                            <a:pt x="41" y="98"/>
                            <a:pt x="734" y="465"/>
                            <a:pt x="1269" y="1240"/>
                          </a:cubicBezTo>
                          <a:cubicBezTo>
                            <a:pt x="1762" y="1953"/>
                            <a:pt x="2218" y="3169"/>
                            <a:pt x="1596" y="4911"/>
                          </a:cubicBezTo>
                          <a:cubicBezTo>
                            <a:pt x="1587" y="4937"/>
                            <a:pt x="1600" y="4966"/>
                            <a:pt x="1626" y="4975"/>
                          </a:cubicBezTo>
                          <a:cubicBezTo>
                            <a:pt x="1632" y="4976"/>
                            <a:pt x="1637" y="4978"/>
                            <a:pt x="1643" y="4978"/>
                          </a:cubicBezTo>
                          <a:cubicBezTo>
                            <a:pt x="1663" y="4978"/>
                            <a:pt x="1682" y="4966"/>
                            <a:pt x="1690" y="4945"/>
                          </a:cubicBezTo>
                          <a:cubicBezTo>
                            <a:pt x="2327" y="3161"/>
                            <a:pt x="1856" y="1913"/>
                            <a:pt x="1348" y="1180"/>
                          </a:cubicBezTo>
                          <a:cubicBezTo>
                            <a:pt x="799" y="387"/>
                            <a:pt x="110" y="21"/>
                            <a:pt x="80" y="6"/>
                          </a:cubicBezTo>
                          <a:cubicBezTo>
                            <a:pt x="72" y="2"/>
                            <a:pt x="65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441" name="Google Shape;441;p9"/>
                <p:cNvGrpSpPr/>
                <p:nvPr/>
              </p:nvGrpSpPr>
              <p:grpSpPr>
                <a:xfrm flipH="1">
                  <a:off x="-307285" y="3719680"/>
                  <a:ext cx="1024182" cy="1111870"/>
                  <a:chOff x="7247246" y="3181830"/>
                  <a:chExt cx="1024182" cy="1111870"/>
                </a:xfrm>
              </p:grpSpPr>
              <p:grpSp>
                <p:nvGrpSpPr>
                  <p:cNvPr id="442" name="Google Shape;442;p9"/>
                  <p:cNvGrpSpPr/>
                  <p:nvPr/>
                </p:nvGrpSpPr>
                <p:grpSpPr>
                  <a:xfrm>
                    <a:off x="7247246" y="3247552"/>
                    <a:ext cx="648060" cy="1046148"/>
                    <a:chOff x="5864425" y="493925"/>
                    <a:chExt cx="401325" cy="647850"/>
                  </a:xfrm>
                </p:grpSpPr>
                <p:sp>
                  <p:nvSpPr>
                    <p:cNvPr id="443" name="Google Shape;443;p9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4" name="Google Shape;444;p9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5" name="Google Shape;445;p9"/>
                    <p:cNvSpPr/>
                    <p:nvPr/>
                  </p:nvSpPr>
                  <p:spPr>
                    <a:xfrm>
                      <a:off x="6097800" y="672450"/>
                      <a:ext cx="93650" cy="469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6" h="18773" extrusionOk="0">
                          <a:moveTo>
                            <a:pt x="359" y="1"/>
                          </a:moveTo>
                          <a:lnTo>
                            <a:pt x="0" y="113"/>
                          </a:lnTo>
                          <a:cubicBezTo>
                            <a:pt x="186" y="9377"/>
                            <a:pt x="1860" y="18772"/>
                            <a:pt x="1860" y="18772"/>
                          </a:cubicBezTo>
                          <a:lnTo>
                            <a:pt x="3746" y="18187"/>
                          </a:lnTo>
                          <a:cubicBezTo>
                            <a:pt x="647" y="8842"/>
                            <a:pt x="359" y="1"/>
                            <a:pt x="35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6" name="Google Shape;446;p9"/>
                    <p:cNvSpPr/>
                    <p:nvPr/>
                  </p:nvSpPr>
                  <p:spPr>
                    <a:xfrm>
                      <a:off x="6025225" y="700225"/>
                      <a:ext cx="87850" cy="18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4" h="7545" extrusionOk="0">
                          <a:moveTo>
                            <a:pt x="0" y="1"/>
                          </a:moveTo>
                          <a:cubicBezTo>
                            <a:pt x="1" y="2"/>
                            <a:pt x="610" y="3493"/>
                            <a:pt x="3514" y="7544"/>
                          </a:cubicBezTo>
                          <a:lnTo>
                            <a:pt x="3393" y="6312"/>
                          </a:lnTo>
                          <a:cubicBezTo>
                            <a:pt x="3393" y="6312"/>
                            <a:pt x="1257" y="3802"/>
                            <a:pt x="282" y="439"/>
                          </a:cubicBezTo>
                          <a:cubicBezTo>
                            <a:pt x="208" y="182"/>
                            <a:pt x="111" y="26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7" name="Google Shape;447;p9"/>
                    <p:cNvSpPr/>
                    <p:nvPr/>
                  </p:nvSpPr>
                  <p:spPr>
                    <a:xfrm>
                      <a:off x="5864425" y="493925"/>
                      <a:ext cx="401325" cy="33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53" h="13309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8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4" y="9624"/>
                            <a:pt x="1592" y="10660"/>
                            <a:pt x="2776" y="10861"/>
                          </a:cubicBezTo>
                          <a:cubicBezTo>
                            <a:pt x="3078" y="12605"/>
                            <a:pt x="4099" y="13309"/>
                            <a:pt x="4099" y="13309"/>
                          </a:cubicBezTo>
                          <a:cubicBezTo>
                            <a:pt x="4099" y="13309"/>
                            <a:pt x="4776" y="13120"/>
                            <a:pt x="5457" y="12668"/>
                          </a:cubicBezTo>
                          <a:cubicBezTo>
                            <a:pt x="6139" y="12217"/>
                            <a:pt x="6618" y="11458"/>
                            <a:pt x="6618" y="11458"/>
                          </a:cubicBezTo>
                          <a:cubicBezTo>
                            <a:pt x="6618" y="11458"/>
                            <a:pt x="6891" y="11572"/>
                            <a:pt x="7357" y="11572"/>
                          </a:cubicBezTo>
                          <a:cubicBezTo>
                            <a:pt x="7727" y="11572"/>
                            <a:pt x="8219" y="11500"/>
                            <a:pt x="8793" y="11243"/>
                          </a:cubicBezTo>
                          <a:cubicBezTo>
                            <a:pt x="10091" y="10660"/>
                            <a:pt x="10720" y="10030"/>
                            <a:pt x="10720" y="10030"/>
                          </a:cubicBezTo>
                          <a:cubicBezTo>
                            <a:pt x="10720" y="10030"/>
                            <a:pt x="11321" y="10784"/>
                            <a:pt x="12313" y="10784"/>
                          </a:cubicBezTo>
                          <a:cubicBezTo>
                            <a:pt x="12324" y="10784"/>
                            <a:pt x="12336" y="10784"/>
                            <a:pt x="12348" y="10784"/>
                          </a:cubicBezTo>
                          <a:cubicBezTo>
                            <a:pt x="13360" y="10766"/>
                            <a:pt x="14175" y="9978"/>
                            <a:pt x="14175" y="9978"/>
                          </a:cubicBezTo>
                          <a:cubicBezTo>
                            <a:pt x="14185" y="9580"/>
                            <a:pt x="14136" y="9323"/>
                            <a:pt x="14136" y="9323"/>
                          </a:cubicBezTo>
                          <a:cubicBezTo>
                            <a:pt x="14136" y="9323"/>
                            <a:pt x="15300" y="9033"/>
                            <a:pt x="15553" y="7868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6052" y="3388"/>
                            <a:pt x="14086" y="1576"/>
                          </a:cubicBezTo>
                          <a:cubicBezTo>
                            <a:pt x="12952" y="531"/>
                            <a:pt x="11881" y="241"/>
                            <a:pt x="11037" y="241"/>
                          </a:cubicBezTo>
                          <a:cubicBezTo>
                            <a:pt x="9979" y="241"/>
                            <a:pt x="9278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8" name="Google Shape;448;p9"/>
                    <p:cNvSpPr/>
                    <p:nvPr/>
                  </p:nvSpPr>
                  <p:spPr>
                    <a:xfrm>
                      <a:off x="6094525" y="510100"/>
                      <a:ext cx="43950" cy="53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8" h="2132" extrusionOk="0">
                          <a:moveTo>
                            <a:pt x="55" y="1"/>
                          </a:moveTo>
                          <a:cubicBezTo>
                            <a:pt x="40" y="1"/>
                            <a:pt x="26" y="7"/>
                            <a:pt x="17" y="21"/>
                          </a:cubicBezTo>
                          <a:cubicBezTo>
                            <a:pt x="0" y="42"/>
                            <a:pt x="4" y="73"/>
                            <a:pt x="25" y="89"/>
                          </a:cubicBezTo>
                          <a:cubicBezTo>
                            <a:pt x="1151" y="955"/>
                            <a:pt x="1652" y="2090"/>
                            <a:pt x="1657" y="2101"/>
                          </a:cubicBezTo>
                          <a:cubicBezTo>
                            <a:pt x="1665" y="2121"/>
                            <a:pt x="1683" y="2131"/>
                            <a:pt x="1702" y="2131"/>
                          </a:cubicBezTo>
                          <a:cubicBezTo>
                            <a:pt x="1709" y="2131"/>
                            <a:pt x="1716" y="2130"/>
                            <a:pt x="1722" y="2128"/>
                          </a:cubicBezTo>
                          <a:cubicBezTo>
                            <a:pt x="1747" y="2117"/>
                            <a:pt x="1758" y="2088"/>
                            <a:pt x="1747" y="2063"/>
                          </a:cubicBezTo>
                          <a:cubicBezTo>
                            <a:pt x="1742" y="2051"/>
                            <a:pt x="1233" y="894"/>
                            <a:pt x="86" y="11"/>
                          </a:cubicBezTo>
                          <a:cubicBezTo>
                            <a:pt x="76" y="4"/>
                            <a:pt x="66" y="1"/>
                            <a:pt x="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9" name="Google Shape;449;p9"/>
                    <p:cNvSpPr/>
                    <p:nvPr/>
                  </p:nvSpPr>
                  <p:spPr>
                    <a:xfrm>
                      <a:off x="5932425" y="757900"/>
                      <a:ext cx="55300" cy="10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12" h="434" extrusionOk="0">
                          <a:moveTo>
                            <a:pt x="2154" y="0"/>
                          </a:moveTo>
                          <a:cubicBezTo>
                            <a:pt x="2148" y="0"/>
                            <a:pt x="2141" y="2"/>
                            <a:pt x="2134" y="4"/>
                          </a:cubicBezTo>
                          <a:cubicBezTo>
                            <a:pt x="2124" y="8"/>
                            <a:pt x="1382" y="334"/>
                            <a:pt x="642" y="334"/>
                          </a:cubicBezTo>
                          <a:cubicBezTo>
                            <a:pt x="447" y="334"/>
                            <a:pt x="253" y="312"/>
                            <a:pt x="72" y="255"/>
                          </a:cubicBezTo>
                          <a:cubicBezTo>
                            <a:pt x="66" y="253"/>
                            <a:pt x="61" y="253"/>
                            <a:pt x="56" y="253"/>
                          </a:cubicBezTo>
                          <a:cubicBezTo>
                            <a:pt x="35" y="253"/>
                            <a:pt x="16" y="266"/>
                            <a:pt x="9" y="287"/>
                          </a:cubicBezTo>
                          <a:cubicBezTo>
                            <a:pt x="1" y="314"/>
                            <a:pt x="15" y="342"/>
                            <a:pt x="41" y="350"/>
                          </a:cubicBezTo>
                          <a:cubicBezTo>
                            <a:pt x="235" y="410"/>
                            <a:pt x="441" y="433"/>
                            <a:pt x="645" y="433"/>
                          </a:cubicBezTo>
                          <a:cubicBezTo>
                            <a:pt x="940" y="433"/>
                            <a:pt x="1227" y="384"/>
                            <a:pt x="1454" y="331"/>
                          </a:cubicBezTo>
                          <a:cubicBezTo>
                            <a:pt x="1866" y="232"/>
                            <a:pt x="2163" y="101"/>
                            <a:pt x="2175" y="95"/>
                          </a:cubicBezTo>
                          <a:cubicBezTo>
                            <a:pt x="2200" y="84"/>
                            <a:pt x="2211" y="55"/>
                            <a:pt x="2200" y="30"/>
                          </a:cubicBezTo>
                          <a:cubicBezTo>
                            <a:pt x="2192" y="11"/>
                            <a:pt x="2174" y="0"/>
                            <a:pt x="215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50" name="Google Shape;450;p9"/>
                    <p:cNvSpPr/>
                    <p:nvPr/>
                  </p:nvSpPr>
                  <p:spPr>
                    <a:xfrm>
                      <a:off x="5969200" y="606500"/>
                      <a:ext cx="44200" cy="90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8" h="3607" extrusionOk="0">
                          <a:moveTo>
                            <a:pt x="1442" y="1"/>
                          </a:moveTo>
                          <a:cubicBezTo>
                            <a:pt x="1428" y="1"/>
                            <a:pt x="1414" y="7"/>
                            <a:pt x="1405" y="19"/>
                          </a:cubicBezTo>
                          <a:cubicBezTo>
                            <a:pt x="1390" y="36"/>
                            <a:pt x="1" y="1733"/>
                            <a:pt x="1676" y="3590"/>
                          </a:cubicBezTo>
                          <a:cubicBezTo>
                            <a:pt x="1685" y="3601"/>
                            <a:pt x="1698" y="3606"/>
                            <a:pt x="1713" y="3606"/>
                          </a:cubicBezTo>
                          <a:lnTo>
                            <a:pt x="1713" y="3607"/>
                          </a:lnTo>
                          <a:cubicBezTo>
                            <a:pt x="1725" y="3607"/>
                            <a:pt x="1736" y="3602"/>
                            <a:pt x="1745" y="3593"/>
                          </a:cubicBezTo>
                          <a:cubicBezTo>
                            <a:pt x="1766" y="3575"/>
                            <a:pt x="1767" y="3544"/>
                            <a:pt x="1749" y="3524"/>
                          </a:cubicBezTo>
                          <a:cubicBezTo>
                            <a:pt x="1071" y="2772"/>
                            <a:pt x="820" y="1966"/>
                            <a:pt x="1000" y="1126"/>
                          </a:cubicBezTo>
                          <a:cubicBezTo>
                            <a:pt x="1136" y="499"/>
                            <a:pt x="1477" y="86"/>
                            <a:pt x="1481" y="83"/>
                          </a:cubicBezTo>
                          <a:cubicBezTo>
                            <a:pt x="1497" y="61"/>
                            <a:pt x="1495" y="30"/>
                            <a:pt x="1475" y="13"/>
                          </a:cubicBezTo>
                          <a:cubicBezTo>
                            <a:pt x="1465" y="5"/>
                            <a:pt x="145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51" name="Google Shape;451;p9"/>
                  <p:cNvGrpSpPr/>
                  <p:nvPr/>
                </p:nvGrpSpPr>
                <p:grpSpPr>
                  <a:xfrm>
                    <a:off x="7774473" y="3181830"/>
                    <a:ext cx="496955" cy="974814"/>
                    <a:chOff x="6249250" y="738225"/>
                    <a:chExt cx="307750" cy="603675"/>
                  </a:xfrm>
                </p:grpSpPr>
                <p:sp>
                  <p:nvSpPr>
                    <p:cNvPr id="452" name="Google Shape;452;p9"/>
                    <p:cNvSpPr/>
                    <p:nvPr/>
                  </p:nvSpPr>
                  <p:spPr>
                    <a:xfrm>
                      <a:off x="6284300" y="1008250"/>
                      <a:ext cx="106300" cy="33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52" h="13346" extrusionOk="0">
                          <a:moveTo>
                            <a:pt x="2905" y="1"/>
                          </a:moveTo>
                          <a:lnTo>
                            <a:pt x="0" y="12481"/>
                          </a:lnTo>
                          <a:lnTo>
                            <a:pt x="2179" y="13346"/>
                          </a:lnTo>
                          <a:cubicBezTo>
                            <a:pt x="2179" y="13346"/>
                            <a:pt x="3495" y="6613"/>
                            <a:pt x="4252" y="218"/>
                          </a:cubicBezTo>
                          <a:lnTo>
                            <a:pt x="2905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53" name="Google Shape;453;p9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54" name="Google Shape;454;p9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55" name="Google Shape;455;p9"/>
                    <p:cNvSpPr/>
                    <p:nvPr/>
                  </p:nvSpPr>
                  <p:spPr>
                    <a:xfrm>
                      <a:off x="6386975" y="764750"/>
                      <a:ext cx="63850" cy="4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54" h="1750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3" y="28"/>
                          </a:cubicBezTo>
                          <a:cubicBezTo>
                            <a:pt x="0" y="52"/>
                            <a:pt x="10" y="82"/>
                            <a:pt x="35" y="94"/>
                          </a:cubicBezTo>
                          <a:cubicBezTo>
                            <a:pt x="1084" y="630"/>
                            <a:pt x="1463" y="1705"/>
                            <a:pt x="1467" y="1716"/>
                          </a:cubicBezTo>
                          <a:cubicBezTo>
                            <a:pt x="1471" y="1732"/>
                            <a:pt x="1483" y="1744"/>
                            <a:pt x="1500" y="1747"/>
                          </a:cubicBezTo>
                          <a:cubicBezTo>
                            <a:pt x="1504" y="1748"/>
                            <a:pt x="1509" y="1750"/>
                            <a:pt x="1512" y="1750"/>
                          </a:cubicBezTo>
                          <a:cubicBezTo>
                            <a:pt x="1524" y="1750"/>
                            <a:pt x="1536" y="1745"/>
                            <a:pt x="1545" y="1738"/>
                          </a:cubicBezTo>
                          <a:cubicBezTo>
                            <a:pt x="1547" y="1736"/>
                            <a:pt x="1678" y="1629"/>
                            <a:pt x="1995" y="1629"/>
                          </a:cubicBezTo>
                          <a:cubicBezTo>
                            <a:pt x="2126" y="1629"/>
                            <a:pt x="2289" y="1648"/>
                            <a:pt x="2488" y="1699"/>
                          </a:cubicBezTo>
                          <a:cubicBezTo>
                            <a:pt x="2491" y="1700"/>
                            <a:pt x="2495" y="1700"/>
                            <a:pt x="2499" y="1700"/>
                          </a:cubicBezTo>
                          <a:cubicBezTo>
                            <a:pt x="2521" y="1700"/>
                            <a:pt x="2542" y="1686"/>
                            <a:pt x="2548" y="1663"/>
                          </a:cubicBezTo>
                          <a:cubicBezTo>
                            <a:pt x="2554" y="1636"/>
                            <a:pt x="2538" y="1610"/>
                            <a:pt x="2512" y="1603"/>
                          </a:cubicBezTo>
                          <a:cubicBezTo>
                            <a:pt x="2307" y="1549"/>
                            <a:pt x="2136" y="1530"/>
                            <a:pt x="1997" y="1530"/>
                          </a:cubicBezTo>
                          <a:cubicBezTo>
                            <a:pt x="1758" y="1530"/>
                            <a:pt x="1611" y="1587"/>
                            <a:pt x="1538" y="1626"/>
                          </a:cubicBezTo>
                          <a:cubicBezTo>
                            <a:pt x="1441" y="1390"/>
                            <a:pt x="1022" y="487"/>
                            <a:pt x="80" y="6"/>
                          </a:cubicBezTo>
                          <a:cubicBezTo>
                            <a:pt x="72" y="2"/>
                            <a:pt x="64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56" name="Google Shape;456;p9"/>
                    <p:cNvSpPr/>
                    <p:nvPr/>
                  </p:nvSpPr>
                  <p:spPr>
                    <a:xfrm>
                      <a:off x="6483625" y="943300"/>
                      <a:ext cx="39500" cy="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0" h="226" extrusionOk="0">
                          <a:moveTo>
                            <a:pt x="801" y="1"/>
                          </a:moveTo>
                          <a:cubicBezTo>
                            <a:pt x="364" y="1"/>
                            <a:pt x="57" y="122"/>
                            <a:pt x="37" y="129"/>
                          </a:cubicBezTo>
                          <a:cubicBezTo>
                            <a:pt x="12" y="140"/>
                            <a:pt x="0" y="169"/>
                            <a:pt x="11" y="194"/>
                          </a:cubicBezTo>
                          <a:cubicBezTo>
                            <a:pt x="18" y="213"/>
                            <a:pt x="37" y="225"/>
                            <a:pt x="57" y="225"/>
                          </a:cubicBezTo>
                          <a:cubicBezTo>
                            <a:pt x="63" y="225"/>
                            <a:pt x="69" y="224"/>
                            <a:pt x="75" y="222"/>
                          </a:cubicBezTo>
                          <a:cubicBezTo>
                            <a:pt x="80" y="220"/>
                            <a:pt x="380" y="101"/>
                            <a:pt x="806" y="101"/>
                          </a:cubicBezTo>
                          <a:cubicBezTo>
                            <a:pt x="1016" y="101"/>
                            <a:pt x="1257" y="130"/>
                            <a:pt x="1508" y="217"/>
                          </a:cubicBezTo>
                          <a:cubicBezTo>
                            <a:pt x="1513" y="219"/>
                            <a:pt x="1519" y="220"/>
                            <a:pt x="1524" y="220"/>
                          </a:cubicBezTo>
                          <a:cubicBezTo>
                            <a:pt x="1545" y="220"/>
                            <a:pt x="1564" y="207"/>
                            <a:pt x="1571" y="187"/>
                          </a:cubicBezTo>
                          <a:cubicBezTo>
                            <a:pt x="1580" y="160"/>
                            <a:pt x="1567" y="133"/>
                            <a:pt x="1540" y="123"/>
                          </a:cubicBezTo>
                          <a:cubicBezTo>
                            <a:pt x="1275" y="32"/>
                            <a:pt x="1022" y="1"/>
                            <a:pt x="80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57" name="Google Shape;457;p9"/>
                    <p:cNvSpPr/>
                    <p:nvPr/>
                  </p:nvSpPr>
                  <p:spPr>
                    <a:xfrm>
                      <a:off x="6386900" y="987400"/>
                      <a:ext cx="55975" cy="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9" h="583" extrusionOk="0">
                          <a:moveTo>
                            <a:pt x="2184" y="1"/>
                          </a:moveTo>
                          <a:cubicBezTo>
                            <a:pt x="2170" y="1"/>
                            <a:pt x="2156" y="6"/>
                            <a:pt x="2146" y="18"/>
                          </a:cubicBezTo>
                          <a:cubicBezTo>
                            <a:pt x="1876" y="329"/>
                            <a:pt x="1555" y="486"/>
                            <a:pt x="1189" y="486"/>
                          </a:cubicBezTo>
                          <a:cubicBezTo>
                            <a:pt x="1063" y="486"/>
                            <a:pt x="932" y="468"/>
                            <a:pt x="797" y="431"/>
                          </a:cubicBezTo>
                          <a:cubicBezTo>
                            <a:pt x="392" y="322"/>
                            <a:pt x="91" y="82"/>
                            <a:pt x="87" y="80"/>
                          </a:cubicBezTo>
                          <a:cubicBezTo>
                            <a:pt x="79" y="72"/>
                            <a:pt x="68" y="69"/>
                            <a:pt x="58" y="69"/>
                          </a:cubicBezTo>
                          <a:cubicBezTo>
                            <a:pt x="43" y="69"/>
                            <a:pt x="28" y="76"/>
                            <a:pt x="19" y="88"/>
                          </a:cubicBezTo>
                          <a:cubicBezTo>
                            <a:pt x="1" y="110"/>
                            <a:pt x="4" y="140"/>
                            <a:pt x="26" y="158"/>
                          </a:cubicBezTo>
                          <a:cubicBezTo>
                            <a:pt x="34" y="164"/>
                            <a:pt x="565" y="583"/>
                            <a:pt x="1190" y="583"/>
                          </a:cubicBezTo>
                          <a:lnTo>
                            <a:pt x="1190" y="582"/>
                          </a:lnTo>
                          <a:cubicBezTo>
                            <a:pt x="1529" y="582"/>
                            <a:pt x="1896" y="459"/>
                            <a:pt x="2221" y="83"/>
                          </a:cubicBezTo>
                          <a:cubicBezTo>
                            <a:pt x="2239" y="62"/>
                            <a:pt x="2236" y="30"/>
                            <a:pt x="2216" y="12"/>
                          </a:cubicBezTo>
                          <a:cubicBezTo>
                            <a:pt x="2207" y="5"/>
                            <a:pt x="2195" y="1"/>
                            <a:pt x="218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58" name="Google Shape;458;p9"/>
                    <p:cNvSpPr/>
                    <p:nvPr/>
                  </p:nvSpPr>
                  <p:spPr>
                    <a:xfrm>
                      <a:off x="6371775" y="857625"/>
                      <a:ext cx="69850" cy="1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" h="615" extrusionOk="0">
                          <a:moveTo>
                            <a:pt x="1442" y="1"/>
                          </a:moveTo>
                          <a:cubicBezTo>
                            <a:pt x="566" y="1"/>
                            <a:pt x="27" y="523"/>
                            <a:pt x="19" y="530"/>
                          </a:cubicBezTo>
                          <a:cubicBezTo>
                            <a:pt x="0" y="550"/>
                            <a:pt x="0" y="581"/>
                            <a:pt x="19" y="600"/>
                          </a:cubicBezTo>
                          <a:cubicBezTo>
                            <a:pt x="29" y="610"/>
                            <a:pt x="41" y="615"/>
                            <a:pt x="54" y="615"/>
                          </a:cubicBezTo>
                          <a:cubicBezTo>
                            <a:pt x="66" y="615"/>
                            <a:pt x="80" y="610"/>
                            <a:pt x="89" y="600"/>
                          </a:cubicBezTo>
                          <a:cubicBezTo>
                            <a:pt x="92" y="598"/>
                            <a:pt x="354" y="340"/>
                            <a:pt x="807" y="196"/>
                          </a:cubicBezTo>
                          <a:cubicBezTo>
                            <a:pt x="1021" y="127"/>
                            <a:pt x="1231" y="98"/>
                            <a:pt x="1431" y="98"/>
                          </a:cubicBezTo>
                          <a:cubicBezTo>
                            <a:pt x="1939" y="98"/>
                            <a:pt x="2389" y="283"/>
                            <a:pt x="2713" y="469"/>
                          </a:cubicBezTo>
                          <a:cubicBezTo>
                            <a:pt x="2720" y="473"/>
                            <a:pt x="2729" y="476"/>
                            <a:pt x="2737" y="476"/>
                          </a:cubicBezTo>
                          <a:cubicBezTo>
                            <a:pt x="2754" y="476"/>
                            <a:pt x="2770" y="467"/>
                            <a:pt x="2780" y="451"/>
                          </a:cubicBezTo>
                          <a:cubicBezTo>
                            <a:pt x="2793" y="427"/>
                            <a:pt x="2786" y="397"/>
                            <a:pt x="2762" y="384"/>
                          </a:cubicBezTo>
                          <a:cubicBezTo>
                            <a:pt x="2269" y="100"/>
                            <a:pt x="182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59" name="Google Shape;459;p9"/>
              <p:cNvGrpSpPr/>
              <p:nvPr/>
            </p:nvGrpSpPr>
            <p:grpSpPr>
              <a:xfrm>
                <a:off x="-52625" y="4603882"/>
                <a:ext cx="9241746" cy="549886"/>
                <a:chOff x="-52618" y="4432870"/>
                <a:chExt cx="9241746" cy="540960"/>
              </a:xfrm>
            </p:grpSpPr>
            <p:sp>
              <p:nvSpPr>
                <p:cNvPr id="460" name="Google Shape;460;p9"/>
                <p:cNvSpPr/>
                <p:nvPr/>
              </p:nvSpPr>
              <p:spPr>
                <a:xfrm flipH="1">
                  <a:off x="-52618" y="4523477"/>
                  <a:ext cx="9241725" cy="5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889" extrusionOk="0">
                      <a:moveTo>
                        <a:pt x="0" y="1"/>
                      </a:moveTo>
                      <a:lnTo>
                        <a:pt x="0" y="1889"/>
                      </a:lnTo>
                      <a:lnTo>
                        <a:pt x="226498" y="188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61" name="Google Shape;461;p9"/>
                <p:cNvGrpSpPr/>
                <p:nvPr/>
              </p:nvGrpSpPr>
              <p:grpSpPr>
                <a:xfrm flipH="1">
                  <a:off x="-52598" y="4432870"/>
                  <a:ext cx="9241725" cy="149296"/>
                  <a:chOff x="1009775" y="3388800"/>
                  <a:chExt cx="5662475" cy="231575"/>
                </a:xfrm>
              </p:grpSpPr>
              <p:sp>
                <p:nvSpPr>
                  <p:cNvPr id="462" name="Google Shape;462;p9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3" name="Google Shape;463;p9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4" name="Google Shape;464;p9"/>
                  <p:cNvSpPr/>
                  <p:nvPr/>
                </p:nvSpPr>
                <p:spPr>
                  <a:xfrm>
                    <a:off x="1009775" y="3388800"/>
                    <a:ext cx="5662475" cy="7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2819" extrusionOk="0">
                        <a:moveTo>
                          <a:pt x="0" y="0"/>
                        </a:moveTo>
                        <a:lnTo>
                          <a:pt x="226498" y="2819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65" name="Google Shape;465;p9"/>
                <p:cNvGrpSpPr/>
                <p:nvPr/>
              </p:nvGrpSpPr>
              <p:grpSpPr>
                <a:xfrm flipH="1">
                  <a:off x="-52601" y="4653864"/>
                  <a:ext cx="9241725" cy="319966"/>
                  <a:chOff x="1009775" y="3677750"/>
                  <a:chExt cx="5662475" cy="402675"/>
                </a:xfrm>
              </p:grpSpPr>
              <p:sp>
                <p:nvSpPr>
                  <p:cNvPr id="466" name="Google Shape;466;p9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7" name="Google Shape;467;p9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836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68" name="Google Shape;468;p9"/>
                <p:cNvSpPr/>
                <p:nvPr/>
              </p:nvSpPr>
              <p:spPr>
                <a:xfrm flipH="1">
                  <a:off x="-52618" y="4582304"/>
                  <a:ext cx="9241725" cy="71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297" extrusionOk="0">
                      <a:moveTo>
                        <a:pt x="0" y="1"/>
                      </a:moveTo>
                      <a:lnTo>
                        <a:pt x="0" y="2297"/>
                      </a:lnTo>
                      <a:lnTo>
                        <a:pt x="226498" y="229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 flipH="1">
                  <a:off x="-52618" y="4618106"/>
                  <a:ext cx="9241725" cy="4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149" extrusionOk="0">
                      <a:moveTo>
                        <a:pt x="0" y="0"/>
                      </a:moveTo>
                      <a:lnTo>
                        <a:pt x="0" y="1149"/>
                      </a:lnTo>
                      <a:lnTo>
                        <a:pt x="226498" y="114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 flipH="1">
                  <a:off x="3304223" y="4756602"/>
                  <a:ext cx="1131413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29" h="200" extrusionOk="0">
                      <a:moveTo>
                        <a:pt x="100" y="1"/>
                      </a:moveTo>
                      <a:cubicBezTo>
                        <a:pt x="45" y="1"/>
                        <a:pt x="1" y="45"/>
                        <a:pt x="1" y="101"/>
                      </a:cubicBezTo>
                      <a:cubicBezTo>
                        <a:pt x="1" y="155"/>
                        <a:pt x="45" y="199"/>
                        <a:pt x="100" y="199"/>
                      </a:cubicBezTo>
                      <a:lnTo>
                        <a:pt x="27630" y="199"/>
                      </a:lnTo>
                      <a:cubicBezTo>
                        <a:pt x="27684" y="199"/>
                        <a:pt x="27729" y="155"/>
                        <a:pt x="27729" y="101"/>
                      </a:cubicBezTo>
                      <a:cubicBezTo>
                        <a:pt x="27729" y="45"/>
                        <a:pt x="27684" y="1"/>
                        <a:pt x="276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 flipH="1">
                  <a:off x="1626555" y="4704080"/>
                  <a:ext cx="217477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0" h="200" extrusionOk="0">
                      <a:moveTo>
                        <a:pt x="100" y="1"/>
                      </a:moveTo>
                      <a:cubicBezTo>
                        <a:pt x="45" y="1"/>
                        <a:pt x="0" y="45"/>
                        <a:pt x="0" y="101"/>
                      </a:cubicBezTo>
                      <a:cubicBezTo>
                        <a:pt x="0" y="155"/>
                        <a:pt x="45" y="199"/>
                        <a:pt x="100" y="199"/>
                      </a:cubicBezTo>
                      <a:lnTo>
                        <a:pt x="5229" y="199"/>
                      </a:lnTo>
                      <a:cubicBezTo>
                        <a:pt x="5285" y="199"/>
                        <a:pt x="5329" y="155"/>
                        <a:pt x="5329" y="101"/>
                      </a:cubicBezTo>
                      <a:cubicBezTo>
                        <a:pt x="5329" y="45"/>
                        <a:pt x="5285" y="1"/>
                        <a:pt x="52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 flipH="1">
                  <a:off x="1467553" y="4798755"/>
                  <a:ext cx="741096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3" h="199" extrusionOk="0">
                      <a:moveTo>
                        <a:pt x="99" y="0"/>
                      </a:moveTo>
                      <a:cubicBezTo>
                        <a:pt x="45" y="0"/>
                        <a:pt x="0" y="45"/>
                        <a:pt x="0" y="99"/>
                      </a:cubicBezTo>
                      <a:cubicBezTo>
                        <a:pt x="0" y="154"/>
                        <a:pt x="45" y="199"/>
                        <a:pt x="99" y="199"/>
                      </a:cubicBezTo>
                      <a:lnTo>
                        <a:pt x="18064" y="199"/>
                      </a:lnTo>
                      <a:cubicBezTo>
                        <a:pt x="18118" y="199"/>
                        <a:pt x="18162" y="154"/>
                        <a:pt x="18162" y="99"/>
                      </a:cubicBezTo>
                      <a:cubicBezTo>
                        <a:pt x="18162" y="45"/>
                        <a:pt x="18118" y="0"/>
                        <a:pt x="180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 flipH="1">
                  <a:off x="797276" y="4729507"/>
                  <a:ext cx="292840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200" extrusionOk="0">
                      <a:moveTo>
                        <a:pt x="100" y="0"/>
                      </a:moveTo>
                      <a:cubicBezTo>
                        <a:pt x="46" y="0"/>
                        <a:pt x="1" y="45"/>
                        <a:pt x="1" y="99"/>
                      </a:cubicBezTo>
                      <a:cubicBezTo>
                        <a:pt x="1" y="155"/>
                        <a:pt x="46" y="199"/>
                        <a:pt x="100" y="199"/>
                      </a:cubicBezTo>
                      <a:lnTo>
                        <a:pt x="7077" y="199"/>
                      </a:lnTo>
                      <a:cubicBezTo>
                        <a:pt x="7132" y="199"/>
                        <a:pt x="7177" y="155"/>
                        <a:pt x="7177" y="99"/>
                      </a:cubicBezTo>
                      <a:cubicBezTo>
                        <a:pt x="7177" y="45"/>
                        <a:pt x="7132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 flipH="1">
                  <a:off x="8617989" y="4696194"/>
                  <a:ext cx="354043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7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100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8577" y="199"/>
                      </a:lnTo>
                      <a:cubicBezTo>
                        <a:pt x="8632" y="199"/>
                        <a:pt x="8677" y="154"/>
                        <a:pt x="8677" y="100"/>
                      </a:cubicBezTo>
                      <a:cubicBezTo>
                        <a:pt x="8677" y="45"/>
                        <a:pt x="8632" y="0"/>
                        <a:pt x="85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 flipH="1">
                  <a:off x="8673886" y="4775573"/>
                  <a:ext cx="125182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99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2967" y="199"/>
                      </a:lnTo>
                      <a:cubicBezTo>
                        <a:pt x="3023" y="199"/>
                        <a:pt x="3067" y="154"/>
                        <a:pt x="3067" y="99"/>
                      </a:cubicBezTo>
                      <a:cubicBezTo>
                        <a:pt x="3067" y="45"/>
                        <a:pt x="3023" y="0"/>
                        <a:pt x="29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6" name="Google Shape;476;p9"/>
            <p:cNvGrpSpPr/>
            <p:nvPr/>
          </p:nvGrpSpPr>
          <p:grpSpPr>
            <a:xfrm>
              <a:off x="4581411" y="4873921"/>
              <a:ext cx="3182357" cy="212602"/>
              <a:chOff x="4581418" y="4698525"/>
              <a:chExt cx="3182357" cy="209151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133071" y="4698525"/>
                <a:ext cx="2630704" cy="77692"/>
              </a:xfrm>
              <a:custGeom>
                <a:avLst/>
                <a:gdLst/>
                <a:ahLst/>
                <a:cxnLst/>
                <a:rect l="l" t="t" r="r" b="b"/>
                <a:pathLst>
                  <a:path w="81157" h="3911" extrusionOk="0">
                    <a:moveTo>
                      <a:pt x="81157" y="1"/>
                    </a:moveTo>
                    <a:lnTo>
                      <a:pt x="11347" y="18"/>
                    </a:lnTo>
                    <a:lnTo>
                      <a:pt x="0" y="3742"/>
                    </a:lnTo>
                    <a:lnTo>
                      <a:pt x="69756" y="3910"/>
                    </a:lnTo>
                    <a:lnTo>
                      <a:pt x="77935" y="1226"/>
                    </a:lnTo>
                    <a:lnTo>
                      <a:pt x="811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4581418" y="4809682"/>
                <a:ext cx="2645680" cy="97994"/>
              </a:xfrm>
              <a:custGeom>
                <a:avLst/>
                <a:gdLst/>
                <a:ahLst/>
                <a:cxnLst/>
                <a:rect l="l" t="t" r="r" b="b"/>
                <a:pathLst>
                  <a:path w="81619" h="4933" extrusionOk="0">
                    <a:moveTo>
                      <a:pt x="11347" y="1"/>
                    </a:moveTo>
                    <a:lnTo>
                      <a:pt x="1" y="3724"/>
                    </a:lnTo>
                    <a:lnTo>
                      <a:pt x="66589" y="4933"/>
                    </a:lnTo>
                    <a:lnTo>
                      <a:pt x="816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9" name="Google Shape;479;p9"/>
          <p:cNvGrpSpPr/>
          <p:nvPr/>
        </p:nvGrpSpPr>
        <p:grpSpPr>
          <a:xfrm>
            <a:off x="110380" y="54494"/>
            <a:ext cx="4657674" cy="681828"/>
            <a:chOff x="110380" y="54494"/>
            <a:chExt cx="4657674" cy="681828"/>
          </a:xfrm>
        </p:grpSpPr>
        <p:sp>
          <p:nvSpPr>
            <p:cNvPr id="480" name="Google Shape;480;p9"/>
            <p:cNvSpPr/>
            <p:nvPr/>
          </p:nvSpPr>
          <p:spPr>
            <a:xfrm>
              <a:off x="110380" y="56427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3583073" y="5449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4"/>
          <p:cNvSpPr txBox="1">
            <a:spLocks noGrp="1"/>
          </p:cNvSpPr>
          <p:nvPr>
            <p:ph type="title"/>
          </p:nvPr>
        </p:nvSpPr>
        <p:spPr>
          <a:xfrm>
            <a:off x="720000" y="4389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9"/>
          <p:cNvSpPr txBox="1">
            <a:spLocks noGrp="1"/>
          </p:cNvSpPr>
          <p:nvPr>
            <p:ph type="title"/>
          </p:nvPr>
        </p:nvSpPr>
        <p:spPr>
          <a:xfrm>
            <a:off x="4766113" y="1249113"/>
            <a:ext cx="3033900" cy="1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1"/>
          </p:nvPr>
        </p:nvSpPr>
        <p:spPr>
          <a:xfrm>
            <a:off x="4760075" y="2852488"/>
            <a:ext cx="3033900" cy="10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9"/>
          <p:cNvSpPr>
            <a:spLocks noGrp="1"/>
          </p:cNvSpPr>
          <p:nvPr>
            <p:ph type="pic" idx="2"/>
          </p:nvPr>
        </p:nvSpPr>
        <p:spPr>
          <a:xfrm flipH="1">
            <a:off x="820475" y="911850"/>
            <a:ext cx="3729900" cy="3319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00" name="Google Shape;900;p19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901" name="Google Shape;901;p19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902" name="Google Shape;902;p19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903" name="Google Shape;903;p19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904" name="Google Shape;904;p19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5" name="Google Shape;905;p19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6" name="Google Shape;906;p19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7" name="Google Shape;907;p19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8" name="Google Shape;908;p19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09" name="Google Shape;909;p19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910" name="Google Shape;910;p19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1" name="Google Shape;911;p19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2" name="Google Shape;912;p19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3" name="Google Shape;913;p19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4" name="Google Shape;914;p19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5" name="Google Shape;915;p19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6" name="Google Shape;916;p19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7" name="Google Shape;917;p19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8" name="Google Shape;918;p19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19" name="Google Shape;919;p19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920" name="Google Shape;920;p19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921" name="Google Shape;921;p19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2" name="Google Shape;922;p19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3" name="Google Shape;923;p19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4" name="Google Shape;924;p19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5" name="Google Shape;925;p19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6" name="Google Shape;926;p19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7" name="Google Shape;927;p19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8" name="Google Shape;928;p19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29" name="Google Shape;929;p19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930" name="Google Shape;930;p19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1" name="Google Shape;931;p19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2" name="Google Shape;932;p19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" name="Google Shape;933;p19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4" name="Google Shape;934;p19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5" name="Google Shape;935;p19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6" name="Google Shape;936;p19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937" name="Google Shape;937;p19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938" name="Google Shape;938;p19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9" name="Google Shape;939;p19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940" name="Google Shape;940;p1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1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19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3" name="Google Shape;943;p19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944" name="Google Shape;944;p1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1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6" name="Google Shape;946;p19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4" name="Google Shape;954;p19"/>
          <p:cNvGrpSpPr/>
          <p:nvPr/>
        </p:nvGrpSpPr>
        <p:grpSpPr>
          <a:xfrm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955" name="Google Shape;955;p19"/>
            <p:cNvSpPr/>
            <p:nvPr/>
          </p:nvSpPr>
          <p:spPr>
            <a:xfrm>
              <a:off x="5133071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4581418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19"/>
          <p:cNvSpPr/>
          <p:nvPr/>
        </p:nvSpPr>
        <p:spPr>
          <a:xfrm>
            <a:off x="169286" y="159669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1" name="Google Shape;1541;p28"/>
          <p:cNvGrpSpPr/>
          <p:nvPr/>
        </p:nvGrpSpPr>
        <p:grpSpPr>
          <a:xfrm>
            <a:off x="-307285" y="46323"/>
            <a:ext cx="9784590" cy="5107445"/>
            <a:chOff x="-307285" y="46323"/>
            <a:chExt cx="9784590" cy="5107445"/>
          </a:xfrm>
        </p:grpSpPr>
        <p:grpSp>
          <p:nvGrpSpPr>
            <p:cNvPr id="1542" name="Google Shape;1542;p28"/>
            <p:cNvGrpSpPr/>
            <p:nvPr/>
          </p:nvGrpSpPr>
          <p:grpSpPr>
            <a:xfrm>
              <a:off x="-307285" y="3428151"/>
              <a:ext cx="9784590" cy="1725616"/>
              <a:chOff x="-307285" y="3428151"/>
              <a:chExt cx="9784590" cy="1725616"/>
            </a:xfrm>
          </p:grpSpPr>
          <p:grpSp>
            <p:nvGrpSpPr>
              <p:cNvPr id="1543" name="Google Shape;1543;p28"/>
              <p:cNvGrpSpPr/>
              <p:nvPr/>
            </p:nvGrpSpPr>
            <p:grpSpPr>
              <a:xfrm flipH="1">
                <a:off x="-307285" y="3428151"/>
                <a:ext cx="9784590" cy="1403399"/>
                <a:chOff x="-307285" y="3428151"/>
                <a:chExt cx="9784590" cy="1403399"/>
              </a:xfrm>
            </p:grpSpPr>
            <p:grpSp>
              <p:nvGrpSpPr>
                <p:cNvPr id="1544" name="Google Shape;1544;p28"/>
                <p:cNvGrpSpPr/>
                <p:nvPr/>
              </p:nvGrpSpPr>
              <p:grpSpPr>
                <a:xfrm flipH="1">
                  <a:off x="8423996" y="3428151"/>
                  <a:ext cx="1053309" cy="1353778"/>
                  <a:chOff x="8584688" y="3255488"/>
                  <a:chExt cx="1177276" cy="1513108"/>
                </a:xfrm>
              </p:grpSpPr>
              <p:grpSp>
                <p:nvGrpSpPr>
                  <p:cNvPr id="1545" name="Google Shape;1545;p28"/>
                  <p:cNvGrpSpPr/>
                  <p:nvPr/>
                </p:nvGrpSpPr>
                <p:grpSpPr>
                  <a:xfrm flipH="1">
                    <a:off x="8584688" y="3633119"/>
                    <a:ext cx="649796" cy="1069159"/>
                    <a:chOff x="5171600" y="584075"/>
                    <a:chExt cx="402400" cy="662100"/>
                  </a:xfrm>
                </p:grpSpPr>
                <p:sp>
                  <p:nvSpPr>
                    <p:cNvPr id="1546" name="Google Shape;1546;p28"/>
                    <p:cNvSpPr/>
                    <p:nvPr/>
                  </p:nvSpPr>
                  <p:spPr>
                    <a:xfrm>
                      <a:off x="5324750" y="871475"/>
                      <a:ext cx="48450" cy="374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38" h="14988" extrusionOk="0">
                          <a:moveTo>
                            <a:pt x="1836" y="1"/>
                          </a:moveTo>
                          <a:lnTo>
                            <a:pt x="1066" y="82"/>
                          </a:lnTo>
                          <a:lnTo>
                            <a:pt x="0" y="14668"/>
                          </a:lnTo>
                          <a:lnTo>
                            <a:pt x="1854" y="14988"/>
                          </a:lnTo>
                          <a:cubicBezTo>
                            <a:pt x="1854" y="14988"/>
                            <a:pt x="1937" y="6963"/>
                            <a:pt x="183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47" name="Google Shape;1547;p28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48" name="Google Shape;1548;p28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49" name="Google Shape;1549;p28"/>
                    <p:cNvSpPr/>
                    <p:nvPr/>
                  </p:nvSpPr>
                  <p:spPr>
                    <a:xfrm>
                      <a:off x="5483525" y="782650"/>
                      <a:ext cx="51900" cy="29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6" h="1171" extrusionOk="0">
                          <a:moveTo>
                            <a:pt x="2022" y="0"/>
                          </a:moveTo>
                          <a:cubicBezTo>
                            <a:pt x="2008" y="0"/>
                            <a:pt x="1995" y="6"/>
                            <a:pt x="1984" y="16"/>
                          </a:cubicBezTo>
                          <a:cubicBezTo>
                            <a:pt x="1340" y="713"/>
                            <a:pt x="56" y="1071"/>
                            <a:pt x="42" y="1073"/>
                          </a:cubicBezTo>
                          <a:cubicBezTo>
                            <a:pt x="16" y="1081"/>
                            <a:pt x="0" y="1108"/>
                            <a:pt x="7" y="1135"/>
                          </a:cubicBezTo>
                          <a:cubicBezTo>
                            <a:pt x="13" y="1156"/>
                            <a:pt x="34" y="1171"/>
                            <a:pt x="55" y="1171"/>
                          </a:cubicBezTo>
                          <a:lnTo>
                            <a:pt x="55" y="1171"/>
                          </a:lnTo>
                          <a:cubicBezTo>
                            <a:pt x="60" y="1171"/>
                            <a:pt x="64" y="1171"/>
                            <a:pt x="68" y="1170"/>
                          </a:cubicBezTo>
                          <a:cubicBezTo>
                            <a:pt x="122" y="1155"/>
                            <a:pt x="1393" y="802"/>
                            <a:pt x="2057" y="84"/>
                          </a:cubicBezTo>
                          <a:cubicBezTo>
                            <a:pt x="2076" y="63"/>
                            <a:pt x="2075" y="32"/>
                            <a:pt x="2054" y="14"/>
                          </a:cubicBezTo>
                          <a:cubicBezTo>
                            <a:pt x="2045" y="5"/>
                            <a:pt x="2033" y="0"/>
                            <a:pt x="2022" y="0"/>
                          </a:cubicBezTo>
                          <a:close/>
                          <a:moveTo>
                            <a:pt x="55" y="1171"/>
                          </a:moveTo>
                          <a:lnTo>
                            <a:pt x="55" y="1171"/>
                          </a:lnTo>
                          <a:cubicBezTo>
                            <a:pt x="55" y="1171"/>
                            <a:pt x="55" y="1171"/>
                            <a:pt x="54" y="1171"/>
                          </a:cubicBezTo>
                          <a:lnTo>
                            <a:pt x="56" y="1171"/>
                          </a:lnTo>
                          <a:cubicBezTo>
                            <a:pt x="55" y="1171"/>
                            <a:pt x="55" y="1171"/>
                            <a:pt x="55" y="117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0" name="Google Shape;1550;p28"/>
                    <p:cNvSpPr/>
                    <p:nvPr/>
                  </p:nvSpPr>
                  <p:spPr>
                    <a:xfrm>
                      <a:off x="5290175" y="787900"/>
                      <a:ext cx="48100" cy="7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" h="2835" extrusionOk="0">
                          <a:moveTo>
                            <a:pt x="466" y="1"/>
                          </a:moveTo>
                          <a:cubicBezTo>
                            <a:pt x="444" y="1"/>
                            <a:pt x="424" y="17"/>
                            <a:pt x="419" y="40"/>
                          </a:cubicBezTo>
                          <a:cubicBezTo>
                            <a:pt x="415" y="59"/>
                            <a:pt x="1" y="2026"/>
                            <a:pt x="1848" y="2831"/>
                          </a:cubicBezTo>
                          <a:cubicBezTo>
                            <a:pt x="1854" y="2833"/>
                            <a:pt x="1861" y="2834"/>
                            <a:pt x="1867" y="2834"/>
                          </a:cubicBezTo>
                          <a:cubicBezTo>
                            <a:pt x="1886" y="2834"/>
                            <a:pt x="1904" y="2823"/>
                            <a:pt x="1913" y="2805"/>
                          </a:cubicBezTo>
                          <a:cubicBezTo>
                            <a:pt x="1924" y="2780"/>
                            <a:pt x="1912" y="2751"/>
                            <a:pt x="1886" y="2739"/>
                          </a:cubicBezTo>
                          <a:cubicBezTo>
                            <a:pt x="1145" y="2416"/>
                            <a:pt x="688" y="1869"/>
                            <a:pt x="531" y="1113"/>
                          </a:cubicBezTo>
                          <a:cubicBezTo>
                            <a:pt x="411" y="545"/>
                            <a:pt x="515" y="66"/>
                            <a:pt x="516" y="61"/>
                          </a:cubicBezTo>
                          <a:cubicBezTo>
                            <a:pt x="522" y="34"/>
                            <a:pt x="505" y="7"/>
                            <a:pt x="478" y="2"/>
                          </a:cubicBezTo>
                          <a:cubicBezTo>
                            <a:pt x="474" y="1"/>
                            <a:pt x="470" y="1"/>
                            <a:pt x="46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551" name="Google Shape;1551;p28"/>
                  <p:cNvGrpSpPr/>
                  <p:nvPr/>
                </p:nvGrpSpPr>
                <p:grpSpPr>
                  <a:xfrm flipH="1">
                    <a:off x="8776533" y="3255488"/>
                    <a:ext cx="985432" cy="1513108"/>
                    <a:chOff x="4718825" y="412825"/>
                    <a:chExt cx="610250" cy="937025"/>
                  </a:xfrm>
                </p:grpSpPr>
                <p:sp>
                  <p:nvSpPr>
                    <p:cNvPr id="1552" name="Google Shape;1552;p28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3" name="Google Shape;1553;p28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4" name="Google Shape;1554;p28"/>
                    <p:cNvSpPr/>
                    <p:nvPr/>
                  </p:nvSpPr>
                  <p:spPr>
                    <a:xfrm>
                      <a:off x="5045650" y="679850"/>
                      <a:ext cx="150800" cy="6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2" h="26800" extrusionOk="0">
                          <a:moveTo>
                            <a:pt x="1" y="1"/>
                          </a:moveTo>
                          <a:cubicBezTo>
                            <a:pt x="1" y="1"/>
                            <a:pt x="3425" y="12439"/>
                            <a:pt x="3151" y="26799"/>
                          </a:cubicBezTo>
                          <a:lnTo>
                            <a:pt x="6031" y="26799"/>
                          </a:lnTo>
                          <a:cubicBezTo>
                            <a:pt x="6031" y="26799"/>
                            <a:pt x="4299" y="12988"/>
                            <a:pt x="55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5" name="Google Shape;1555;p28"/>
                    <p:cNvSpPr/>
                    <p:nvPr/>
                  </p:nvSpPr>
                  <p:spPr>
                    <a:xfrm>
                      <a:off x="4882025" y="703500"/>
                      <a:ext cx="214975" cy="21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99" h="8660" extrusionOk="0">
                          <a:moveTo>
                            <a:pt x="1" y="0"/>
                          </a:moveTo>
                          <a:cubicBezTo>
                            <a:pt x="1" y="0"/>
                            <a:pt x="148" y="387"/>
                            <a:pt x="510" y="1008"/>
                          </a:cubicBezTo>
                          <a:lnTo>
                            <a:pt x="510" y="1008"/>
                          </a:lnTo>
                          <a:cubicBezTo>
                            <a:pt x="334" y="684"/>
                            <a:pt x="164" y="348"/>
                            <a:pt x="1" y="0"/>
                          </a:cubicBezTo>
                          <a:close/>
                          <a:moveTo>
                            <a:pt x="510" y="1008"/>
                          </a:moveTo>
                          <a:lnTo>
                            <a:pt x="510" y="1008"/>
                          </a:lnTo>
                          <a:cubicBezTo>
                            <a:pt x="3291" y="6130"/>
                            <a:pt x="7509" y="8257"/>
                            <a:pt x="8598" y="8659"/>
                          </a:cubicBezTo>
                          <a:lnTo>
                            <a:pt x="8568" y="7806"/>
                          </a:lnTo>
                          <a:cubicBezTo>
                            <a:pt x="3750" y="5703"/>
                            <a:pt x="1433" y="2593"/>
                            <a:pt x="510" y="100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6" name="Google Shape;1556;p28"/>
                    <p:cNvSpPr/>
                    <p:nvPr/>
                  </p:nvSpPr>
                  <p:spPr>
                    <a:xfrm>
                      <a:off x="5121350" y="683300"/>
                      <a:ext cx="66450" cy="300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2029" extrusionOk="0">
                          <a:moveTo>
                            <a:pt x="1998" y="0"/>
                          </a:moveTo>
                          <a:lnTo>
                            <a:pt x="1998" y="0"/>
                          </a:lnTo>
                          <a:cubicBezTo>
                            <a:pt x="1958" y="419"/>
                            <a:pt x="1787" y="341"/>
                            <a:pt x="1795" y="732"/>
                          </a:cubicBezTo>
                          <a:cubicBezTo>
                            <a:pt x="1891" y="5838"/>
                            <a:pt x="1" y="10259"/>
                            <a:pt x="1" y="10259"/>
                          </a:cubicBezTo>
                          <a:lnTo>
                            <a:pt x="367" y="12028"/>
                          </a:lnTo>
                          <a:cubicBezTo>
                            <a:pt x="2658" y="5127"/>
                            <a:pt x="1998" y="1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7" name="Google Shape;1557;p28"/>
                    <p:cNvSpPr/>
                    <p:nvPr/>
                  </p:nvSpPr>
                  <p:spPr>
                    <a:xfrm>
                      <a:off x="4718825" y="412825"/>
                      <a:ext cx="610250" cy="446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10" h="17858" extrusionOk="0">
                          <a:moveTo>
                            <a:pt x="11501" y="0"/>
                          </a:moveTo>
                          <a:cubicBezTo>
                            <a:pt x="10851" y="0"/>
                            <a:pt x="10226" y="165"/>
                            <a:pt x="9660" y="395"/>
                          </a:cubicBezTo>
                          <a:cubicBezTo>
                            <a:pt x="8950" y="683"/>
                            <a:pt x="8350" y="1184"/>
                            <a:pt x="7947" y="1834"/>
                          </a:cubicBezTo>
                          <a:cubicBezTo>
                            <a:pt x="7872" y="1952"/>
                            <a:pt x="7705" y="2292"/>
                            <a:pt x="7664" y="2317"/>
                          </a:cubicBezTo>
                          <a:cubicBezTo>
                            <a:pt x="7664" y="2317"/>
                            <a:pt x="7662" y="2317"/>
                            <a:pt x="7661" y="2317"/>
                          </a:cubicBezTo>
                          <a:cubicBezTo>
                            <a:pt x="7631" y="2317"/>
                            <a:pt x="7409" y="2281"/>
                            <a:pt x="7060" y="2281"/>
                          </a:cubicBezTo>
                          <a:cubicBezTo>
                            <a:pt x="5887" y="2281"/>
                            <a:pt x="3272" y="2683"/>
                            <a:pt x="1644" y="6185"/>
                          </a:cubicBezTo>
                          <a:cubicBezTo>
                            <a:pt x="1" y="9721"/>
                            <a:pt x="2834" y="12617"/>
                            <a:pt x="2834" y="12617"/>
                          </a:cubicBezTo>
                          <a:cubicBezTo>
                            <a:pt x="2834" y="12617"/>
                            <a:pt x="2170" y="14043"/>
                            <a:pt x="3166" y="15485"/>
                          </a:cubicBezTo>
                          <a:cubicBezTo>
                            <a:pt x="3894" y="16537"/>
                            <a:pt x="5024" y="16676"/>
                            <a:pt x="5570" y="16676"/>
                          </a:cubicBezTo>
                          <a:cubicBezTo>
                            <a:pt x="5765" y="16676"/>
                            <a:pt x="5886" y="16659"/>
                            <a:pt x="5886" y="16659"/>
                          </a:cubicBezTo>
                          <a:cubicBezTo>
                            <a:pt x="5886" y="16659"/>
                            <a:pt x="5962" y="17033"/>
                            <a:pt x="6198" y="17565"/>
                          </a:cubicBezTo>
                          <a:cubicBezTo>
                            <a:pt x="6198" y="17565"/>
                            <a:pt x="6936" y="17858"/>
                            <a:pt x="7848" y="17858"/>
                          </a:cubicBezTo>
                          <a:cubicBezTo>
                            <a:pt x="8251" y="17858"/>
                            <a:pt x="8688" y="17800"/>
                            <a:pt x="9110" y="17635"/>
                          </a:cubicBezTo>
                          <a:cubicBezTo>
                            <a:pt x="10485" y="17096"/>
                            <a:pt x="10886" y="15713"/>
                            <a:pt x="10886" y="15713"/>
                          </a:cubicBezTo>
                          <a:cubicBezTo>
                            <a:pt x="10886" y="15713"/>
                            <a:pt x="12083" y="16213"/>
                            <a:pt x="14157" y="16278"/>
                          </a:cubicBezTo>
                          <a:cubicBezTo>
                            <a:pt x="14222" y="16280"/>
                            <a:pt x="14286" y="16281"/>
                            <a:pt x="14349" y="16281"/>
                          </a:cubicBezTo>
                          <a:cubicBezTo>
                            <a:pt x="16292" y="16281"/>
                            <a:pt x="17212" y="15357"/>
                            <a:pt x="17212" y="15357"/>
                          </a:cubicBezTo>
                          <a:cubicBezTo>
                            <a:pt x="17212" y="15357"/>
                            <a:pt x="18280" y="16113"/>
                            <a:pt x="19450" y="16344"/>
                          </a:cubicBezTo>
                          <a:cubicBezTo>
                            <a:pt x="20016" y="16455"/>
                            <a:pt x="20546" y="16484"/>
                            <a:pt x="20942" y="16484"/>
                          </a:cubicBezTo>
                          <a:cubicBezTo>
                            <a:pt x="21365" y="16484"/>
                            <a:pt x="21636" y="16451"/>
                            <a:pt x="21636" y="16451"/>
                          </a:cubicBezTo>
                          <a:cubicBezTo>
                            <a:pt x="21636" y="16451"/>
                            <a:pt x="22622" y="14936"/>
                            <a:pt x="22060" y="12416"/>
                          </a:cubicBezTo>
                          <a:cubicBezTo>
                            <a:pt x="23545" y="11486"/>
                            <a:pt x="24409" y="9496"/>
                            <a:pt x="24022" y="7553"/>
                          </a:cubicBezTo>
                          <a:cubicBezTo>
                            <a:pt x="23633" y="5608"/>
                            <a:pt x="22237" y="3755"/>
                            <a:pt x="20485" y="2703"/>
                          </a:cubicBezTo>
                          <a:cubicBezTo>
                            <a:pt x="19305" y="1994"/>
                            <a:pt x="17985" y="1644"/>
                            <a:pt x="16723" y="1644"/>
                          </a:cubicBezTo>
                          <a:cubicBezTo>
                            <a:pt x="16111" y="1644"/>
                            <a:pt x="15513" y="1726"/>
                            <a:pt x="14951" y="1890"/>
                          </a:cubicBezTo>
                          <a:cubicBezTo>
                            <a:pt x="14276" y="990"/>
                            <a:pt x="13299" y="305"/>
                            <a:pt x="12272" y="82"/>
                          </a:cubicBezTo>
                          <a:cubicBezTo>
                            <a:pt x="12012" y="25"/>
                            <a:pt x="11755" y="0"/>
                            <a:pt x="115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8" name="Google Shape;1558;p28"/>
                    <p:cNvSpPr/>
                    <p:nvPr/>
                  </p:nvSpPr>
                  <p:spPr>
                    <a:xfrm>
                      <a:off x="4881900" y="469475"/>
                      <a:ext cx="29950" cy="93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8" h="3756" extrusionOk="0">
                          <a:moveTo>
                            <a:pt x="1141" y="1"/>
                          </a:moveTo>
                          <a:cubicBezTo>
                            <a:pt x="1124" y="1"/>
                            <a:pt x="1108" y="9"/>
                            <a:pt x="1099" y="25"/>
                          </a:cubicBezTo>
                          <a:cubicBezTo>
                            <a:pt x="44" y="1848"/>
                            <a:pt x="2" y="3687"/>
                            <a:pt x="2" y="3705"/>
                          </a:cubicBezTo>
                          <a:cubicBezTo>
                            <a:pt x="1" y="3732"/>
                            <a:pt x="24" y="3755"/>
                            <a:pt x="50" y="3755"/>
                          </a:cubicBezTo>
                          <a:lnTo>
                            <a:pt x="51" y="3755"/>
                          </a:lnTo>
                          <a:cubicBezTo>
                            <a:pt x="78" y="3755"/>
                            <a:pt x="101" y="3734"/>
                            <a:pt x="101" y="3706"/>
                          </a:cubicBezTo>
                          <a:cubicBezTo>
                            <a:pt x="101" y="3688"/>
                            <a:pt x="144" y="1875"/>
                            <a:pt x="1184" y="75"/>
                          </a:cubicBezTo>
                          <a:cubicBezTo>
                            <a:pt x="1198" y="52"/>
                            <a:pt x="1190" y="20"/>
                            <a:pt x="1166" y="7"/>
                          </a:cubicBezTo>
                          <a:cubicBezTo>
                            <a:pt x="1158" y="3"/>
                            <a:pt x="1150" y="1"/>
                            <a:pt x="11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9" name="Google Shape;1559;p28"/>
                    <p:cNvSpPr/>
                    <p:nvPr/>
                  </p:nvSpPr>
                  <p:spPr>
                    <a:xfrm>
                      <a:off x="5194800" y="721975"/>
                      <a:ext cx="76925" cy="23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7" h="928" extrusionOk="0">
                          <a:moveTo>
                            <a:pt x="3020" y="1"/>
                          </a:moveTo>
                          <a:cubicBezTo>
                            <a:pt x="3009" y="1"/>
                            <a:pt x="2998" y="4"/>
                            <a:pt x="2989" y="12"/>
                          </a:cubicBezTo>
                          <a:cubicBezTo>
                            <a:pt x="2054" y="793"/>
                            <a:pt x="403" y="828"/>
                            <a:pt x="100" y="828"/>
                          </a:cubicBezTo>
                          <a:cubicBezTo>
                            <a:pt x="71" y="828"/>
                            <a:pt x="54" y="827"/>
                            <a:pt x="52" y="827"/>
                          </a:cubicBezTo>
                          <a:lnTo>
                            <a:pt x="51" y="827"/>
                          </a:lnTo>
                          <a:cubicBezTo>
                            <a:pt x="23" y="827"/>
                            <a:pt x="2" y="849"/>
                            <a:pt x="0" y="876"/>
                          </a:cubicBezTo>
                          <a:cubicBezTo>
                            <a:pt x="0" y="903"/>
                            <a:pt x="22" y="926"/>
                            <a:pt x="50" y="926"/>
                          </a:cubicBezTo>
                          <a:cubicBezTo>
                            <a:pt x="50" y="926"/>
                            <a:pt x="71" y="927"/>
                            <a:pt x="111" y="927"/>
                          </a:cubicBezTo>
                          <a:cubicBezTo>
                            <a:pt x="260" y="927"/>
                            <a:pt x="666" y="919"/>
                            <a:pt x="1148" y="843"/>
                          </a:cubicBezTo>
                          <a:cubicBezTo>
                            <a:pt x="1711" y="754"/>
                            <a:pt x="2499" y="551"/>
                            <a:pt x="3053" y="88"/>
                          </a:cubicBezTo>
                          <a:cubicBezTo>
                            <a:pt x="3073" y="70"/>
                            <a:pt x="3077" y="40"/>
                            <a:pt x="3059" y="18"/>
                          </a:cubicBezTo>
                          <a:cubicBezTo>
                            <a:pt x="3048" y="7"/>
                            <a:pt x="3034" y="1"/>
                            <a:pt x="302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0" name="Google Shape;1560;p28"/>
                    <p:cNvSpPr/>
                    <p:nvPr/>
                  </p:nvSpPr>
                  <p:spPr>
                    <a:xfrm>
                      <a:off x="5084875" y="549050"/>
                      <a:ext cx="58175" cy="12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27" h="4978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4" y="27"/>
                          </a:cubicBezTo>
                          <a:cubicBezTo>
                            <a:pt x="0" y="51"/>
                            <a:pt x="10" y="81"/>
                            <a:pt x="34" y="94"/>
                          </a:cubicBezTo>
                          <a:cubicBezTo>
                            <a:pt x="41" y="98"/>
                            <a:pt x="734" y="465"/>
                            <a:pt x="1269" y="1240"/>
                          </a:cubicBezTo>
                          <a:cubicBezTo>
                            <a:pt x="1762" y="1953"/>
                            <a:pt x="2218" y="3169"/>
                            <a:pt x="1596" y="4911"/>
                          </a:cubicBezTo>
                          <a:cubicBezTo>
                            <a:pt x="1587" y="4937"/>
                            <a:pt x="1600" y="4966"/>
                            <a:pt x="1626" y="4975"/>
                          </a:cubicBezTo>
                          <a:cubicBezTo>
                            <a:pt x="1632" y="4976"/>
                            <a:pt x="1637" y="4978"/>
                            <a:pt x="1643" y="4978"/>
                          </a:cubicBezTo>
                          <a:cubicBezTo>
                            <a:pt x="1663" y="4978"/>
                            <a:pt x="1682" y="4966"/>
                            <a:pt x="1690" y="4945"/>
                          </a:cubicBezTo>
                          <a:cubicBezTo>
                            <a:pt x="2327" y="3161"/>
                            <a:pt x="1856" y="1913"/>
                            <a:pt x="1348" y="1180"/>
                          </a:cubicBezTo>
                          <a:cubicBezTo>
                            <a:pt x="799" y="387"/>
                            <a:pt x="110" y="21"/>
                            <a:pt x="80" y="6"/>
                          </a:cubicBezTo>
                          <a:cubicBezTo>
                            <a:pt x="72" y="2"/>
                            <a:pt x="65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561" name="Google Shape;1561;p28"/>
                <p:cNvGrpSpPr/>
                <p:nvPr/>
              </p:nvGrpSpPr>
              <p:grpSpPr>
                <a:xfrm flipH="1">
                  <a:off x="-307285" y="3719680"/>
                  <a:ext cx="1024182" cy="1111870"/>
                  <a:chOff x="7247246" y="3181830"/>
                  <a:chExt cx="1024182" cy="1111870"/>
                </a:xfrm>
              </p:grpSpPr>
              <p:grpSp>
                <p:nvGrpSpPr>
                  <p:cNvPr id="1562" name="Google Shape;1562;p28"/>
                  <p:cNvGrpSpPr/>
                  <p:nvPr/>
                </p:nvGrpSpPr>
                <p:grpSpPr>
                  <a:xfrm>
                    <a:off x="7247246" y="3247552"/>
                    <a:ext cx="648060" cy="1046148"/>
                    <a:chOff x="5864425" y="493925"/>
                    <a:chExt cx="401325" cy="647850"/>
                  </a:xfrm>
                </p:grpSpPr>
                <p:sp>
                  <p:nvSpPr>
                    <p:cNvPr id="1563" name="Google Shape;1563;p28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4" name="Google Shape;1564;p28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5" name="Google Shape;1565;p28"/>
                    <p:cNvSpPr/>
                    <p:nvPr/>
                  </p:nvSpPr>
                  <p:spPr>
                    <a:xfrm>
                      <a:off x="6097800" y="672450"/>
                      <a:ext cx="93650" cy="469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6" h="18773" extrusionOk="0">
                          <a:moveTo>
                            <a:pt x="359" y="1"/>
                          </a:moveTo>
                          <a:lnTo>
                            <a:pt x="0" y="113"/>
                          </a:lnTo>
                          <a:cubicBezTo>
                            <a:pt x="186" y="9377"/>
                            <a:pt x="1860" y="18772"/>
                            <a:pt x="1860" y="18772"/>
                          </a:cubicBezTo>
                          <a:lnTo>
                            <a:pt x="3746" y="18187"/>
                          </a:lnTo>
                          <a:cubicBezTo>
                            <a:pt x="647" y="8842"/>
                            <a:pt x="359" y="1"/>
                            <a:pt x="35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6" name="Google Shape;1566;p28"/>
                    <p:cNvSpPr/>
                    <p:nvPr/>
                  </p:nvSpPr>
                  <p:spPr>
                    <a:xfrm>
                      <a:off x="6025225" y="700225"/>
                      <a:ext cx="87850" cy="18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4" h="7545" extrusionOk="0">
                          <a:moveTo>
                            <a:pt x="0" y="1"/>
                          </a:moveTo>
                          <a:cubicBezTo>
                            <a:pt x="1" y="2"/>
                            <a:pt x="610" y="3493"/>
                            <a:pt x="3514" y="7544"/>
                          </a:cubicBezTo>
                          <a:lnTo>
                            <a:pt x="3393" y="6312"/>
                          </a:lnTo>
                          <a:cubicBezTo>
                            <a:pt x="3393" y="6312"/>
                            <a:pt x="1257" y="3802"/>
                            <a:pt x="282" y="439"/>
                          </a:cubicBezTo>
                          <a:cubicBezTo>
                            <a:pt x="208" y="182"/>
                            <a:pt x="111" y="26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7" name="Google Shape;1567;p28"/>
                    <p:cNvSpPr/>
                    <p:nvPr/>
                  </p:nvSpPr>
                  <p:spPr>
                    <a:xfrm>
                      <a:off x="5864425" y="493925"/>
                      <a:ext cx="401325" cy="33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53" h="13309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8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4" y="9624"/>
                            <a:pt x="1592" y="10660"/>
                            <a:pt x="2776" y="10861"/>
                          </a:cubicBezTo>
                          <a:cubicBezTo>
                            <a:pt x="3078" y="12605"/>
                            <a:pt x="4099" y="13309"/>
                            <a:pt x="4099" y="13309"/>
                          </a:cubicBezTo>
                          <a:cubicBezTo>
                            <a:pt x="4099" y="13309"/>
                            <a:pt x="4776" y="13120"/>
                            <a:pt x="5457" y="12668"/>
                          </a:cubicBezTo>
                          <a:cubicBezTo>
                            <a:pt x="6139" y="12217"/>
                            <a:pt x="6618" y="11458"/>
                            <a:pt x="6618" y="11458"/>
                          </a:cubicBezTo>
                          <a:cubicBezTo>
                            <a:pt x="6618" y="11458"/>
                            <a:pt x="6891" y="11572"/>
                            <a:pt x="7357" y="11572"/>
                          </a:cubicBezTo>
                          <a:cubicBezTo>
                            <a:pt x="7727" y="11572"/>
                            <a:pt x="8219" y="11500"/>
                            <a:pt x="8793" y="11243"/>
                          </a:cubicBezTo>
                          <a:cubicBezTo>
                            <a:pt x="10091" y="10660"/>
                            <a:pt x="10720" y="10030"/>
                            <a:pt x="10720" y="10030"/>
                          </a:cubicBezTo>
                          <a:cubicBezTo>
                            <a:pt x="10720" y="10030"/>
                            <a:pt x="11321" y="10784"/>
                            <a:pt x="12313" y="10784"/>
                          </a:cubicBezTo>
                          <a:cubicBezTo>
                            <a:pt x="12324" y="10784"/>
                            <a:pt x="12336" y="10784"/>
                            <a:pt x="12348" y="10784"/>
                          </a:cubicBezTo>
                          <a:cubicBezTo>
                            <a:pt x="13360" y="10766"/>
                            <a:pt x="14175" y="9978"/>
                            <a:pt x="14175" y="9978"/>
                          </a:cubicBezTo>
                          <a:cubicBezTo>
                            <a:pt x="14185" y="9580"/>
                            <a:pt x="14136" y="9323"/>
                            <a:pt x="14136" y="9323"/>
                          </a:cubicBezTo>
                          <a:cubicBezTo>
                            <a:pt x="14136" y="9323"/>
                            <a:pt x="15300" y="9033"/>
                            <a:pt x="15553" y="7868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6052" y="3388"/>
                            <a:pt x="14086" y="1576"/>
                          </a:cubicBezTo>
                          <a:cubicBezTo>
                            <a:pt x="12952" y="531"/>
                            <a:pt x="11881" y="241"/>
                            <a:pt x="11037" y="241"/>
                          </a:cubicBezTo>
                          <a:cubicBezTo>
                            <a:pt x="9979" y="241"/>
                            <a:pt x="9278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8" name="Google Shape;1568;p28"/>
                    <p:cNvSpPr/>
                    <p:nvPr/>
                  </p:nvSpPr>
                  <p:spPr>
                    <a:xfrm>
                      <a:off x="6094525" y="510100"/>
                      <a:ext cx="43950" cy="53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8" h="2132" extrusionOk="0">
                          <a:moveTo>
                            <a:pt x="55" y="1"/>
                          </a:moveTo>
                          <a:cubicBezTo>
                            <a:pt x="40" y="1"/>
                            <a:pt x="26" y="7"/>
                            <a:pt x="17" y="21"/>
                          </a:cubicBezTo>
                          <a:cubicBezTo>
                            <a:pt x="0" y="42"/>
                            <a:pt x="4" y="73"/>
                            <a:pt x="25" y="89"/>
                          </a:cubicBezTo>
                          <a:cubicBezTo>
                            <a:pt x="1151" y="955"/>
                            <a:pt x="1652" y="2090"/>
                            <a:pt x="1657" y="2101"/>
                          </a:cubicBezTo>
                          <a:cubicBezTo>
                            <a:pt x="1665" y="2121"/>
                            <a:pt x="1683" y="2131"/>
                            <a:pt x="1702" y="2131"/>
                          </a:cubicBezTo>
                          <a:cubicBezTo>
                            <a:pt x="1709" y="2131"/>
                            <a:pt x="1716" y="2130"/>
                            <a:pt x="1722" y="2128"/>
                          </a:cubicBezTo>
                          <a:cubicBezTo>
                            <a:pt x="1747" y="2117"/>
                            <a:pt x="1758" y="2088"/>
                            <a:pt x="1747" y="2063"/>
                          </a:cubicBezTo>
                          <a:cubicBezTo>
                            <a:pt x="1742" y="2051"/>
                            <a:pt x="1233" y="894"/>
                            <a:pt x="86" y="11"/>
                          </a:cubicBezTo>
                          <a:cubicBezTo>
                            <a:pt x="76" y="4"/>
                            <a:pt x="66" y="1"/>
                            <a:pt x="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9" name="Google Shape;1569;p28"/>
                    <p:cNvSpPr/>
                    <p:nvPr/>
                  </p:nvSpPr>
                  <p:spPr>
                    <a:xfrm>
                      <a:off x="5932425" y="757900"/>
                      <a:ext cx="55300" cy="10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12" h="434" extrusionOk="0">
                          <a:moveTo>
                            <a:pt x="2154" y="0"/>
                          </a:moveTo>
                          <a:cubicBezTo>
                            <a:pt x="2148" y="0"/>
                            <a:pt x="2141" y="2"/>
                            <a:pt x="2134" y="4"/>
                          </a:cubicBezTo>
                          <a:cubicBezTo>
                            <a:pt x="2124" y="8"/>
                            <a:pt x="1382" y="334"/>
                            <a:pt x="642" y="334"/>
                          </a:cubicBezTo>
                          <a:cubicBezTo>
                            <a:pt x="447" y="334"/>
                            <a:pt x="253" y="312"/>
                            <a:pt x="72" y="255"/>
                          </a:cubicBezTo>
                          <a:cubicBezTo>
                            <a:pt x="66" y="253"/>
                            <a:pt x="61" y="253"/>
                            <a:pt x="56" y="253"/>
                          </a:cubicBezTo>
                          <a:cubicBezTo>
                            <a:pt x="35" y="253"/>
                            <a:pt x="16" y="266"/>
                            <a:pt x="9" y="287"/>
                          </a:cubicBezTo>
                          <a:cubicBezTo>
                            <a:pt x="1" y="314"/>
                            <a:pt x="15" y="342"/>
                            <a:pt x="41" y="350"/>
                          </a:cubicBezTo>
                          <a:cubicBezTo>
                            <a:pt x="235" y="410"/>
                            <a:pt x="441" y="433"/>
                            <a:pt x="645" y="433"/>
                          </a:cubicBezTo>
                          <a:cubicBezTo>
                            <a:pt x="940" y="433"/>
                            <a:pt x="1227" y="384"/>
                            <a:pt x="1454" y="331"/>
                          </a:cubicBezTo>
                          <a:cubicBezTo>
                            <a:pt x="1866" y="232"/>
                            <a:pt x="2163" y="101"/>
                            <a:pt x="2175" y="95"/>
                          </a:cubicBezTo>
                          <a:cubicBezTo>
                            <a:pt x="2200" y="84"/>
                            <a:pt x="2211" y="55"/>
                            <a:pt x="2200" y="30"/>
                          </a:cubicBezTo>
                          <a:cubicBezTo>
                            <a:pt x="2192" y="11"/>
                            <a:pt x="2174" y="0"/>
                            <a:pt x="215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0" name="Google Shape;1570;p28"/>
                    <p:cNvSpPr/>
                    <p:nvPr/>
                  </p:nvSpPr>
                  <p:spPr>
                    <a:xfrm>
                      <a:off x="5969200" y="606500"/>
                      <a:ext cx="44200" cy="90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8" h="3607" extrusionOk="0">
                          <a:moveTo>
                            <a:pt x="1442" y="1"/>
                          </a:moveTo>
                          <a:cubicBezTo>
                            <a:pt x="1428" y="1"/>
                            <a:pt x="1414" y="7"/>
                            <a:pt x="1405" y="19"/>
                          </a:cubicBezTo>
                          <a:cubicBezTo>
                            <a:pt x="1390" y="36"/>
                            <a:pt x="1" y="1733"/>
                            <a:pt x="1676" y="3590"/>
                          </a:cubicBezTo>
                          <a:cubicBezTo>
                            <a:pt x="1685" y="3601"/>
                            <a:pt x="1698" y="3606"/>
                            <a:pt x="1713" y="3606"/>
                          </a:cubicBezTo>
                          <a:lnTo>
                            <a:pt x="1713" y="3607"/>
                          </a:lnTo>
                          <a:cubicBezTo>
                            <a:pt x="1725" y="3607"/>
                            <a:pt x="1736" y="3602"/>
                            <a:pt x="1745" y="3593"/>
                          </a:cubicBezTo>
                          <a:cubicBezTo>
                            <a:pt x="1766" y="3575"/>
                            <a:pt x="1767" y="3544"/>
                            <a:pt x="1749" y="3524"/>
                          </a:cubicBezTo>
                          <a:cubicBezTo>
                            <a:pt x="1071" y="2772"/>
                            <a:pt x="820" y="1966"/>
                            <a:pt x="1000" y="1126"/>
                          </a:cubicBezTo>
                          <a:cubicBezTo>
                            <a:pt x="1136" y="499"/>
                            <a:pt x="1477" y="86"/>
                            <a:pt x="1481" y="83"/>
                          </a:cubicBezTo>
                          <a:cubicBezTo>
                            <a:pt x="1497" y="61"/>
                            <a:pt x="1495" y="30"/>
                            <a:pt x="1475" y="13"/>
                          </a:cubicBezTo>
                          <a:cubicBezTo>
                            <a:pt x="1465" y="5"/>
                            <a:pt x="145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571" name="Google Shape;1571;p28"/>
                  <p:cNvGrpSpPr/>
                  <p:nvPr/>
                </p:nvGrpSpPr>
                <p:grpSpPr>
                  <a:xfrm>
                    <a:off x="7774473" y="3181830"/>
                    <a:ext cx="496955" cy="974814"/>
                    <a:chOff x="6249250" y="738225"/>
                    <a:chExt cx="307750" cy="603675"/>
                  </a:xfrm>
                </p:grpSpPr>
                <p:sp>
                  <p:nvSpPr>
                    <p:cNvPr id="1572" name="Google Shape;1572;p28"/>
                    <p:cNvSpPr/>
                    <p:nvPr/>
                  </p:nvSpPr>
                  <p:spPr>
                    <a:xfrm>
                      <a:off x="6284300" y="1008250"/>
                      <a:ext cx="106300" cy="33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52" h="13346" extrusionOk="0">
                          <a:moveTo>
                            <a:pt x="2905" y="1"/>
                          </a:moveTo>
                          <a:lnTo>
                            <a:pt x="0" y="12481"/>
                          </a:lnTo>
                          <a:lnTo>
                            <a:pt x="2179" y="13346"/>
                          </a:lnTo>
                          <a:cubicBezTo>
                            <a:pt x="2179" y="13346"/>
                            <a:pt x="3495" y="6613"/>
                            <a:pt x="4252" y="218"/>
                          </a:cubicBezTo>
                          <a:lnTo>
                            <a:pt x="2905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3" name="Google Shape;1573;p28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4" name="Google Shape;1574;p28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5" name="Google Shape;1575;p28"/>
                    <p:cNvSpPr/>
                    <p:nvPr/>
                  </p:nvSpPr>
                  <p:spPr>
                    <a:xfrm>
                      <a:off x="6386975" y="764750"/>
                      <a:ext cx="63850" cy="4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54" h="1750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3" y="28"/>
                          </a:cubicBezTo>
                          <a:cubicBezTo>
                            <a:pt x="0" y="52"/>
                            <a:pt x="10" y="82"/>
                            <a:pt x="35" y="94"/>
                          </a:cubicBezTo>
                          <a:cubicBezTo>
                            <a:pt x="1084" y="630"/>
                            <a:pt x="1463" y="1705"/>
                            <a:pt x="1467" y="1716"/>
                          </a:cubicBezTo>
                          <a:cubicBezTo>
                            <a:pt x="1471" y="1732"/>
                            <a:pt x="1483" y="1744"/>
                            <a:pt x="1500" y="1747"/>
                          </a:cubicBezTo>
                          <a:cubicBezTo>
                            <a:pt x="1504" y="1748"/>
                            <a:pt x="1509" y="1750"/>
                            <a:pt x="1512" y="1750"/>
                          </a:cubicBezTo>
                          <a:cubicBezTo>
                            <a:pt x="1524" y="1750"/>
                            <a:pt x="1536" y="1745"/>
                            <a:pt x="1545" y="1738"/>
                          </a:cubicBezTo>
                          <a:cubicBezTo>
                            <a:pt x="1547" y="1736"/>
                            <a:pt x="1678" y="1629"/>
                            <a:pt x="1995" y="1629"/>
                          </a:cubicBezTo>
                          <a:cubicBezTo>
                            <a:pt x="2126" y="1629"/>
                            <a:pt x="2289" y="1648"/>
                            <a:pt x="2488" y="1699"/>
                          </a:cubicBezTo>
                          <a:cubicBezTo>
                            <a:pt x="2491" y="1700"/>
                            <a:pt x="2495" y="1700"/>
                            <a:pt x="2499" y="1700"/>
                          </a:cubicBezTo>
                          <a:cubicBezTo>
                            <a:pt x="2521" y="1700"/>
                            <a:pt x="2542" y="1686"/>
                            <a:pt x="2548" y="1663"/>
                          </a:cubicBezTo>
                          <a:cubicBezTo>
                            <a:pt x="2554" y="1636"/>
                            <a:pt x="2538" y="1610"/>
                            <a:pt x="2512" y="1603"/>
                          </a:cubicBezTo>
                          <a:cubicBezTo>
                            <a:pt x="2307" y="1549"/>
                            <a:pt x="2136" y="1530"/>
                            <a:pt x="1997" y="1530"/>
                          </a:cubicBezTo>
                          <a:cubicBezTo>
                            <a:pt x="1758" y="1530"/>
                            <a:pt x="1611" y="1587"/>
                            <a:pt x="1538" y="1626"/>
                          </a:cubicBezTo>
                          <a:cubicBezTo>
                            <a:pt x="1441" y="1390"/>
                            <a:pt x="1022" y="487"/>
                            <a:pt x="80" y="6"/>
                          </a:cubicBezTo>
                          <a:cubicBezTo>
                            <a:pt x="72" y="2"/>
                            <a:pt x="64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6" name="Google Shape;1576;p28"/>
                    <p:cNvSpPr/>
                    <p:nvPr/>
                  </p:nvSpPr>
                  <p:spPr>
                    <a:xfrm>
                      <a:off x="6483625" y="943300"/>
                      <a:ext cx="39500" cy="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0" h="226" extrusionOk="0">
                          <a:moveTo>
                            <a:pt x="801" y="1"/>
                          </a:moveTo>
                          <a:cubicBezTo>
                            <a:pt x="364" y="1"/>
                            <a:pt x="57" y="122"/>
                            <a:pt x="37" y="129"/>
                          </a:cubicBezTo>
                          <a:cubicBezTo>
                            <a:pt x="12" y="140"/>
                            <a:pt x="0" y="169"/>
                            <a:pt x="11" y="194"/>
                          </a:cubicBezTo>
                          <a:cubicBezTo>
                            <a:pt x="18" y="213"/>
                            <a:pt x="37" y="225"/>
                            <a:pt x="57" y="225"/>
                          </a:cubicBezTo>
                          <a:cubicBezTo>
                            <a:pt x="63" y="225"/>
                            <a:pt x="69" y="224"/>
                            <a:pt x="75" y="222"/>
                          </a:cubicBezTo>
                          <a:cubicBezTo>
                            <a:pt x="80" y="220"/>
                            <a:pt x="380" y="101"/>
                            <a:pt x="806" y="101"/>
                          </a:cubicBezTo>
                          <a:cubicBezTo>
                            <a:pt x="1016" y="101"/>
                            <a:pt x="1257" y="130"/>
                            <a:pt x="1508" y="217"/>
                          </a:cubicBezTo>
                          <a:cubicBezTo>
                            <a:pt x="1513" y="219"/>
                            <a:pt x="1519" y="220"/>
                            <a:pt x="1524" y="220"/>
                          </a:cubicBezTo>
                          <a:cubicBezTo>
                            <a:pt x="1545" y="220"/>
                            <a:pt x="1564" y="207"/>
                            <a:pt x="1571" y="187"/>
                          </a:cubicBezTo>
                          <a:cubicBezTo>
                            <a:pt x="1580" y="160"/>
                            <a:pt x="1567" y="133"/>
                            <a:pt x="1540" y="123"/>
                          </a:cubicBezTo>
                          <a:cubicBezTo>
                            <a:pt x="1275" y="32"/>
                            <a:pt x="1022" y="1"/>
                            <a:pt x="80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7" name="Google Shape;1577;p28"/>
                    <p:cNvSpPr/>
                    <p:nvPr/>
                  </p:nvSpPr>
                  <p:spPr>
                    <a:xfrm>
                      <a:off x="6386900" y="987400"/>
                      <a:ext cx="55975" cy="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9" h="583" extrusionOk="0">
                          <a:moveTo>
                            <a:pt x="2184" y="1"/>
                          </a:moveTo>
                          <a:cubicBezTo>
                            <a:pt x="2170" y="1"/>
                            <a:pt x="2156" y="6"/>
                            <a:pt x="2146" y="18"/>
                          </a:cubicBezTo>
                          <a:cubicBezTo>
                            <a:pt x="1876" y="329"/>
                            <a:pt x="1555" y="486"/>
                            <a:pt x="1189" y="486"/>
                          </a:cubicBezTo>
                          <a:cubicBezTo>
                            <a:pt x="1063" y="486"/>
                            <a:pt x="932" y="468"/>
                            <a:pt x="797" y="431"/>
                          </a:cubicBezTo>
                          <a:cubicBezTo>
                            <a:pt x="392" y="322"/>
                            <a:pt x="91" y="82"/>
                            <a:pt x="87" y="80"/>
                          </a:cubicBezTo>
                          <a:cubicBezTo>
                            <a:pt x="79" y="72"/>
                            <a:pt x="68" y="69"/>
                            <a:pt x="58" y="69"/>
                          </a:cubicBezTo>
                          <a:cubicBezTo>
                            <a:pt x="43" y="69"/>
                            <a:pt x="28" y="76"/>
                            <a:pt x="19" y="88"/>
                          </a:cubicBezTo>
                          <a:cubicBezTo>
                            <a:pt x="1" y="110"/>
                            <a:pt x="4" y="140"/>
                            <a:pt x="26" y="158"/>
                          </a:cubicBezTo>
                          <a:cubicBezTo>
                            <a:pt x="34" y="164"/>
                            <a:pt x="565" y="583"/>
                            <a:pt x="1190" y="583"/>
                          </a:cubicBezTo>
                          <a:lnTo>
                            <a:pt x="1190" y="582"/>
                          </a:lnTo>
                          <a:cubicBezTo>
                            <a:pt x="1529" y="582"/>
                            <a:pt x="1896" y="459"/>
                            <a:pt x="2221" y="83"/>
                          </a:cubicBezTo>
                          <a:cubicBezTo>
                            <a:pt x="2239" y="62"/>
                            <a:pt x="2236" y="30"/>
                            <a:pt x="2216" y="12"/>
                          </a:cubicBezTo>
                          <a:cubicBezTo>
                            <a:pt x="2207" y="5"/>
                            <a:pt x="2195" y="1"/>
                            <a:pt x="218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8" name="Google Shape;1578;p28"/>
                    <p:cNvSpPr/>
                    <p:nvPr/>
                  </p:nvSpPr>
                  <p:spPr>
                    <a:xfrm>
                      <a:off x="6371775" y="857625"/>
                      <a:ext cx="69850" cy="1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" h="615" extrusionOk="0">
                          <a:moveTo>
                            <a:pt x="1442" y="1"/>
                          </a:moveTo>
                          <a:cubicBezTo>
                            <a:pt x="566" y="1"/>
                            <a:pt x="27" y="523"/>
                            <a:pt x="19" y="530"/>
                          </a:cubicBezTo>
                          <a:cubicBezTo>
                            <a:pt x="0" y="550"/>
                            <a:pt x="0" y="581"/>
                            <a:pt x="19" y="600"/>
                          </a:cubicBezTo>
                          <a:cubicBezTo>
                            <a:pt x="29" y="610"/>
                            <a:pt x="41" y="615"/>
                            <a:pt x="54" y="615"/>
                          </a:cubicBezTo>
                          <a:cubicBezTo>
                            <a:pt x="66" y="615"/>
                            <a:pt x="80" y="610"/>
                            <a:pt x="89" y="600"/>
                          </a:cubicBezTo>
                          <a:cubicBezTo>
                            <a:pt x="92" y="598"/>
                            <a:pt x="354" y="340"/>
                            <a:pt x="807" y="196"/>
                          </a:cubicBezTo>
                          <a:cubicBezTo>
                            <a:pt x="1021" y="127"/>
                            <a:pt x="1231" y="98"/>
                            <a:pt x="1431" y="98"/>
                          </a:cubicBezTo>
                          <a:cubicBezTo>
                            <a:pt x="1939" y="98"/>
                            <a:pt x="2389" y="283"/>
                            <a:pt x="2713" y="469"/>
                          </a:cubicBezTo>
                          <a:cubicBezTo>
                            <a:pt x="2720" y="473"/>
                            <a:pt x="2729" y="476"/>
                            <a:pt x="2737" y="476"/>
                          </a:cubicBezTo>
                          <a:cubicBezTo>
                            <a:pt x="2754" y="476"/>
                            <a:pt x="2770" y="467"/>
                            <a:pt x="2780" y="451"/>
                          </a:cubicBezTo>
                          <a:cubicBezTo>
                            <a:pt x="2793" y="427"/>
                            <a:pt x="2786" y="397"/>
                            <a:pt x="2762" y="384"/>
                          </a:cubicBezTo>
                          <a:cubicBezTo>
                            <a:pt x="2269" y="100"/>
                            <a:pt x="182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1579" name="Google Shape;1579;p28"/>
              <p:cNvGrpSpPr/>
              <p:nvPr/>
            </p:nvGrpSpPr>
            <p:grpSpPr>
              <a:xfrm>
                <a:off x="-307285" y="3428151"/>
                <a:ext cx="9784590" cy="1725616"/>
                <a:chOff x="-307285" y="3428151"/>
                <a:chExt cx="9784590" cy="1725616"/>
              </a:xfrm>
            </p:grpSpPr>
            <p:grpSp>
              <p:nvGrpSpPr>
                <p:cNvPr id="1580" name="Google Shape;1580;p28"/>
                <p:cNvGrpSpPr/>
                <p:nvPr/>
              </p:nvGrpSpPr>
              <p:grpSpPr>
                <a:xfrm>
                  <a:off x="-307285" y="3428151"/>
                  <a:ext cx="9784590" cy="1403399"/>
                  <a:chOff x="-307285" y="3428151"/>
                  <a:chExt cx="9784590" cy="1403399"/>
                </a:xfrm>
              </p:grpSpPr>
              <p:grpSp>
                <p:nvGrpSpPr>
                  <p:cNvPr id="1581" name="Google Shape;1581;p28"/>
                  <p:cNvGrpSpPr/>
                  <p:nvPr/>
                </p:nvGrpSpPr>
                <p:grpSpPr>
                  <a:xfrm flipH="1">
                    <a:off x="8423996" y="3428151"/>
                    <a:ext cx="1053309" cy="1353778"/>
                    <a:chOff x="8584688" y="3255488"/>
                    <a:chExt cx="1177276" cy="1513108"/>
                  </a:xfrm>
                </p:grpSpPr>
                <p:grpSp>
                  <p:nvGrpSpPr>
                    <p:cNvPr id="1582" name="Google Shape;1582;p28"/>
                    <p:cNvGrpSpPr/>
                    <p:nvPr/>
                  </p:nvGrpSpPr>
                  <p:grpSpPr>
                    <a:xfrm flipH="1">
                      <a:off x="8584688" y="3633119"/>
                      <a:ext cx="649796" cy="1069159"/>
                      <a:chOff x="5171600" y="584075"/>
                      <a:chExt cx="402400" cy="662100"/>
                    </a:xfrm>
                  </p:grpSpPr>
                  <p:sp>
                    <p:nvSpPr>
                      <p:cNvPr id="1583" name="Google Shape;1583;p28"/>
                      <p:cNvSpPr/>
                      <p:nvPr/>
                    </p:nvSpPr>
                    <p:spPr>
                      <a:xfrm>
                        <a:off x="5324750" y="871475"/>
                        <a:ext cx="48450" cy="3747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8" h="14988" extrusionOk="0">
                            <a:moveTo>
                              <a:pt x="1836" y="1"/>
                            </a:moveTo>
                            <a:lnTo>
                              <a:pt x="1066" y="82"/>
                            </a:lnTo>
                            <a:lnTo>
                              <a:pt x="0" y="14668"/>
                            </a:lnTo>
                            <a:lnTo>
                              <a:pt x="1854" y="14988"/>
                            </a:lnTo>
                            <a:cubicBezTo>
                              <a:pt x="1854" y="14988"/>
                              <a:pt x="1937" y="6963"/>
                              <a:pt x="18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4" name="Google Shape;1584;p28"/>
                      <p:cNvSpPr/>
                      <p:nvPr/>
                    </p:nvSpPr>
                    <p:spPr>
                      <a:xfrm>
                        <a:off x="5171600" y="584075"/>
                        <a:ext cx="402400" cy="367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96" h="14714" extrusionOk="0">
                            <a:moveTo>
                              <a:pt x="9192" y="0"/>
                            </a:moveTo>
                            <a:cubicBezTo>
                              <a:pt x="9140" y="0"/>
                              <a:pt x="9087" y="2"/>
                              <a:pt x="9034" y="6"/>
                            </a:cubicBezTo>
                            <a:cubicBezTo>
                              <a:pt x="7195" y="131"/>
                              <a:pt x="6664" y="1665"/>
                              <a:pt x="6664" y="1665"/>
                            </a:cubicBezTo>
                            <a:cubicBezTo>
                              <a:pt x="6664" y="1665"/>
                              <a:pt x="6358" y="1395"/>
                              <a:pt x="5929" y="1395"/>
                            </a:cubicBezTo>
                            <a:cubicBezTo>
                              <a:pt x="5735" y="1395"/>
                              <a:pt x="5515" y="1451"/>
                              <a:pt x="5288" y="1612"/>
                            </a:cubicBezTo>
                            <a:cubicBezTo>
                              <a:pt x="4558" y="2127"/>
                              <a:pt x="4993" y="2999"/>
                              <a:pt x="4993" y="2999"/>
                            </a:cubicBezTo>
                            <a:cubicBezTo>
                              <a:pt x="4993" y="2999"/>
                              <a:pt x="2838" y="3236"/>
                              <a:pt x="1910" y="4753"/>
                            </a:cubicBezTo>
                            <a:cubicBezTo>
                              <a:pt x="983" y="6270"/>
                              <a:pt x="1876" y="7846"/>
                              <a:pt x="1876" y="7846"/>
                            </a:cubicBezTo>
                            <a:cubicBezTo>
                              <a:pt x="1876" y="7846"/>
                              <a:pt x="0" y="9321"/>
                              <a:pt x="1128" y="11493"/>
                            </a:cubicBezTo>
                            <a:cubicBezTo>
                              <a:pt x="1898" y="12975"/>
                              <a:pt x="3395" y="13211"/>
                              <a:pt x="4269" y="13211"/>
                            </a:cubicBezTo>
                            <a:cubicBezTo>
                              <a:pt x="4677" y="13211"/>
                              <a:pt x="4950" y="13159"/>
                              <a:pt x="4950" y="13159"/>
                            </a:cubicBezTo>
                            <a:cubicBezTo>
                              <a:pt x="4950" y="13159"/>
                              <a:pt x="5984" y="14713"/>
                              <a:pt x="7710" y="14713"/>
                            </a:cubicBezTo>
                            <a:cubicBezTo>
                              <a:pt x="7795" y="14713"/>
                              <a:pt x="7882" y="14710"/>
                              <a:pt x="7971" y="14702"/>
                            </a:cubicBezTo>
                            <a:cubicBezTo>
                              <a:pt x="9851" y="14532"/>
                              <a:pt x="10645" y="12337"/>
                              <a:pt x="10645" y="12337"/>
                            </a:cubicBezTo>
                            <a:cubicBezTo>
                              <a:pt x="10645" y="12337"/>
                              <a:pt x="10924" y="12400"/>
                              <a:pt x="11342" y="12400"/>
                            </a:cubicBezTo>
                            <a:cubicBezTo>
                              <a:pt x="12036" y="12400"/>
                              <a:pt x="13111" y="12226"/>
                              <a:pt x="13926" y="11304"/>
                            </a:cubicBezTo>
                            <a:cubicBezTo>
                              <a:pt x="15231" y="9825"/>
                              <a:pt x="14499" y="7993"/>
                              <a:pt x="14499" y="7993"/>
                            </a:cubicBezTo>
                            <a:cubicBezTo>
                              <a:pt x="14499" y="7993"/>
                              <a:pt x="16095" y="6340"/>
                              <a:pt x="15172" y="4251"/>
                            </a:cubicBezTo>
                            <a:cubicBezTo>
                              <a:pt x="14248" y="2161"/>
                              <a:pt x="11922" y="1925"/>
                              <a:pt x="11922" y="1925"/>
                            </a:cubicBezTo>
                            <a:cubicBezTo>
                              <a:pt x="11922" y="1925"/>
                              <a:pt x="10915" y="0"/>
                              <a:pt x="91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5" name="Google Shape;1585;p28"/>
                      <p:cNvSpPr/>
                      <p:nvPr/>
                    </p:nvSpPr>
                    <p:spPr>
                      <a:xfrm>
                        <a:off x="5171600" y="584075"/>
                        <a:ext cx="402400" cy="367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96" h="14714" extrusionOk="0">
                            <a:moveTo>
                              <a:pt x="9192" y="0"/>
                            </a:moveTo>
                            <a:cubicBezTo>
                              <a:pt x="9140" y="0"/>
                              <a:pt x="9087" y="2"/>
                              <a:pt x="9034" y="6"/>
                            </a:cubicBezTo>
                            <a:cubicBezTo>
                              <a:pt x="7195" y="131"/>
                              <a:pt x="6664" y="1665"/>
                              <a:pt x="6664" y="1665"/>
                            </a:cubicBezTo>
                            <a:cubicBezTo>
                              <a:pt x="6664" y="1665"/>
                              <a:pt x="6358" y="1395"/>
                              <a:pt x="5929" y="1395"/>
                            </a:cubicBezTo>
                            <a:cubicBezTo>
                              <a:pt x="5735" y="1395"/>
                              <a:pt x="5515" y="1451"/>
                              <a:pt x="5288" y="1612"/>
                            </a:cubicBezTo>
                            <a:cubicBezTo>
                              <a:pt x="4558" y="2127"/>
                              <a:pt x="4993" y="2999"/>
                              <a:pt x="4993" y="2999"/>
                            </a:cubicBezTo>
                            <a:cubicBezTo>
                              <a:pt x="4993" y="2999"/>
                              <a:pt x="2838" y="3236"/>
                              <a:pt x="1910" y="4753"/>
                            </a:cubicBezTo>
                            <a:cubicBezTo>
                              <a:pt x="983" y="6270"/>
                              <a:pt x="1876" y="7846"/>
                              <a:pt x="1876" y="7846"/>
                            </a:cubicBezTo>
                            <a:cubicBezTo>
                              <a:pt x="1876" y="7846"/>
                              <a:pt x="0" y="9321"/>
                              <a:pt x="1128" y="11493"/>
                            </a:cubicBezTo>
                            <a:cubicBezTo>
                              <a:pt x="1898" y="12975"/>
                              <a:pt x="3395" y="13211"/>
                              <a:pt x="4269" y="13211"/>
                            </a:cubicBezTo>
                            <a:cubicBezTo>
                              <a:pt x="4677" y="13211"/>
                              <a:pt x="4950" y="13159"/>
                              <a:pt x="4950" y="13159"/>
                            </a:cubicBezTo>
                            <a:cubicBezTo>
                              <a:pt x="4950" y="13159"/>
                              <a:pt x="5984" y="14713"/>
                              <a:pt x="7710" y="14713"/>
                            </a:cubicBezTo>
                            <a:cubicBezTo>
                              <a:pt x="7795" y="14713"/>
                              <a:pt x="7882" y="14710"/>
                              <a:pt x="7971" y="14702"/>
                            </a:cubicBezTo>
                            <a:cubicBezTo>
                              <a:pt x="9851" y="14532"/>
                              <a:pt x="10645" y="12337"/>
                              <a:pt x="10645" y="12337"/>
                            </a:cubicBezTo>
                            <a:cubicBezTo>
                              <a:pt x="10645" y="12337"/>
                              <a:pt x="10924" y="12400"/>
                              <a:pt x="11342" y="12400"/>
                            </a:cubicBezTo>
                            <a:cubicBezTo>
                              <a:pt x="12036" y="12400"/>
                              <a:pt x="13111" y="12226"/>
                              <a:pt x="13926" y="11304"/>
                            </a:cubicBezTo>
                            <a:cubicBezTo>
                              <a:pt x="15231" y="9825"/>
                              <a:pt x="14499" y="7993"/>
                              <a:pt x="14499" y="7993"/>
                            </a:cubicBezTo>
                            <a:cubicBezTo>
                              <a:pt x="14499" y="7993"/>
                              <a:pt x="16095" y="6340"/>
                              <a:pt x="15172" y="4251"/>
                            </a:cubicBezTo>
                            <a:cubicBezTo>
                              <a:pt x="14248" y="2161"/>
                              <a:pt x="11922" y="1925"/>
                              <a:pt x="11922" y="1925"/>
                            </a:cubicBezTo>
                            <a:cubicBezTo>
                              <a:pt x="11922" y="1925"/>
                              <a:pt x="10915" y="0"/>
                              <a:pt x="9192" y="0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2250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6" name="Google Shape;1586;p28"/>
                      <p:cNvSpPr/>
                      <p:nvPr/>
                    </p:nvSpPr>
                    <p:spPr>
                      <a:xfrm>
                        <a:off x="5483525" y="782650"/>
                        <a:ext cx="51900" cy="292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76" h="1171" extrusionOk="0">
                            <a:moveTo>
                              <a:pt x="2022" y="0"/>
                            </a:moveTo>
                            <a:cubicBezTo>
                              <a:pt x="2008" y="0"/>
                              <a:pt x="1995" y="6"/>
                              <a:pt x="1984" y="16"/>
                            </a:cubicBezTo>
                            <a:cubicBezTo>
                              <a:pt x="1340" y="713"/>
                              <a:pt x="56" y="1071"/>
                              <a:pt x="42" y="1073"/>
                            </a:cubicBezTo>
                            <a:cubicBezTo>
                              <a:pt x="16" y="1081"/>
                              <a:pt x="0" y="1108"/>
                              <a:pt x="7" y="1135"/>
                            </a:cubicBezTo>
                            <a:cubicBezTo>
                              <a:pt x="13" y="1156"/>
                              <a:pt x="34" y="1171"/>
                              <a:pt x="55" y="1171"/>
                            </a:cubicBezTo>
                            <a:lnTo>
                              <a:pt x="55" y="1171"/>
                            </a:lnTo>
                            <a:cubicBezTo>
                              <a:pt x="60" y="1171"/>
                              <a:pt x="64" y="1171"/>
                              <a:pt x="68" y="1170"/>
                            </a:cubicBezTo>
                            <a:cubicBezTo>
                              <a:pt x="122" y="1155"/>
                              <a:pt x="1393" y="802"/>
                              <a:pt x="2057" y="84"/>
                            </a:cubicBezTo>
                            <a:cubicBezTo>
                              <a:pt x="2076" y="63"/>
                              <a:pt x="2075" y="32"/>
                              <a:pt x="2054" y="14"/>
                            </a:cubicBezTo>
                            <a:cubicBezTo>
                              <a:pt x="2045" y="5"/>
                              <a:pt x="2033" y="0"/>
                              <a:pt x="2022" y="0"/>
                            </a:cubicBezTo>
                            <a:close/>
                            <a:moveTo>
                              <a:pt x="55" y="1171"/>
                            </a:moveTo>
                            <a:lnTo>
                              <a:pt x="55" y="1171"/>
                            </a:lnTo>
                            <a:cubicBezTo>
                              <a:pt x="55" y="1171"/>
                              <a:pt x="55" y="1171"/>
                              <a:pt x="54" y="1171"/>
                            </a:cubicBezTo>
                            <a:lnTo>
                              <a:pt x="56" y="1171"/>
                            </a:lnTo>
                            <a:cubicBezTo>
                              <a:pt x="55" y="1171"/>
                              <a:pt x="55" y="1171"/>
                              <a:pt x="55" y="117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7" name="Google Shape;1587;p28"/>
                      <p:cNvSpPr/>
                      <p:nvPr/>
                    </p:nvSpPr>
                    <p:spPr>
                      <a:xfrm>
                        <a:off x="5290175" y="787900"/>
                        <a:ext cx="48100" cy="708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24" h="2835" extrusionOk="0">
                            <a:moveTo>
                              <a:pt x="466" y="1"/>
                            </a:moveTo>
                            <a:cubicBezTo>
                              <a:pt x="444" y="1"/>
                              <a:pt x="424" y="17"/>
                              <a:pt x="419" y="40"/>
                            </a:cubicBezTo>
                            <a:cubicBezTo>
                              <a:pt x="415" y="59"/>
                              <a:pt x="1" y="2026"/>
                              <a:pt x="1848" y="2831"/>
                            </a:cubicBezTo>
                            <a:cubicBezTo>
                              <a:pt x="1854" y="2833"/>
                              <a:pt x="1861" y="2834"/>
                              <a:pt x="1867" y="2834"/>
                            </a:cubicBezTo>
                            <a:cubicBezTo>
                              <a:pt x="1886" y="2834"/>
                              <a:pt x="1904" y="2823"/>
                              <a:pt x="1913" y="2805"/>
                            </a:cubicBezTo>
                            <a:cubicBezTo>
                              <a:pt x="1924" y="2780"/>
                              <a:pt x="1912" y="2751"/>
                              <a:pt x="1886" y="2739"/>
                            </a:cubicBezTo>
                            <a:cubicBezTo>
                              <a:pt x="1145" y="2416"/>
                              <a:pt x="688" y="1869"/>
                              <a:pt x="531" y="1113"/>
                            </a:cubicBezTo>
                            <a:cubicBezTo>
                              <a:pt x="411" y="545"/>
                              <a:pt x="515" y="66"/>
                              <a:pt x="516" y="61"/>
                            </a:cubicBezTo>
                            <a:cubicBezTo>
                              <a:pt x="522" y="34"/>
                              <a:pt x="505" y="7"/>
                              <a:pt x="478" y="2"/>
                            </a:cubicBezTo>
                            <a:cubicBezTo>
                              <a:pt x="474" y="1"/>
                              <a:pt x="470" y="1"/>
                              <a:pt x="46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588" name="Google Shape;1588;p28"/>
                    <p:cNvGrpSpPr/>
                    <p:nvPr/>
                  </p:nvGrpSpPr>
                  <p:grpSpPr>
                    <a:xfrm flipH="1">
                      <a:off x="8776533" y="3255488"/>
                      <a:ext cx="985432" cy="1513108"/>
                      <a:chOff x="4718825" y="412825"/>
                      <a:chExt cx="610250" cy="937025"/>
                    </a:xfrm>
                  </p:grpSpPr>
                  <p:sp>
                    <p:nvSpPr>
                      <p:cNvPr id="1589" name="Google Shape;1589;p28"/>
                      <p:cNvSpPr/>
                      <p:nvPr/>
                    </p:nvSpPr>
                    <p:spPr>
                      <a:xfrm>
                        <a:off x="4721275" y="412825"/>
                        <a:ext cx="607800" cy="526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12" h="21070" extrusionOk="0">
                            <a:moveTo>
                              <a:pt x="11403" y="0"/>
                            </a:moveTo>
                            <a:cubicBezTo>
                              <a:pt x="10753" y="0"/>
                              <a:pt x="10128" y="165"/>
                              <a:pt x="9562" y="395"/>
                            </a:cubicBezTo>
                            <a:cubicBezTo>
                              <a:pt x="8852" y="683"/>
                              <a:pt x="8251" y="1185"/>
                              <a:pt x="7848" y="1834"/>
                            </a:cubicBezTo>
                            <a:lnTo>
                              <a:pt x="7849" y="1834"/>
                            </a:lnTo>
                            <a:cubicBezTo>
                              <a:pt x="7774" y="1952"/>
                              <a:pt x="7607" y="2292"/>
                              <a:pt x="7566" y="2317"/>
                            </a:cubicBezTo>
                            <a:cubicBezTo>
                              <a:pt x="7565" y="2317"/>
                              <a:pt x="7562" y="2317"/>
                              <a:pt x="7557" y="2317"/>
                            </a:cubicBezTo>
                            <a:cubicBezTo>
                              <a:pt x="7537" y="2317"/>
                              <a:pt x="7488" y="2314"/>
                              <a:pt x="7414" y="2314"/>
                            </a:cubicBezTo>
                            <a:cubicBezTo>
                              <a:pt x="6806" y="2314"/>
                              <a:pt x="4481" y="2511"/>
                              <a:pt x="2131" y="6109"/>
                            </a:cubicBezTo>
                            <a:cubicBezTo>
                              <a:pt x="0" y="9374"/>
                              <a:pt x="2734" y="12618"/>
                              <a:pt x="2734" y="12618"/>
                            </a:cubicBezTo>
                            <a:cubicBezTo>
                              <a:pt x="2734" y="12618"/>
                              <a:pt x="2072" y="14043"/>
                              <a:pt x="3068" y="15485"/>
                            </a:cubicBezTo>
                            <a:cubicBezTo>
                              <a:pt x="3797" y="16539"/>
                              <a:pt x="4926" y="16678"/>
                              <a:pt x="5472" y="16678"/>
                            </a:cubicBezTo>
                            <a:cubicBezTo>
                              <a:pt x="5667" y="16678"/>
                              <a:pt x="5788" y="16660"/>
                              <a:pt x="5788" y="16660"/>
                            </a:cubicBezTo>
                            <a:cubicBezTo>
                              <a:pt x="5788" y="16660"/>
                              <a:pt x="6414" y="19759"/>
                              <a:pt x="9689" y="20804"/>
                            </a:cubicBezTo>
                            <a:cubicBezTo>
                              <a:pt x="10278" y="20992"/>
                              <a:pt x="10815" y="21069"/>
                              <a:pt x="11299" y="21069"/>
                            </a:cubicBezTo>
                            <a:cubicBezTo>
                              <a:pt x="13503" y="21069"/>
                              <a:pt x="14613" y="19469"/>
                              <a:pt x="14613" y="19469"/>
                            </a:cubicBezTo>
                            <a:cubicBezTo>
                              <a:pt x="14613" y="19469"/>
                              <a:pt x="15359" y="19777"/>
                              <a:pt x="16427" y="19777"/>
                            </a:cubicBezTo>
                            <a:cubicBezTo>
                              <a:pt x="17473" y="19777"/>
                              <a:pt x="18827" y="19481"/>
                              <a:pt x="20094" y="18312"/>
                            </a:cubicBezTo>
                            <a:cubicBezTo>
                              <a:pt x="22655" y="15948"/>
                              <a:pt x="22127" y="13510"/>
                              <a:pt x="21962" y="12417"/>
                            </a:cubicBezTo>
                            <a:cubicBezTo>
                              <a:pt x="23447" y="11486"/>
                              <a:pt x="24311" y="9496"/>
                              <a:pt x="23924" y="7553"/>
                            </a:cubicBezTo>
                            <a:cubicBezTo>
                              <a:pt x="23535" y="5609"/>
                              <a:pt x="22139" y="3755"/>
                              <a:pt x="20387" y="2703"/>
                            </a:cubicBezTo>
                            <a:cubicBezTo>
                              <a:pt x="19207" y="1994"/>
                              <a:pt x="17887" y="1644"/>
                              <a:pt x="16625" y="1644"/>
                            </a:cubicBezTo>
                            <a:cubicBezTo>
                              <a:pt x="16013" y="1644"/>
                              <a:pt x="15415" y="1726"/>
                              <a:pt x="14853" y="1890"/>
                            </a:cubicBezTo>
                            <a:cubicBezTo>
                              <a:pt x="14178" y="990"/>
                              <a:pt x="13201" y="305"/>
                              <a:pt x="12174" y="82"/>
                            </a:cubicBezTo>
                            <a:cubicBezTo>
                              <a:pt x="11914" y="25"/>
                              <a:pt x="11657" y="0"/>
                              <a:pt x="114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0" name="Google Shape;1590;p28"/>
                      <p:cNvSpPr/>
                      <p:nvPr/>
                    </p:nvSpPr>
                    <p:spPr>
                      <a:xfrm>
                        <a:off x="4721275" y="412825"/>
                        <a:ext cx="607800" cy="526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12" h="21070" extrusionOk="0">
                            <a:moveTo>
                              <a:pt x="11403" y="0"/>
                            </a:moveTo>
                            <a:cubicBezTo>
                              <a:pt x="10753" y="0"/>
                              <a:pt x="10128" y="165"/>
                              <a:pt x="9562" y="395"/>
                            </a:cubicBezTo>
                            <a:cubicBezTo>
                              <a:pt x="8852" y="683"/>
                              <a:pt x="8251" y="1185"/>
                              <a:pt x="7848" y="1834"/>
                            </a:cubicBezTo>
                            <a:lnTo>
                              <a:pt x="7849" y="1834"/>
                            </a:lnTo>
                            <a:cubicBezTo>
                              <a:pt x="7774" y="1952"/>
                              <a:pt x="7607" y="2292"/>
                              <a:pt x="7566" y="2317"/>
                            </a:cubicBezTo>
                            <a:cubicBezTo>
                              <a:pt x="7565" y="2317"/>
                              <a:pt x="7562" y="2317"/>
                              <a:pt x="7557" y="2317"/>
                            </a:cubicBezTo>
                            <a:cubicBezTo>
                              <a:pt x="7537" y="2317"/>
                              <a:pt x="7488" y="2314"/>
                              <a:pt x="7414" y="2314"/>
                            </a:cubicBezTo>
                            <a:cubicBezTo>
                              <a:pt x="6806" y="2314"/>
                              <a:pt x="4481" y="2511"/>
                              <a:pt x="2131" y="6109"/>
                            </a:cubicBezTo>
                            <a:cubicBezTo>
                              <a:pt x="0" y="9374"/>
                              <a:pt x="2734" y="12618"/>
                              <a:pt x="2734" y="12618"/>
                            </a:cubicBezTo>
                            <a:cubicBezTo>
                              <a:pt x="2734" y="12618"/>
                              <a:pt x="2072" y="14043"/>
                              <a:pt x="3068" y="15485"/>
                            </a:cubicBezTo>
                            <a:cubicBezTo>
                              <a:pt x="3797" y="16539"/>
                              <a:pt x="4926" y="16678"/>
                              <a:pt x="5472" y="16678"/>
                            </a:cubicBezTo>
                            <a:cubicBezTo>
                              <a:pt x="5667" y="16678"/>
                              <a:pt x="5788" y="16660"/>
                              <a:pt x="5788" y="16660"/>
                            </a:cubicBezTo>
                            <a:cubicBezTo>
                              <a:pt x="5788" y="16660"/>
                              <a:pt x="6414" y="19759"/>
                              <a:pt x="9689" y="20804"/>
                            </a:cubicBezTo>
                            <a:cubicBezTo>
                              <a:pt x="10278" y="20992"/>
                              <a:pt x="10815" y="21069"/>
                              <a:pt x="11299" y="21069"/>
                            </a:cubicBezTo>
                            <a:cubicBezTo>
                              <a:pt x="13503" y="21069"/>
                              <a:pt x="14613" y="19469"/>
                              <a:pt x="14613" y="19469"/>
                            </a:cubicBezTo>
                            <a:cubicBezTo>
                              <a:pt x="14613" y="19469"/>
                              <a:pt x="15359" y="19777"/>
                              <a:pt x="16427" y="19777"/>
                            </a:cubicBezTo>
                            <a:cubicBezTo>
                              <a:pt x="17473" y="19777"/>
                              <a:pt x="18827" y="19481"/>
                              <a:pt x="20094" y="18312"/>
                            </a:cubicBezTo>
                            <a:cubicBezTo>
                              <a:pt x="22655" y="15948"/>
                              <a:pt x="22127" y="13510"/>
                              <a:pt x="21962" y="12417"/>
                            </a:cubicBezTo>
                            <a:cubicBezTo>
                              <a:pt x="23447" y="11486"/>
                              <a:pt x="24311" y="9496"/>
                              <a:pt x="23924" y="7553"/>
                            </a:cubicBezTo>
                            <a:cubicBezTo>
                              <a:pt x="23535" y="5609"/>
                              <a:pt x="22139" y="3755"/>
                              <a:pt x="20387" y="2703"/>
                            </a:cubicBezTo>
                            <a:cubicBezTo>
                              <a:pt x="19207" y="1994"/>
                              <a:pt x="17887" y="1644"/>
                              <a:pt x="16625" y="1644"/>
                            </a:cubicBezTo>
                            <a:cubicBezTo>
                              <a:pt x="16013" y="1644"/>
                              <a:pt x="15415" y="1726"/>
                              <a:pt x="14853" y="1890"/>
                            </a:cubicBezTo>
                            <a:cubicBezTo>
                              <a:pt x="14178" y="990"/>
                              <a:pt x="13201" y="305"/>
                              <a:pt x="12174" y="82"/>
                            </a:cubicBezTo>
                            <a:cubicBezTo>
                              <a:pt x="11914" y="25"/>
                              <a:pt x="11657" y="0"/>
                              <a:pt x="11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3711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1" name="Google Shape;1591;p28"/>
                      <p:cNvSpPr/>
                      <p:nvPr/>
                    </p:nvSpPr>
                    <p:spPr>
                      <a:xfrm>
                        <a:off x="5045650" y="679850"/>
                        <a:ext cx="150800" cy="670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032" h="26800" extrusionOk="0">
                            <a:moveTo>
                              <a:pt x="1" y="1"/>
                            </a:moveTo>
                            <a:cubicBezTo>
                              <a:pt x="1" y="1"/>
                              <a:pt x="3425" y="12439"/>
                              <a:pt x="3151" y="26799"/>
                            </a:cubicBezTo>
                            <a:lnTo>
                              <a:pt x="6031" y="26799"/>
                            </a:lnTo>
                            <a:cubicBezTo>
                              <a:pt x="6031" y="26799"/>
                              <a:pt x="4299" y="12988"/>
                              <a:pt x="55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2" name="Google Shape;1592;p28"/>
                      <p:cNvSpPr/>
                      <p:nvPr/>
                    </p:nvSpPr>
                    <p:spPr>
                      <a:xfrm>
                        <a:off x="4882025" y="703500"/>
                        <a:ext cx="214975" cy="216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99" h="8660" extrusionOk="0">
                            <a:moveTo>
                              <a:pt x="1" y="0"/>
                            </a:moveTo>
                            <a:cubicBezTo>
                              <a:pt x="1" y="0"/>
                              <a:pt x="148" y="387"/>
                              <a:pt x="510" y="1008"/>
                            </a:cubicBezTo>
                            <a:lnTo>
                              <a:pt x="510" y="1008"/>
                            </a:lnTo>
                            <a:cubicBezTo>
                              <a:pt x="334" y="684"/>
                              <a:pt x="164" y="348"/>
                              <a:pt x="1" y="0"/>
                            </a:cubicBezTo>
                            <a:close/>
                            <a:moveTo>
                              <a:pt x="510" y="1008"/>
                            </a:moveTo>
                            <a:lnTo>
                              <a:pt x="510" y="1008"/>
                            </a:lnTo>
                            <a:cubicBezTo>
                              <a:pt x="3291" y="6130"/>
                              <a:pt x="7509" y="8257"/>
                              <a:pt x="8598" y="8659"/>
                            </a:cubicBezTo>
                            <a:lnTo>
                              <a:pt x="8568" y="7806"/>
                            </a:lnTo>
                            <a:cubicBezTo>
                              <a:pt x="3750" y="5703"/>
                              <a:pt x="1433" y="2593"/>
                              <a:pt x="510" y="1008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3" name="Google Shape;1593;p28"/>
                      <p:cNvSpPr/>
                      <p:nvPr/>
                    </p:nvSpPr>
                    <p:spPr>
                      <a:xfrm>
                        <a:off x="5121350" y="683300"/>
                        <a:ext cx="66450" cy="300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658" h="12029" extrusionOk="0">
                            <a:moveTo>
                              <a:pt x="1998" y="0"/>
                            </a:moveTo>
                            <a:lnTo>
                              <a:pt x="1998" y="0"/>
                            </a:lnTo>
                            <a:cubicBezTo>
                              <a:pt x="1958" y="419"/>
                              <a:pt x="1787" y="341"/>
                              <a:pt x="1795" y="732"/>
                            </a:cubicBezTo>
                            <a:cubicBezTo>
                              <a:pt x="1891" y="5838"/>
                              <a:pt x="1" y="10259"/>
                              <a:pt x="1" y="10259"/>
                            </a:cubicBezTo>
                            <a:lnTo>
                              <a:pt x="367" y="12028"/>
                            </a:lnTo>
                            <a:cubicBezTo>
                              <a:pt x="2658" y="5127"/>
                              <a:pt x="1998" y="1"/>
                              <a:pt x="199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4" name="Google Shape;1594;p28"/>
                      <p:cNvSpPr/>
                      <p:nvPr/>
                    </p:nvSpPr>
                    <p:spPr>
                      <a:xfrm>
                        <a:off x="4718825" y="412825"/>
                        <a:ext cx="610250" cy="446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410" h="17858" extrusionOk="0">
                            <a:moveTo>
                              <a:pt x="11501" y="0"/>
                            </a:moveTo>
                            <a:cubicBezTo>
                              <a:pt x="10851" y="0"/>
                              <a:pt x="10226" y="165"/>
                              <a:pt x="9660" y="395"/>
                            </a:cubicBezTo>
                            <a:cubicBezTo>
                              <a:pt x="8950" y="683"/>
                              <a:pt x="8350" y="1184"/>
                              <a:pt x="7947" y="1834"/>
                            </a:cubicBezTo>
                            <a:cubicBezTo>
                              <a:pt x="7872" y="1952"/>
                              <a:pt x="7705" y="2292"/>
                              <a:pt x="7664" y="2317"/>
                            </a:cubicBezTo>
                            <a:cubicBezTo>
                              <a:pt x="7664" y="2317"/>
                              <a:pt x="7662" y="2317"/>
                              <a:pt x="7661" y="2317"/>
                            </a:cubicBezTo>
                            <a:cubicBezTo>
                              <a:pt x="7631" y="2317"/>
                              <a:pt x="7409" y="2281"/>
                              <a:pt x="7060" y="2281"/>
                            </a:cubicBezTo>
                            <a:cubicBezTo>
                              <a:pt x="5887" y="2281"/>
                              <a:pt x="3272" y="2683"/>
                              <a:pt x="1644" y="6185"/>
                            </a:cubicBezTo>
                            <a:cubicBezTo>
                              <a:pt x="1" y="9721"/>
                              <a:pt x="2834" y="12617"/>
                              <a:pt x="2834" y="12617"/>
                            </a:cubicBezTo>
                            <a:cubicBezTo>
                              <a:pt x="2834" y="12617"/>
                              <a:pt x="2170" y="14043"/>
                              <a:pt x="3166" y="15485"/>
                            </a:cubicBezTo>
                            <a:cubicBezTo>
                              <a:pt x="3894" y="16537"/>
                              <a:pt x="5024" y="16676"/>
                              <a:pt x="5570" y="16676"/>
                            </a:cubicBezTo>
                            <a:cubicBezTo>
                              <a:pt x="5765" y="16676"/>
                              <a:pt x="5886" y="16659"/>
                              <a:pt x="5886" y="16659"/>
                            </a:cubicBezTo>
                            <a:cubicBezTo>
                              <a:pt x="5886" y="16659"/>
                              <a:pt x="5962" y="17033"/>
                              <a:pt x="6198" y="17565"/>
                            </a:cubicBezTo>
                            <a:cubicBezTo>
                              <a:pt x="6198" y="17565"/>
                              <a:pt x="6936" y="17858"/>
                              <a:pt x="7848" y="17858"/>
                            </a:cubicBezTo>
                            <a:cubicBezTo>
                              <a:pt x="8251" y="17858"/>
                              <a:pt x="8688" y="17800"/>
                              <a:pt x="9110" y="17635"/>
                            </a:cubicBezTo>
                            <a:cubicBezTo>
                              <a:pt x="10485" y="17096"/>
                              <a:pt x="10886" y="15713"/>
                              <a:pt x="10886" y="15713"/>
                            </a:cubicBezTo>
                            <a:cubicBezTo>
                              <a:pt x="10886" y="15713"/>
                              <a:pt x="12083" y="16213"/>
                              <a:pt x="14157" y="16278"/>
                            </a:cubicBezTo>
                            <a:cubicBezTo>
                              <a:pt x="14222" y="16280"/>
                              <a:pt x="14286" y="16281"/>
                              <a:pt x="14349" y="16281"/>
                            </a:cubicBezTo>
                            <a:cubicBezTo>
                              <a:pt x="16292" y="16281"/>
                              <a:pt x="17212" y="15357"/>
                              <a:pt x="17212" y="15357"/>
                            </a:cubicBezTo>
                            <a:cubicBezTo>
                              <a:pt x="17212" y="15357"/>
                              <a:pt x="18280" y="16113"/>
                              <a:pt x="19450" y="16344"/>
                            </a:cubicBezTo>
                            <a:cubicBezTo>
                              <a:pt x="20016" y="16455"/>
                              <a:pt x="20546" y="16484"/>
                              <a:pt x="20942" y="16484"/>
                            </a:cubicBezTo>
                            <a:cubicBezTo>
                              <a:pt x="21365" y="16484"/>
                              <a:pt x="21636" y="16451"/>
                              <a:pt x="21636" y="16451"/>
                            </a:cubicBezTo>
                            <a:cubicBezTo>
                              <a:pt x="21636" y="16451"/>
                              <a:pt x="22622" y="14936"/>
                              <a:pt x="22060" y="12416"/>
                            </a:cubicBezTo>
                            <a:cubicBezTo>
                              <a:pt x="23545" y="11486"/>
                              <a:pt x="24409" y="9496"/>
                              <a:pt x="24022" y="7553"/>
                            </a:cubicBezTo>
                            <a:cubicBezTo>
                              <a:pt x="23633" y="5608"/>
                              <a:pt x="22237" y="3755"/>
                              <a:pt x="20485" y="2703"/>
                            </a:cubicBezTo>
                            <a:cubicBezTo>
                              <a:pt x="19305" y="1994"/>
                              <a:pt x="17985" y="1644"/>
                              <a:pt x="16723" y="1644"/>
                            </a:cubicBezTo>
                            <a:cubicBezTo>
                              <a:pt x="16111" y="1644"/>
                              <a:pt x="15513" y="1726"/>
                              <a:pt x="14951" y="1890"/>
                            </a:cubicBezTo>
                            <a:cubicBezTo>
                              <a:pt x="14276" y="990"/>
                              <a:pt x="13299" y="305"/>
                              <a:pt x="12272" y="82"/>
                            </a:cubicBezTo>
                            <a:cubicBezTo>
                              <a:pt x="12012" y="25"/>
                              <a:pt x="11755" y="0"/>
                              <a:pt x="115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5" name="Google Shape;1595;p28"/>
                      <p:cNvSpPr/>
                      <p:nvPr/>
                    </p:nvSpPr>
                    <p:spPr>
                      <a:xfrm>
                        <a:off x="4881900" y="469475"/>
                        <a:ext cx="29950" cy="93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98" h="3756" extrusionOk="0">
                            <a:moveTo>
                              <a:pt x="1141" y="1"/>
                            </a:moveTo>
                            <a:cubicBezTo>
                              <a:pt x="1124" y="1"/>
                              <a:pt x="1108" y="9"/>
                              <a:pt x="1099" y="25"/>
                            </a:cubicBezTo>
                            <a:cubicBezTo>
                              <a:pt x="44" y="1848"/>
                              <a:pt x="2" y="3687"/>
                              <a:pt x="2" y="3705"/>
                            </a:cubicBezTo>
                            <a:cubicBezTo>
                              <a:pt x="1" y="3732"/>
                              <a:pt x="24" y="3755"/>
                              <a:pt x="50" y="3755"/>
                            </a:cubicBezTo>
                            <a:lnTo>
                              <a:pt x="51" y="3755"/>
                            </a:lnTo>
                            <a:cubicBezTo>
                              <a:pt x="78" y="3755"/>
                              <a:pt x="101" y="3734"/>
                              <a:pt x="101" y="3706"/>
                            </a:cubicBezTo>
                            <a:cubicBezTo>
                              <a:pt x="101" y="3688"/>
                              <a:pt x="144" y="1875"/>
                              <a:pt x="1184" y="75"/>
                            </a:cubicBezTo>
                            <a:cubicBezTo>
                              <a:pt x="1198" y="52"/>
                              <a:pt x="1190" y="20"/>
                              <a:pt x="1166" y="7"/>
                            </a:cubicBezTo>
                            <a:cubicBezTo>
                              <a:pt x="1158" y="3"/>
                              <a:pt x="1150" y="1"/>
                              <a:pt x="114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6" name="Google Shape;1596;p28"/>
                      <p:cNvSpPr/>
                      <p:nvPr/>
                    </p:nvSpPr>
                    <p:spPr>
                      <a:xfrm>
                        <a:off x="5194800" y="721975"/>
                        <a:ext cx="76925" cy="23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77" h="928" extrusionOk="0">
                            <a:moveTo>
                              <a:pt x="3020" y="1"/>
                            </a:moveTo>
                            <a:cubicBezTo>
                              <a:pt x="3009" y="1"/>
                              <a:pt x="2998" y="4"/>
                              <a:pt x="2989" y="12"/>
                            </a:cubicBezTo>
                            <a:cubicBezTo>
                              <a:pt x="2054" y="793"/>
                              <a:pt x="403" y="828"/>
                              <a:pt x="100" y="828"/>
                            </a:cubicBezTo>
                            <a:cubicBezTo>
                              <a:pt x="71" y="828"/>
                              <a:pt x="54" y="827"/>
                              <a:pt x="52" y="827"/>
                            </a:cubicBezTo>
                            <a:lnTo>
                              <a:pt x="51" y="827"/>
                            </a:lnTo>
                            <a:cubicBezTo>
                              <a:pt x="23" y="827"/>
                              <a:pt x="2" y="849"/>
                              <a:pt x="0" y="876"/>
                            </a:cubicBezTo>
                            <a:cubicBezTo>
                              <a:pt x="0" y="903"/>
                              <a:pt x="22" y="926"/>
                              <a:pt x="50" y="926"/>
                            </a:cubicBezTo>
                            <a:cubicBezTo>
                              <a:pt x="50" y="926"/>
                              <a:pt x="71" y="927"/>
                              <a:pt x="111" y="927"/>
                            </a:cubicBezTo>
                            <a:cubicBezTo>
                              <a:pt x="260" y="927"/>
                              <a:pt x="666" y="919"/>
                              <a:pt x="1148" y="843"/>
                            </a:cubicBezTo>
                            <a:cubicBezTo>
                              <a:pt x="1711" y="754"/>
                              <a:pt x="2499" y="551"/>
                              <a:pt x="3053" y="88"/>
                            </a:cubicBezTo>
                            <a:cubicBezTo>
                              <a:pt x="3073" y="70"/>
                              <a:pt x="3077" y="40"/>
                              <a:pt x="3059" y="18"/>
                            </a:cubicBezTo>
                            <a:cubicBezTo>
                              <a:pt x="3048" y="7"/>
                              <a:pt x="3034" y="1"/>
                              <a:pt x="302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7" name="Google Shape;1597;p28"/>
                      <p:cNvSpPr/>
                      <p:nvPr/>
                    </p:nvSpPr>
                    <p:spPr>
                      <a:xfrm>
                        <a:off x="5084875" y="549050"/>
                        <a:ext cx="58175" cy="124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327" h="4978" extrusionOk="0">
                            <a:moveTo>
                              <a:pt x="57" y="0"/>
                            </a:moveTo>
                            <a:cubicBezTo>
                              <a:pt x="39" y="0"/>
                              <a:pt x="22" y="10"/>
                              <a:pt x="14" y="27"/>
                            </a:cubicBezTo>
                            <a:cubicBezTo>
                              <a:pt x="0" y="51"/>
                              <a:pt x="10" y="81"/>
                              <a:pt x="34" y="94"/>
                            </a:cubicBezTo>
                            <a:cubicBezTo>
                              <a:pt x="41" y="98"/>
                              <a:pt x="734" y="465"/>
                              <a:pt x="1269" y="1240"/>
                            </a:cubicBezTo>
                            <a:cubicBezTo>
                              <a:pt x="1762" y="1953"/>
                              <a:pt x="2218" y="3169"/>
                              <a:pt x="1596" y="4911"/>
                            </a:cubicBezTo>
                            <a:cubicBezTo>
                              <a:pt x="1587" y="4937"/>
                              <a:pt x="1600" y="4966"/>
                              <a:pt x="1626" y="4975"/>
                            </a:cubicBezTo>
                            <a:cubicBezTo>
                              <a:pt x="1632" y="4976"/>
                              <a:pt x="1637" y="4978"/>
                              <a:pt x="1643" y="4978"/>
                            </a:cubicBezTo>
                            <a:cubicBezTo>
                              <a:pt x="1663" y="4978"/>
                              <a:pt x="1682" y="4966"/>
                              <a:pt x="1690" y="4945"/>
                            </a:cubicBezTo>
                            <a:cubicBezTo>
                              <a:pt x="2327" y="3161"/>
                              <a:pt x="1856" y="1913"/>
                              <a:pt x="1348" y="1180"/>
                            </a:cubicBezTo>
                            <a:cubicBezTo>
                              <a:pt x="799" y="387"/>
                              <a:pt x="110" y="21"/>
                              <a:pt x="80" y="6"/>
                            </a:cubicBezTo>
                            <a:cubicBezTo>
                              <a:pt x="72" y="2"/>
                              <a:pt x="65" y="0"/>
                              <a:pt x="5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  <p:grpSp>
                <p:nvGrpSpPr>
                  <p:cNvPr id="1598" name="Google Shape;1598;p28"/>
                  <p:cNvGrpSpPr/>
                  <p:nvPr/>
                </p:nvGrpSpPr>
                <p:grpSpPr>
                  <a:xfrm flipH="1">
                    <a:off x="-307285" y="3719680"/>
                    <a:ext cx="1024182" cy="1111870"/>
                    <a:chOff x="7247246" y="3181830"/>
                    <a:chExt cx="1024182" cy="1111870"/>
                  </a:xfrm>
                </p:grpSpPr>
                <p:grpSp>
                  <p:nvGrpSpPr>
                    <p:cNvPr id="1599" name="Google Shape;1599;p28"/>
                    <p:cNvGrpSpPr/>
                    <p:nvPr/>
                  </p:nvGrpSpPr>
                  <p:grpSpPr>
                    <a:xfrm>
                      <a:off x="7247246" y="3247552"/>
                      <a:ext cx="648060" cy="1046148"/>
                      <a:chOff x="5864425" y="493925"/>
                      <a:chExt cx="401325" cy="647850"/>
                    </a:xfrm>
                  </p:grpSpPr>
                  <p:sp>
                    <p:nvSpPr>
                      <p:cNvPr id="1600" name="Google Shape;1600;p28"/>
                      <p:cNvSpPr/>
                      <p:nvPr/>
                    </p:nvSpPr>
                    <p:spPr>
                      <a:xfrm>
                        <a:off x="5864425" y="493925"/>
                        <a:ext cx="397500" cy="358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900" h="14356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6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3" y="9624"/>
                              <a:pt x="1592" y="10660"/>
                              <a:pt x="2776" y="10861"/>
                            </a:cubicBezTo>
                            <a:cubicBezTo>
                              <a:pt x="2958" y="11598"/>
                              <a:pt x="3260" y="13281"/>
                              <a:pt x="5501" y="14109"/>
                            </a:cubicBezTo>
                            <a:cubicBezTo>
                              <a:pt x="5979" y="14286"/>
                              <a:pt x="6425" y="14355"/>
                              <a:pt x="6830" y="14355"/>
                            </a:cubicBezTo>
                            <a:cubicBezTo>
                              <a:pt x="8327" y="14355"/>
                              <a:pt x="9277" y="13410"/>
                              <a:pt x="9277" y="13410"/>
                            </a:cubicBezTo>
                            <a:cubicBezTo>
                              <a:pt x="9277" y="13410"/>
                              <a:pt x="9851" y="13781"/>
                              <a:pt x="10690" y="13781"/>
                            </a:cubicBezTo>
                            <a:cubicBezTo>
                              <a:pt x="11281" y="13781"/>
                              <a:pt x="12002" y="13597"/>
                              <a:pt x="12747" y="12969"/>
                            </a:cubicBezTo>
                            <a:cubicBezTo>
                              <a:pt x="14549" y="11451"/>
                              <a:pt x="14136" y="9322"/>
                              <a:pt x="14136" y="9322"/>
                            </a:cubicBezTo>
                            <a:cubicBezTo>
                              <a:pt x="14136" y="9322"/>
                              <a:pt x="15300" y="9033"/>
                              <a:pt x="15553" y="7867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5899" y="3193"/>
                              <a:pt x="13695" y="1680"/>
                            </a:cubicBezTo>
                            <a:cubicBezTo>
                              <a:pt x="12278" y="708"/>
                              <a:pt x="11169" y="468"/>
                              <a:pt x="10414" y="468"/>
                            </a:cubicBezTo>
                            <a:cubicBezTo>
                              <a:pt x="9675" y="468"/>
                              <a:pt x="9276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1" name="Google Shape;1601;p28"/>
                      <p:cNvSpPr/>
                      <p:nvPr/>
                    </p:nvSpPr>
                    <p:spPr>
                      <a:xfrm>
                        <a:off x="5864425" y="493925"/>
                        <a:ext cx="397500" cy="358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900" h="14356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6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3" y="9624"/>
                              <a:pt x="1592" y="10660"/>
                              <a:pt x="2776" y="10861"/>
                            </a:cubicBezTo>
                            <a:cubicBezTo>
                              <a:pt x="2958" y="11598"/>
                              <a:pt x="3260" y="13281"/>
                              <a:pt x="5501" y="14109"/>
                            </a:cubicBezTo>
                            <a:cubicBezTo>
                              <a:pt x="5979" y="14286"/>
                              <a:pt x="6425" y="14355"/>
                              <a:pt x="6830" y="14355"/>
                            </a:cubicBezTo>
                            <a:cubicBezTo>
                              <a:pt x="8327" y="14355"/>
                              <a:pt x="9277" y="13410"/>
                              <a:pt x="9277" y="13410"/>
                            </a:cubicBezTo>
                            <a:cubicBezTo>
                              <a:pt x="9277" y="13410"/>
                              <a:pt x="9851" y="13781"/>
                              <a:pt x="10690" y="13781"/>
                            </a:cubicBezTo>
                            <a:cubicBezTo>
                              <a:pt x="11281" y="13781"/>
                              <a:pt x="12002" y="13597"/>
                              <a:pt x="12747" y="12969"/>
                            </a:cubicBezTo>
                            <a:cubicBezTo>
                              <a:pt x="14549" y="11451"/>
                              <a:pt x="14136" y="9322"/>
                              <a:pt x="14136" y="9322"/>
                            </a:cubicBezTo>
                            <a:cubicBezTo>
                              <a:pt x="14136" y="9322"/>
                              <a:pt x="15300" y="9033"/>
                              <a:pt x="15553" y="7867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5899" y="3193"/>
                              <a:pt x="13695" y="1680"/>
                            </a:cubicBezTo>
                            <a:cubicBezTo>
                              <a:pt x="12278" y="708"/>
                              <a:pt x="11169" y="468"/>
                              <a:pt x="10414" y="468"/>
                            </a:cubicBezTo>
                            <a:cubicBezTo>
                              <a:pt x="9675" y="468"/>
                              <a:pt x="9276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3711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2" name="Google Shape;1602;p28"/>
                      <p:cNvSpPr/>
                      <p:nvPr/>
                    </p:nvSpPr>
                    <p:spPr>
                      <a:xfrm>
                        <a:off x="6097800" y="672450"/>
                        <a:ext cx="93650" cy="4693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6" h="18773" extrusionOk="0">
                            <a:moveTo>
                              <a:pt x="359" y="1"/>
                            </a:moveTo>
                            <a:lnTo>
                              <a:pt x="0" y="113"/>
                            </a:lnTo>
                            <a:cubicBezTo>
                              <a:pt x="186" y="9377"/>
                              <a:pt x="1860" y="18772"/>
                              <a:pt x="1860" y="18772"/>
                            </a:cubicBezTo>
                            <a:lnTo>
                              <a:pt x="3746" y="18187"/>
                            </a:lnTo>
                            <a:cubicBezTo>
                              <a:pt x="647" y="8842"/>
                              <a:pt x="359" y="1"/>
                              <a:pt x="35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3" name="Google Shape;1603;p28"/>
                      <p:cNvSpPr/>
                      <p:nvPr/>
                    </p:nvSpPr>
                    <p:spPr>
                      <a:xfrm>
                        <a:off x="6025225" y="700225"/>
                        <a:ext cx="87850" cy="188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514" h="7545" extrusionOk="0">
                            <a:moveTo>
                              <a:pt x="0" y="1"/>
                            </a:moveTo>
                            <a:cubicBezTo>
                              <a:pt x="1" y="2"/>
                              <a:pt x="610" y="3493"/>
                              <a:pt x="3514" y="7544"/>
                            </a:cubicBezTo>
                            <a:lnTo>
                              <a:pt x="3393" y="6312"/>
                            </a:lnTo>
                            <a:cubicBezTo>
                              <a:pt x="3393" y="6312"/>
                              <a:pt x="1257" y="3802"/>
                              <a:pt x="282" y="439"/>
                            </a:cubicBezTo>
                            <a:cubicBezTo>
                              <a:pt x="208" y="182"/>
                              <a:pt x="111" y="268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4" name="Google Shape;1604;p28"/>
                      <p:cNvSpPr/>
                      <p:nvPr/>
                    </p:nvSpPr>
                    <p:spPr>
                      <a:xfrm>
                        <a:off x="5864425" y="493925"/>
                        <a:ext cx="401325" cy="332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53" h="13309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8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4" y="9624"/>
                              <a:pt x="1592" y="10660"/>
                              <a:pt x="2776" y="10861"/>
                            </a:cubicBezTo>
                            <a:cubicBezTo>
                              <a:pt x="3078" y="12605"/>
                              <a:pt x="4099" y="13309"/>
                              <a:pt x="4099" y="13309"/>
                            </a:cubicBezTo>
                            <a:cubicBezTo>
                              <a:pt x="4099" y="13309"/>
                              <a:pt x="4776" y="13120"/>
                              <a:pt x="5457" y="12668"/>
                            </a:cubicBezTo>
                            <a:cubicBezTo>
                              <a:pt x="6139" y="12217"/>
                              <a:pt x="6618" y="11458"/>
                              <a:pt x="6618" y="11458"/>
                            </a:cubicBezTo>
                            <a:cubicBezTo>
                              <a:pt x="6618" y="11458"/>
                              <a:pt x="6891" y="11572"/>
                              <a:pt x="7357" y="11572"/>
                            </a:cubicBezTo>
                            <a:cubicBezTo>
                              <a:pt x="7727" y="11572"/>
                              <a:pt x="8219" y="11500"/>
                              <a:pt x="8793" y="11243"/>
                            </a:cubicBezTo>
                            <a:cubicBezTo>
                              <a:pt x="10091" y="10660"/>
                              <a:pt x="10720" y="10030"/>
                              <a:pt x="10720" y="10030"/>
                            </a:cubicBezTo>
                            <a:cubicBezTo>
                              <a:pt x="10720" y="10030"/>
                              <a:pt x="11321" y="10784"/>
                              <a:pt x="12313" y="10784"/>
                            </a:cubicBezTo>
                            <a:cubicBezTo>
                              <a:pt x="12324" y="10784"/>
                              <a:pt x="12336" y="10784"/>
                              <a:pt x="12348" y="10784"/>
                            </a:cubicBezTo>
                            <a:cubicBezTo>
                              <a:pt x="13360" y="10766"/>
                              <a:pt x="14175" y="9978"/>
                              <a:pt x="14175" y="9978"/>
                            </a:cubicBezTo>
                            <a:cubicBezTo>
                              <a:pt x="14185" y="9580"/>
                              <a:pt x="14136" y="9323"/>
                              <a:pt x="14136" y="9323"/>
                            </a:cubicBezTo>
                            <a:cubicBezTo>
                              <a:pt x="14136" y="9323"/>
                              <a:pt x="15300" y="9033"/>
                              <a:pt x="15553" y="7868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6052" y="3388"/>
                              <a:pt x="14086" y="1576"/>
                            </a:cubicBezTo>
                            <a:cubicBezTo>
                              <a:pt x="12952" y="531"/>
                              <a:pt x="11881" y="241"/>
                              <a:pt x="11037" y="241"/>
                            </a:cubicBezTo>
                            <a:cubicBezTo>
                              <a:pt x="9979" y="241"/>
                              <a:pt x="9278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5" name="Google Shape;1605;p28"/>
                      <p:cNvSpPr/>
                      <p:nvPr/>
                    </p:nvSpPr>
                    <p:spPr>
                      <a:xfrm>
                        <a:off x="6094525" y="510100"/>
                        <a:ext cx="43950" cy="53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8" h="2132" extrusionOk="0">
                            <a:moveTo>
                              <a:pt x="55" y="1"/>
                            </a:moveTo>
                            <a:cubicBezTo>
                              <a:pt x="40" y="1"/>
                              <a:pt x="26" y="7"/>
                              <a:pt x="17" y="21"/>
                            </a:cubicBezTo>
                            <a:cubicBezTo>
                              <a:pt x="0" y="42"/>
                              <a:pt x="4" y="73"/>
                              <a:pt x="25" y="89"/>
                            </a:cubicBezTo>
                            <a:cubicBezTo>
                              <a:pt x="1151" y="955"/>
                              <a:pt x="1652" y="2090"/>
                              <a:pt x="1657" y="2101"/>
                            </a:cubicBezTo>
                            <a:cubicBezTo>
                              <a:pt x="1665" y="2121"/>
                              <a:pt x="1683" y="2131"/>
                              <a:pt x="1702" y="2131"/>
                            </a:cubicBezTo>
                            <a:cubicBezTo>
                              <a:pt x="1709" y="2131"/>
                              <a:pt x="1716" y="2130"/>
                              <a:pt x="1722" y="2128"/>
                            </a:cubicBezTo>
                            <a:cubicBezTo>
                              <a:pt x="1747" y="2117"/>
                              <a:pt x="1758" y="2088"/>
                              <a:pt x="1747" y="2063"/>
                            </a:cubicBezTo>
                            <a:cubicBezTo>
                              <a:pt x="1742" y="2051"/>
                              <a:pt x="1233" y="894"/>
                              <a:pt x="86" y="11"/>
                            </a:cubicBezTo>
                            <a:cubicBezTo>
                              <a:pt x="76" y="4"/>
                              <a:pt x="66" y="1"/>
                              <a:pt x="5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6" name="Google Shape;1606;p28"/>
                      <p:cNvSpPr/>
                      <p:nvPr/>
                    </p:nvSpPr>
                    <p:spPr>
                      <a:xfrm>
                        <a:off x="5932425" y="757900"/>
                        <a:ext cx="55300" cy="10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12" h="434" extrusionOk="0">
                            <a:moveTo>
                              <a:pt x="2154" y="0"/>
                            </a:moveTo>
                            <a:cubicBezTo>
                              <a:pt x="2148" y="0"/>
                              <a:pt x="2141" y="2"/>
                              <a:pt x="2134" y="4"/>
                            </a:cubicBezTo>
                            <a:cubicBezTo>
                              <a:pt x="2124" y="8"/>
                              <a:pt x="1382" y="334"/>
                              <a:pt x="642" y="334"/>
                            </a:cubicBezTo>
                            <a:cubicBezTo>
                              <a:pt x="447" y="334"/>
                              <a:pt x="253" y="312"/>
                              <a:pt x="72" y="255"/>
                            </a:cubicBezTo>
                            <a:cubicBezTo>
                              <a:pt x="66" y="253"/>
                              <a:pt x="61" y="253"/>
                              <a:pt x="56" y="253"/>
                            </a:cubicBezTo>
                            <a:cubicBezTo>
                              <a:pt x="35" y="253"/>
                              <a:pt x="16" y="266"/>
                              <a:pt x="9" y="287"/>
                            </a:cubicBezTo>
                            <a:cubicBezTo>
                              <a:pt x="1" y="314"/>
                              <a:pt x="15" y="342"/>
                              <a:pt x="41" y="350"/>
                            </a:cubicBezTo>
                            <a:cubicBezTo>
                              <a:pt x="235" y="410"/>
                              <a:pt x="441" y="433"/>
                              <a:pt x="645" y="433"/>
                            </a:cubicBezTo>
                            <a:cubicBezTo>
                              <a:pt x="940" y="433"/>
                              <a:pt x="1227" y="384"/>
                              <a:pt x="1454" y="331"/>
                            </a:cubicBezTo>
                            <a:cubicBezTo>
                              <a:pt x="1866" y="232"/>
                              <a:pt x="2163" y="101"/>
                              <a:pt x="2175" y="95"/>
                            </a:cubicBezTo>
                            <a:cubicBezTo>
                              <a:pt x="2200" y="84"/>
                              <a:pt x="2211" y="55"/>
                              <a:pt x="2200" y="30"/>
                            </a:cubicBezTo>
                            <a:cubicBezTo>
                              <a:pt x="2192" y="11"/>
                              <a:pt x="2174" y="0"/>
                              <a:pt x="215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7" name="Google Shape;1607;p28"/>
                      <p:cNvSpPr/>
                      <p:nvPr/>
                    </p:nvSpPr>
                    <p:spPr>
                      <a:xfrm>
                        <a:off x="5969200" y="606500"/>
                        <a:ext cx="44200" cy="901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68" h="3607" extrusionOk="0">
                            <a:moveTo>
                              <a:pt x="1442" y="1"/>
                            </a:moveTo>
                            <a:cubicBezTo>
                              <a:pt x="1428" y="1"/>
                              <a:pt x="1414" y="7"/>
                              <a:pt x="1405" y="19"/>
                            </a:cubicBezTo>
                            <a:cubicBezTo>
                              <a:pt x="1390" y="36"/>
                              <a:pt x="1" y="1733"/>
                              <a:pt x="1676" y="3590"/>
                            </a:cubicBezTo>
                            <a:cubicBezTo>
                              <a:pt x="1685" y="3601"/>
                              <a:pt x="1698" y="3606"/>
                              <a:pt x="1713" y="3606"/>
                            </a:cubicBezTo>
                            <a:lnTo>
                              <a:pt x="1713" y="3607"/>
                            </a:lnTo>
                            <a:cubicBezTo>
                              <a:pt x="1725" y="3607"/>
                              <a:pt x="1736" y="3602"/>
                              <a:pt x="1745" y="3593"/>
                            </a:cubicBezTo>
                            <a:cubicBezTo>
                              <a:pt x="1766" y="3575"/>
                              <a:pt x="1767" y="3544"/>
                              <a:pt x="1749" y="3524"/>
                            </a:cubicBezTo>
                            <a:cubicBezTo>
                              <a:pt x="1071" y="2772"/>
                              <a:pt x="820" y="1966"/>
                              <a:pt x="1000" y="1126"/>
                            </a:cubicBezTo>
                            <a:cubicBezTo>
                              <a:pt x="1136" y="499"/>
                              <a:pt x="1477" y="86"/>
                              <a:pt x="1481" y="83"/>
                            </a:cubicBezTo>
                            <a:cubicBezTo>
                              <a:pt x="1497" y="61"/>
                              <a:pt x="1495" y="30"/>
                              <a:pt x="1475" y="13"/>
                            </a:cubicBezTo>
                            <a:cubicBezTo>
                              <a:pt x="1465" y="5"/>
                              <a:pt x="1453" y="1"/>
                              <a:pt x="144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608" name="Google Shape;1608;p28"/>
                    <p:cNvGrpSpPr/>
                    <p:nvPr/>
                  </p:nvGrpSpPr>
                  <p:grpSpPr>
                    <a:xfrm>
                      <a:off x="7774473" y="3181830"/>
                      <a:ext cx="496955" cy="974814"/>
                      <a:chOff x="6249250" y="738225"/>
                      <a:chExt cx="307750" cy="603675"/>
                    </a:xfrm>
                  </p:grpSpPr>
                  <p:sp>
                    <p:nvSpPr>
                      <p:cNvPr id="1609" name="Google Shape;1609;p28"/>
                      <p:cNvSpPr/>
                      <p:nvPr/>
                    </p:nvSpPr>
                    <p:spPr>
                      <a:xfrm>
                        <a:off x="6284300" y="1008250"/>
                        <a:ext cx="106300" cy="333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52" h="13346" extrusionOk="0">
                            <a:moveTo>
                              <a:pt x="2905" y="1"/>
                            </a:moveTo>
                            <a:lnTo>
                              <a:pt x="0" y="12481"/>
                            </a:lnTo>
                            <a:lnTo>
                              <a:pt x="2179" y="13346"/>
                            </a:lnTo>
                            <a:cubicBezTo>
                              <a:pt x="2179" y="13346"/>
                              <a:pt x="3495" y="6613"/>
                              <a:pt x="4252" y="218"/>
                            </a:cubicBezTo>
                            <a:lnTo>
                              <a:pt x="2905" y="1"/>
                            </a:ln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0" name="Google Shape;1610;p28"/>
                      <p:cNvSpPr/>
                      <p:nvPr/>
                    </p:nvSpPr>
                    <p:spPr>
                      <a:xfrm>
                        <a:off x="6249250" y="738225"/>
                        <a:ext cx="307750" cy="332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310" h="13286" extrusionOk="0">
                            <a:moveTo>
                              <a:pt x="7986" y="1"/>
                            </a:moveTo>
                            <a:cubicBezTo>
                              <a:pt x="6594" y="1"/>
                              <a:pt x="5566" y="1111"/>
                              <a:pt x="5566" y="1111"/>
                            </a:cubicBezTo>
                            <a:cubicBezTo>
                              <a:pt x="5566" y="1111"/>
                              <a:pt x="5091" y="940"/>
                              <a:pt x="4459" y="940"/>
                            </a:cubicBezTo>
                            <a:cubicBezTo>
                              <a:pt x="3890" y="940"/>
                              <a:pt x="3192" y="1079"/>
                              <a:pt x="2599" y="1607"/>
                            </a:cubicBezTo>
                            <a:cubicBezTo>
                              <a:pt x="1348" y="2720"/>
                              <a:pt x="1942" y="4703"/>
                              <a:pt x="1942" y="4703"/>
                            </a:cubicBezTo>
                            <a:cubicBezTo>
                              <a:pt x="1942" y="4703"/>
                              <a:pt x="298" y="5429"/>
                              <a:pt x="150" y="7171"/>
                            </a:cubicBezTo>
                            <a:cubicBezTo>
                              <a:pt x="1" y="8914"/>
                              <a:pt x="1490" y="9834"/>
                              <a:pt x="1490" y="9834"/>
                            </a:cubicBezTo>
                            <a:cubicBezTo>
                              <a:pt x="1490" y="9834"/>
                              <a:pt x="1224" y="11854"/>
                              <a:pt x="2986" y="12854"/>
                            </a:cubicBezTo>
                            <a:cubicBezTo>
                              <a:pt x="3551" y="13176"/>
                              <a:pt x="4118" y="13285"/>
                              <a:pt x="4628" y="13285"/>
                            </a:cubicBezTo>
                            <a:cubicBezTo>
                              <a:pt x="5707" y="13285"/>
                              <a:pt x="6529" y="12797"/>
                              <a:pt x="6529" y="12797"/>
                            </a:cubicBezTo>
                            <a:cubicBezTo>
                              <a:pt x="6529" y="12797"/>
                              <a:pt x="7258" y="13150"/>
                              <a:pt x="8105" y="13150"/>
                            </a:cubicBezTo>
                            <a:cubicBezTo>
                              <a:pt x="8604" y="13150"/>
                              <a:pt x="9144" y="13027"/>
                              <a:pt x="9600" y="12639"/>
                            </a:cubicBezTo>
                            <a:cubicBezTo>
                              <a:pt x="10844" y="11579"/>
                              <a:pt x="10413" y="10206"/>
                              <a:pt x="10413" y="10206"/>
                            </a:cubicBezTo>
                            <a:lnTo>
                              <a:pt x="10413" y="10206"/>
                            </a:lnTo>
                            <a:cubicBezTo>
                              <a:pt x="10413" y="10206"/>
                              <a:pt x="10429" y="10207"/>
                              <a:pt x="10457" y="10207"/>
                            </a:cubicBezTo>
                            <a:cubicBezTo>
                              <a:pt x="10623" y="10207"/>
                              <a:pt x="11210" y="10160"/>
                              <a:pt x="11421" y="9517"/>
                            </a:cubicBezTo>
                            <a:cubicBezTo>
                              <a:pt x="11669" y="8764"/>
                              <a:pt x="10899" y="8374"/>
                              <a:pt x="10899" y="8374"/>
                            </a:cubicBezTo>
                            <a:cubicBezTo>
                              <a:pt x="10899" y="8374"/>
                              <a:pt x="12309" y="7067"/>
                              <a:pt x="12170" y="5497"/>
                            </a:cubicBezTo>
                            <a:cubicBezTo>
                              <a:pt x="12030" y="3925"/>
                              <a:pt x="10561" y="3273"/>
                              <a:pt x="10561" y="3273"/>
                            </a:cubicBezTo>
                            <a:cubicBezTo>
                              <a:pt x="10561" y="3273"/>
                              <a:pt x="11118" y="1232"/>
                              <a:pt x="9167" y="281"/>
                            </a:cubicBezTo>
                            <a:cubicBezTo>
                              <a:pt x="8756" y="80"/>
                              <a:pt x="8358" y="1"/>
                              <a:pt x="798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1" name="Google Shape;1611;p28"/>
                      <p:cNvSpPr/>
                      <p:nvPr/>
                    </p:nvSpPr>
                    <p:spPr>
                      <a:xfrm>
                        <a:off x="6249250" y="738225"/>
                        <a:ext cx="307750" cy="332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310" h="13286" extrusionOk="0">
                            <a:moveTo>
                              <a:pt x="7986" y="1"/>
                            </a:moveTo>
                            <a:cubicBezTo>
                              <a:pt x="6594" y="1"/>
                              <a:pt x="5566" y="1111"/>
                              <a:pt x="5566" y="1111"/>
                            </a:cubicBezTo>
                            <a:cubicBezTo>
                              <a:pt x="5566" y="1111"/>
                              <a:pt x="5091" y="940"/>
                              <a:pt x="4459" y="940"/>
                            </a:cubicBezTo>
                            <a:cubicBezTo>
                              <a:pt x="3890" y="940"/>
                              <a:pt x="3192" y="1079"/>
                              <a:pt x="2599" y="1607"/>
                            </a:cubicBezTo>
                            <a:cubicBezTo>
                              <a:pt x="1348" y="2720"/>
                              <a:pt x="1942" y="4703"/>
                              <a:pt x="1942" y="4703"/>
                            </a:cubicBezTo>
                            <a:cubicBezTo>
                              <a:pt x="1942" y="4703"/>
                              <a:pt x="298" y="5429"/>
                              <a:pt x="150" y="7171"/>
                            </a:cubicBezTo>
                            <a:cubicBezTo>
                              <a:pt x="1" y="8914"/>
                              <a:pt x="1490" y="9834"/>
                              <a:pt x="1490" y="9834"/>
                            </a:cubicBezTo>
                            <a:cubicBezTo>
                              <a:pt x="1490" y="9834"/>
                              <a:pt x="1224" y="11854"/>
                              <a:pt x="2986" y="12854"/>
                            </a:cubicBezTo>
                            <a:cubicBezTo>
                              <a:pt x="3551" y="13176"/>
                              <a:pt x="4118" y="13285"/>
                              <a:pt x="4628" y="13285"/>
                            </a:cubicBezTo>
                            <a:cubicBezTo>
                              <a:pt x="5707" y="13285"/>
                              <a:pt x="6529" y="12797"/>
                              <a:pt x="6529" y="12797"/>
                            </a:cubicBezTo>
                            <a:cubicBezTo>
                              <a:pt x="6529" y="12797"/>
                              <a:pt x="7258" y="13150"/>
                              <a:pt x="8105" y="13150"/>
                            </a:cubicBezTo>
                            <a:cubicBezTo>
                              <a:pt x="8604" y="13150"/>
                              <a:pt x="9144" y="13027"/>
                              <a:pt x="9600" y="12639"/>
                            </a:cubicBezTo>
                            <a:cubicBezTo>
                              <a:pt x="10844" y="11579"/>
                              <a:pt x="10413" y="10206"/>
                              <a:pt x="10413" y="10206"/>
                            </a:cubicBezTo>
                            <a:lnTo>
                              <a:pt x="10413" y="10206"/>
                            </a:lnTo>
                            <a:cubicBezTo>
                              <a:pt x="10413" y="10206"/>
                              <a:pt x="10429" y="10207"/>
                              <a:pt x="10457" y="10207"/>
                            </a:cubicBezTo>
                            <a:cubicBezTo>
                              <a:pt x="10623" y="10207"/>
                              <a:pt x="11210" y="10160"/>
                              <a:pt x="11421" y="9517"/>
                            </a:cubicBezTo>
                            <a:cubicBezTo>
                              <a:pt x="11669" y="8764"/>
                              <a:pt x="10899" y="8374"/>
                              <a:pt x="10899" y="8374"/>
                            </a:cubicBezTo>
                            <a:cubicBezTo>
                              <a:pt x="10899" y="8374"/>
                              <a:pt x="12309" y="7067"/>
                              <a:pt x="12170" y="5497"/>
                            </a:cubicBezTo>
                            <a:cubicBezTo>
                              <a:pt x="12030" y="3925"/>
                              <a:pt x="10561" y="3273"/>
                              <a:pt x="10561" y="3273"/>
                            </a:cubicBezTo>
                            <a:cubicBezTo>
                              <a:pt x="10561" y="3273"/>
                              <a:pt x="11118" y="1232"/>
                              <a:pt x="9167" y="281"/>
                            </a:cubicBezTo>
                            <a:cubicBezTo>
                              <a:pt x="8756" y="80"/>
                              <a:pt x="8358" y="1"/>
                              <a:pt x="7986" y="1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2250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2" name="Google Shape;1612;p28"/>
                      <p:cNvSpPr/>
                      <p:nvPr/>
                    </p:nvSpPr>
                    <p:spPr>
                      <a:xfrm>
                        <a:off x="6386975" y="764750"/>
                        <a:ext cx="63850" cy="43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54" h="1750" extrusionOk="0">
                            <a:moveTo>
                              <a:pt x="57" y="0"/>
                            </a:moveTo>
                            <a:cubicBezTo>
                              <a:pt x="39" y="0"/>
                              <a:pt x="22" y="10"/>
                              <a:pt x="13" y="28"/>
                            </a:cubicBezTo>
                            <a:cubicBezTo>
                              <a:pt x="0" y="52"/>
                              <a:pt x="10" y="82"/>
                              <a:pt x="35" y="94"/>
                            </a:cubicBezTo>
                            <a:cubicBezTo>
                              <a:pt x="1084" y="630"/>
                              <a:pt x="1463" y="1705"/>
                              <a:pt x="1467" y="1716"/>
                            </a:cubicBezTo>
                            <a:cubicBezTo>
                              <a:pt x="1471" y="1732"/>
                              <a:pt x="1483" y="1744"/>
                              <a:pt x="1500" y="1747"/>
                            </a:cubicBezTo>
                            <a:cubicBezTo>
                              <a:pt x="1504" y="1748"/>
                              <a:pt x="1509" y="1750"/>
                              <a:pt x="1512" y="1750"/>
                            </a:cubicBezTo>
                            <a:cubicBezTo>
                              <a:pt x="1524" y="1750"/>
                              <a:pt x="1536" y="1745"/>
                              <a:pt x="1545" y="1738"/>
                            </a:cubicBezTo>
                            <a:cubicBezTo>
                              <a:pt x="1547" y="1736"/>
                              <a:pt x="1678" y="1629"/>
                              <a:pt x="1995" y="1629"/>
                            </a:cubicBezTo>
                            <a:cubicBezTo>
                              <a:pt x="2126" y="1629"/>
                              <a:pt x="2289" y="1648"/>
                              <a:pt x="2488" y="1699"/>
                            </a:cubicBezTo>
                            <a:cubicBezTo>
                              <a:pt x="2491" y="1700"/>
                              <a:pt x="2495" y="1700"/>
                              <a:pt x="2499" y="1700"/>
                            </a:cubicBezTo>
                            <a:cubicBezTo>
                              <a:pt x="2521" y="1700"/>
                              <a:pt x="2542" y="1686"/>
                              <a:pt x="2548" y="1663"/>
                            </a:cubicBezTo>
                            <a:cubicBezTo>
                              <a:pt x="2554" y="1636"/>
                              <a:pt x="2538" y="1610"/>
                              <a:pt x="2512" y="1603"/>
                            </a:cubicBezTo>
                            <a:cubicBezTo>
                              <a:pt x="2307" y="1549"/>
                              <a:pt x="2136" y="1530"/>
                              <a:pt x="1997" y="1530"/>
                            </a:cubicBezTo>
                            <a:cubicBezTo>
                              <a:pt x="1758" y="1530"/>
                              <a:pt x="1611" y="1587"/>
                              <a:pt x="1538" y="1626"/>
                            </a:cubicBezTo>
                            <a:cubicBezTo>
                              <a:pt x="1441" y="1390"/>
                              <a:pt x="1022" y="487"/>
                              <a:pt x="80" y="6"/>
                            </a:cubicBezTo>
                            <a:cubicBezTo>
                              <a:pt x="72" y="2"/>
                              <a:pt x="64" y="0"/>
                              <a:pt x="5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3" name="Google Shape;1613;p28"/>
                      <p:cNvSpPr/>
                      <p:nvPr/>
                    </p:nvSpPr>
                    <p:spPr>
                      <a:xfrm>
                        <a:off x="6483625" y="943300"/>
                        <a:ext cx="39500" cy="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80" h="226" extrusionOk="0">
                            <a:moveTo>
                              <a:pt x="801" y="1"/>
                            </a:moveTo>
                            <a:cubicBezTo>
                              <a:pt x="364" y="1"/>
                              <a:pt x="57" y="122"/>
                              <a:pt x="37" y="129"/>
                            </a:cubicBezTo>
                            <a:cubicBezTo>
                              <a:pt x="12" y="140"/>
                              <a:pt x="0" y="169"/>
                              <a:pt x="11" y="194"/>
                            </a:cubicBezTo>
                            <a:cubicBezTo>
                              <a:pt x="18" y="213"/>
                              <a:pt x="37" y="225"/>
                              <a:pt x="57" y="225"/>
                            </a:cubicBezTo>
                            <a:cubicBezTo>
                              <a:pt x="63" y="225"/>
                              <a:pt x="69" y="224"/>
                              <a:pt x="75" y="222"/>
                            </a:cubicBezTo>
                            <a:cubicBezTo>
                              <a:pt x="80" y="220"/>
                              <a:pt x="380" y="101"/>
                              <a:pt x="806" y="101"/>
                            </a:cubicBezTo>
                            <a:cubicBezTo>
                              <a:pt x="1016" y="101"/>
                              <a:pt x="1257" y="130"/>
                              <a:pt x="1508" y="217"/>
                            </a:cubicBezTo>
                            <a:cubicBezTo>
                              <a:pt x="1513" y="219"/>
                              <a:pt x="1519" y="220"/>
                              <a:pt x="1524" y="220"/>
                            </a:cubicBezTo>
                            <a:cubicBezTo>
                              <a:pt x="1545" y="220"/>
                              <a:pt x="1564" y="207"/>
                              <a:pt x="1571" y="187"/>
                            </a:cubicBezTo>
                            <a:cubicBezTo>
                              <a:pt x="1580" y="160"/>
                              <a:pt x="1567" y="133"/>
                              <a:pt x="1540" y="123"/>
                            </a:cubicBezTo>
                            <a:cubicBezTo>
                              <a:pt x="1275" y="32"/>
                              <a:pt x="1022" y="1"/>
                              <a:pt x="80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4" name="Google Shape;1614;p28"/>
                      <p:cNvSpPr/>
                      <p:nvPr/>
                    </p:nvSpPr>
                    <p:spPr>
                      <a:xfrm>
                        <a:off x="6386900" y="987400"/>
                        <a:ext cx="55975" cy="14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39" h="583" extrusionOk="0">
                            <a:moveTo>
                              <a:pt x="2184" y="1"/>
                            </a:moveTo>
                            <a:cubicBezTo>
                              <a:pt x="2170" y="1"/>
                              <a:pt x="2156" y="6"/>
                              <a:pt x="2146" y="18"/>
                            </a:cubicBezTo>
                            <a:cubicBezTo>
                              <a:pt x="1876" y="329"/>
                              <a:pt x="1555" y="486"/>
                              <a:pt x="1189" y="486"/>
                            </a:cubicBezTo>
                            <a:cubicBezTo>
                              <a:pt x="1063" y="486"/>
                              <a:pt x="932" y="468"/>
                              <a:pt x="797" y="431"/>
                            </a:cubicBezTo>
                            <a:cubicBezTo>
                              <a:pt x="392" y="322"/>
                              <a:pt x="91" y="82"/>
                              <a:pt x="87" y="80"/>
                            </a:cubicBezTo>
                            <a:cubicBezTo>
                              <a:pt x="79" y="72"/>
                              <a:pt x="68" y="69"/>
                              <a:pt x="58" y="69"/>
                            </a:cubicBezTo>
                            <a:cubicBezTo>
                              <a:pt x="43" y="69"/>
                              <a:pt x="28" y="76"/>
                              <a:pt x="19" y="88"/>
                            </a:cubicBezTo>
                            <a:cubicBezTo>
                              <a:pt x="1" y="110"/>
                              <a:pt x="4" y="140"/>
                              <a:pt x="26" y="158"/>
                            </a:cubicBezTo>
                            <a:cubicBezTo>
                              <a:pt x="34" y="164"/>
                              <a:pt x="565" y="583"/>
                              <a:pt x="1190" y="583"/>
                            </a:cubicBezTo>
                            <a:lnTo>
                              <a:pt x="1190" y="582"/>
                            </a:lnTo>
                            <a:cubicBezTo>
                              <a:pt x="1529" y="582"/>
                              <a:pt x="1896" y="459"/>
                              <a:pt x="2221" y="83"/>
                            </a:cubicBezTo>
                            <a:cubicBezTo>
                              <a:pt x="2239" y="62"/>
                              <a:pt x="2236" y="30"/>
                              <a:pt x="2216" y="12"/>
                            </a:cubicBezTo>
                            <a:cubicBezTo>
                              <a:pt x="2207" y="5"/>
                              <a:pt x="2195" y="1"/>
                              <a:pt x="218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5" name="Google Shape;1615;p28"/>
                      <p:cNvSpPr/>
                      <p:nvPr/>
                    </p:nvSpPr>
                    <p:spPr>
                      <a:xfrm>
                        <a:off x="6371775" y="857625"/>
                        <a:ext cx="69850" cy="153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94" h="615" extrusionOk="0">
                            <a:moveTo>
                              <a:pt x="1442" y="1"/>
                            </a:moveTo>
                            <a:cubicBezTo>
                              <a:pt x="566" y="1"/>
                              <a:pt x="27" y="523"/>
                              <a:pt x="19" y="530"/>
                            </a:cubicBezTo>
                            <a:cubicBezTo>
                              <a:pt x="0" y="550"/>
                              <a:pt x="0" y="581"/>
                              <a:pt x="19" y="600"/>
                            </a:cubicBezTo>
                            <a:cubicBezTo>
                              <a:pt x="29" y="610"/>
                              <a:pt x="41" y="615"/>
                              <a:pt x="54" y="615"/>
                            </a:cubicBezTo>
                            <a:cubicBezTo>
                              <a:pt x="66" y="615"/>
                              <a:pt x="80" y="610"/>
                              <a:pt x="89" y="600"/>
                            </a:cubicBezTo>
                            <a:cubicBezTo>
                              <a:pt x="92" y="598"/>
                              <a:pt x="354" y="340"/>
                              <a:pt x="807" y="196"/>
                            </a:cubicBezTo>
                            <a:cubicBezTo>
                              <a:pt x="1021" y="127"/>
                              <a:pt x="1231" y="98"/>
                              <a:pt x="1431" y="98"/>
                            </a:cubicBezTo>
                            <a:cubicBezTo>
                              <a:pt x="1939" y="98"/>
                              <a:pt x="2389" y="283"/>
                              <a:pt x="2713" y="469"/>
                            </a:cubicBezTo>
                            <a:cubicBezTo>
                              <a:pt x="2720" y="473"/>
                              <a:pt x="2729" y="476"/>
                              <a:pt x="2737" y="476"/>
                            </a:cubicBezTo>
                            <a:cubicBezTo>
                              <a:pt x="2754" y="476"/>
                              <a:pt x="2770" y="467"/>
                              <a:pt x="2780" y="451"/>
                            </a:cubicBezTo>
                            <a:cubicBezTo>
                              <a:pt x="2793" y="427"/>
                              <a:pt x="2786" y="397"/>
                              <a:pt x="2762" y="384"/>
                            </a:cubicBezTo>
                            <a:cubicBezTo>
                              <a:pt x="2269" y="100"/>
                              <a:pt x="1823" y="1"/>
                              <a:pt x="144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grpSp>
              <p:nvGrpSpPr>
                <p:cNvPr id="1616" name="Google Shape;1616;p28"/>
                <p:cNvGrpSpPr/>
                <p:nvPr/>
              </p:nvGrpSpPr>
              <p:grpSpPr>
                <a:xfrm>
                  <a:off x="-52625" y="4603882"/>
                  <a:ext cx="9241746" cy="549886"/>
                  <a:chOff x="-52618" y="4432870"/>
                  <a:chExt cx="9241746" cy="540960"/>
                </a:xfrm>
              </p:grpSpPr>
              <p:sp>
                <p:nvSpPr>
                  <p:cNvPr id="1617" name="Google Shape;1617;p28"/>
                  <p:cNvSpPr/>
                  <p:nvPr/>
                </p:nvSpPr>
                <p:spPr>
                  <a:xfrm flipH="1">
                    <a:off x="-52618" y="4523477"/>
                    <a:ext cx="9241725" cy="588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889" extrusionOk="0">
                        <a:moveTo>
                          <a:pt x="0" y="1"/>
                        </a:moveTo>
                        <a:lnTo>
                          <a:pt x="0" y="1889"/>
                        </a:lnTo>
                        <a:lnTo>
                          <a:pt x="226498" y="1889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618" name="Google Shape;1618;p28"/>
                  <p:cNvGrpSpPr/>
                  <p:nvPr/>
                </p:nvGrpSpPr>
                <p:grpSpPr>
                  <a:xfrm flipH="1">
                    <a:off x="-52598" y="4432870"/>
                    <a:ext cx="9241725" cy="149296"/>
                    <a:chOff x="1009775" y="3388800"/>
                    <a:chExt cx="5662475" cy="231575"/>
                  </a:xfrm>
                </p:grpSpPr>
                <p:sp>
                  <p:nvSpPr>
                    <p:cNvPr id="1619" name="Google Shape;1619;p28"/>
                    <p:cNvSpPr/>
                    <p:nvPr/>
                  </p:nvSpPr>
                  <p:spPr>
                    <a:xfrm>
                      <a:off x="1009775" y="3388800"/>
                      <a:ext cx="5662475" cy="231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9263" extrusionOk="0">
                          <a:moveTo>
                            <a:pt x="0" y="0"/>
                          </a:moveTo>
                          <a:lnTo>
                            <a:pt x="0" y="9263"/>
                          </a:lnTo>
                          <a:lnTo>
                            <a:pt x="226498" y="9263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20" name="Google Shape;1620;p28"/>
                    <p:cNvSpPr/>
                    <p:nvPr/>
                  </p:nvSpPr>
                  <p:spPr>
                    <a:xfrm>
                      <a:off x="1009775" y="3388800"/>
                      <a:ext cx="5662475" cy="231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9263" extrusionOk="0">
                          <a:moveTo>
                            <a:pt x="0" y="0"/>
                          </a:moveTo>
                          <a:lnTo>
                            <a:pt x="0" y="9263"/>
                          </a:lnTo>
                          <a:lnTo>
                            <a:pt x="226498" y="9263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21" name="Google Shape;1621;p28"/>
                    <p:cNvSpPr/>
                    <p:nvPr/>
                  </p:nvSpPr>
                  <p:spPr>
                    <a:xfrm>
                      <a:off x="1009775" y="3388800"/>
                      <a:ext cx="5662475" cy="70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2819" extrusionOk="0">
                          <a:moveTo>
                            <a:pt x="0" y="0"/>
                          </a:moveTo>
                          <a:lnTo>
                            <a:pt x="226498" y="2819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622" name="Google Shape;1622;p28"/>
                  <p:cNvGrpSpPr/>
                  <p:nvPr/>
                </p:nvGrpSpPr>
                <p:grpSpPr>
                  <a:xfrm flipH="1">
                    <a:off x="-52601" y="4653864"/>
                    <a:ext cx="9241725" cy="319966"/>
                    <a:chOff x="1009775" y="3677750"/>
                    <a:chExt cx="5662475" cy="402675"/>
                  </a:xfrm>
                </p:grpSpPr>
                <p:sp>
                  <p:nvSpPr>
                    <p:cNvPr id="1623" name="Google Shape;1623;p28"/>
                    <p:cNvSpPr/>
                    <p:nvPr/>
                  </p:nvSpPr>
                  <p:spPr>
                    <a:xfrm>
                      <a:off x="1009775" y="3677750"/>
                      <a:ext cx="5662475" cy="402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16107" extrusionOk="0">
                          <a:moveTo>
                            <a:pt x="0" y="1"/>
                          </a:moveTo>
                          <a:lnTo>
                            <a:pt x="0" y="16107"/>
                          </a:lnTo>
                          <a:lnTo>
                            <a:pt x="226498" y="16107"/>
                          </a:lnTo>
                          <a:lnTo>
                            <a:pt x="226498" y="1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24" name="Google Shape;1624;p28"/>
                    <p:cNvSpPr/>
                    <p:nvPr/>
                  </p:nvSpPr>
                  <p:spPr>
                    <a:xfrm>
                      <a:off x="1009775" y="3677750"/>
                      <a:ext cx="5662475" cy="402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16107" extrusionOk="0">
                          <a:moveTo>
                            <a:pt x="0" y="1"/>
                          </a:moveTo>
                          <a:lnTo>
                            <a:pt x="0" y="16107"/>
                          </a:lnTo>
                          <a:lnTo>
                            <a:pt x="226498" y="16107"/>
                          </a:lnTo>
                          <a:lnTo>
                            <a:pt x="226498" y="1"/>
                          </a:lnTo>
                          <a:close/>
                        </a:path>
                      </a:pathLst>
                    </a:custGeom>
                    <a:solidFill>
                      <a:srgbClr val="272727">
                        <a:alpha val="8365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625" name="Google Shape;1625;p28"/>
                  <p:cNvSpPr/>
                  <p:nvPr/>
                </p:nvSpPr>
                <p:spPr>
                  <a:xfrm flipH="1">
                    <a:off x="-52618" y="4582304"/>
                    <a:ext cx="9241725" cy="715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2297" extrusionOk="0">
                        <a:moveTo>
                          <a:pt x="0" y="1"/>
                        </a:moveTo>
                        <a:lnTo>
                          <a:pt x="0" y="2297"/>
                        </a:lnTo>
                        <a:lnTo>
                          <a:pt x="226498" y="229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6" name="Google Shape;1626;p28"/>
                  <p:cNvSpPr/>
                  <p:nvPr/>
                </p:nvSpPr>
                <p:spPr>
                  <a:xfrm flipH="1">
                    <a:off x="-52618" y="4618106"/>
                    <a:ext cx="9241725" cy="45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149" extrusionOk="0">
                        <a:moveTo>
                          <a:pt x="0" y="0"/>
                        </a:moveTo>
                        <a:lnTo>
                          <a:pt x="0" y="1149"/>
                        </a:lnTo>
                        <a:lnTo>
                          <a:pt x="226498" y="1149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7" name="Google Shape;1627;p28"/>
                  <p:cNvSpPr/>
                  <p:nvPr/>
                </p:nvSpPr>
                <p:spPr>
                  <a:xfrm flipH="1">
                    <a:off x="3304223" y="4756602"/>
                    <a:ext cx="1131413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29" h="200" extrusionOk="0">
                        <a:moveTo>
                          <a:pt x="100" y="1"/>
                        </a:moveTo>
                        <a:cubicBezTo>
                          <a:pt x="45" y="1"/>
                          <a:pt x="1" y="45"/>
                          <a:pt x="1" y="101"/>
                        </a:cubicBezTo>
                        <a:cubicBezTo>
                          <a:pt x="1" y="155"/>
                          <a:pt x="45" y="199"/>
                          <a:pt x="100" y="199"/>
                        </a:cubicBezTo>
                        <a:lnTo>
                          <a:pt x="27630" y="199"/>
                        </a:lnTo>
                        <a:cubicBezTo>
                          <a:pt x="27684" y="199"/>
                          <a:pt x="27729" y="155"/>
                          <a:pt x="27729" y="101"/>
                        </a:cubicBezTo>
                        <a:cubicBezTo>
                          <a:pt x="27729" y="45"/>
                          <a:pt x="27684" y="1"/>
                          <a:pt x="2763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8" name="Google Shape;1628;p28"/>
                  <p:cNvSpPr/>
                  <p:nvPr/>
                </p:nvSpPr>
                <p:spPr>
                  <a:xfrm flipH="1">
                    <a:off x="1626555" y="4704080"/>
                    <a:ext cx="217477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0" h="200" extrusionOk="0">
                        <a:moveTo>
                          <a:pt x="100" y="1"/>
                        </a:moveTo>
                        <a:cubicBezTo>
                          <a:pt x="45" y="1"/>
                          <a:pt x="0" y="45"/>
                          <a:pt x="0" y="101"/>
                        </a:cubicBezTo>
                        <a:cubicBezTo>
                          <a:pt x="0" y="155"/>
                          <a:pt x="45" y="199"/>
                          <a:pt x="100" y="199"/>
                        </a:cubicBezTo>
                        <a:lnTo>
                          <a:pt x="5229" y="199"/>
                        </a:lnTo>
                        <a:cubicBezTo>
                          <a:pt x="5285" y="199"/>
                          <a:pt x="5329" y="155"/>
                          <a:pt x="5329" y="101"/>
                        </a:cubicBezTo>
                        <a:cubicBezTo>
                          <a:pt x="5329" y="45"/>
                          <a:pt x="5285" y="1"/>
                          <a:pt x="522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9" name="Google Shape;1629;p28"/>
                  <p:cNvSpPr/>
                  <p:nvPr/>
                </p:nvSpPr>
                <p:spPr>
                  <a:xfrm flipH="1">
                    <a:off x="1467553" y="4798755"/>
                    <a:ext cx="741096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199" extrusionOk="0">
                        <a:moveTo>
                          <a:pt x="99" y="0"/>
                        </a:moveTo>
                        <a:cubicBezTo>
                          <a:pt x="45" y="0"/>
                          <a:pt x="0" y="45"/>
                          <a:pt x="0" y="99"/>
                        </a:cubicBezTo>
                        <a:cubicBezTo>
                          <a:pt x="0" y="154"/>
                          <a:pt x="45" y="199"/>
                          <a:pt x="99" y="199"/>
                        </a:cubicBezTo>
                        <a:lnTo>
                          <a:pt x="18064" y="199"/>
                        </a:lnTo>
                        <a:cubicBezTo>
                          <a:pt x="18118" y="199"/>
                          <a:pt x="18162" y="154"/>
                          <a:pt x="18162" y="99"/>
                        </a:cubicBezTo>
                        <a:cubicBezTo>
                          <a:pt x="18162" y="45"/>
                          <a:pt x="18118" y="0"/>
                          <a:pt x="1806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0" name="Google Shape;1630;p28"/>
                  <p:cNvSpPr/>
                  <p:nvPr/>
                </p:nvSpPr>
                <p:spPr>
                  <a:xfrm flipH="1">
                    <a:off x="797276" y="4729507"/>
                    <a:ext cx="292840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7" h="200" extrusionOk="0">
                        <a:moveTo>
                          <a:pt x="100" y="0"/>
                        </a:moveTo>
                        <a:cubicBezTo>
                          <a:pt x="46" y="0"/>
                          <a:pt x="1" y="45"/>
                          <a:pt x="1" y="99"/>
                        </a:cubicBezTo>
                        <a:cubicBezTo>
                          <a:pt x="1" y="155"/>
                          <a:pt x="46" y="199"/>
                          <a:pt x="100" y="199"/>
                        </a:cubicBezTo>
                        <a:lnTo>
                          <a:pt x="7077" y="199"/>
                        </a:lnTo>
                        <a:cubicBezTo>
                          <a:pt x="7132" y="199"/>
                          <a:pt x="7177" y="155"/>
                          <a:pt x="7177" y="99"/>
                        </a:cubicBezTo>
                        <a:cubicBezTo>
                          <a:pt x="7177" y="45"/>
                          <a:pt x="7132" y="0"/>
                          <a:pt x="707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1" name="Google Shape;1631;p28"/>
                  <p:cNvSpPr/>
                  <p:nvPr/>
                </p:nvSpPr>
                <p:spPr>
                  <a:xfrm flipH="1">
                    <a:off x="8617989" y="4696194"/>
                    <a:ext cx="354043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77" h="199" extrusionOk="0">
                        <a:moveTo>
                          <a:pt x="100" y="0"/>
                        </a:moveTo>
                        <a:cubicBezTo>
                          <a:pt x="45" y="0"/>
                          <a:pt x="1" y="45"/>
                          <a:pt x="1" y="100"/>
                        </a:cubicBezTo>
                        <a:cubicBezTo>
                          <a:pt x="1" y="154"/>
                          <a:pt x="45" y="199"/>
                          <a:pt x="100" y="199"/>
                        </a:cubicBezTo>
                        <a:lnTo>
                          <a:pt x="8577" y="199"/>
                        </a:lnTo>
                        <a:cubicBezTo>
                          <a:pt x="8632" y="199"/>
                          <a:pt x="8677" y="154"/>
                          <a:pt x="8677" y="100"/>
                        </a:cubicBezTo>
                        <a:cubicBezTo>
                          <a:pt x="8677" y="45"/>
                          <a:pt x="8632" y="0"/>
                          <a:pt x="857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2" name="Google Shape;1632;p28"/>
                  <p:cNvSpPr/>
                  <p:nvPr/>
                </p:nvSpPr>
                <p:spPr>
                  <a:xfrm flipH="1">
                    <a:off x="8673886" y="4775573"/>
                    <a:ext cx="125182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199" extrusionOk="0">
                        <a:moveTo>
                          <a:pt x="100" y="0"/>
                        </a:moveTo>
                        <a:cubicBezTo>
                          <a:pt x="45" y="0"/>
                          <a:pt x="1" y="45"/>
                          <a:pt x="1" y="99"/>
                        </a:cubicBezTo>
                        <a:cubicBezTo>
                          <a:pt x="1" y="154"/>
                          <a:pt x="45" y="199"/>
                          <a:pt x="100" y="199"/>
                        </a:cubicBezTo>
                        <a:lnTo>
                          <a:pt x="2967" y="199"/>
                        </a:lnTo>
                        <a:cubicBezTo>
                          <a:pt x="3023" y="199"/>
                          <a:pt x="3067" y="154"/>
                          <a:pt x="3067" y="99"/>
                        </a:cubicBezTo>
                        <a:cubicBezTo>
                          <a:pt x="3067" y="45"/>
                          <a:pt x="3023" y="0"/>
                          <a:pt x="296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633" name="Google Shape;1633;p28"/>
            <p:cNvGrpSpPr/>
            <p:nvPr/>
          </p:nvGrpSpPr>
          <p:grpSpPr>
            <a:xfrm>
              <a:off x="-188554" y="46323"/>
              <a:ext cx="4609989" cy="1649673"/>
              <a:chOff x="-188554" y="46323"/>
              <a:chExt cx="4609989" cy="1649673"/>
            </a:xfrm>
          </p:grpSpPr>
          <p:sp>
            <p:nvSpPr>
              <p:cNvPr id="1634" name="Google Shape;1634;p28"/>
              <p:cNvSpPr/>
              <p:nvPr/>
            </p:nvSpPr>
            <p:spPr>
              <a:xfrm>
                <a:off x="-188554" y="1416727"/>
                <a:ext cx="803886" cy="279269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4945" extrusionOk="0">
                    <a:moveTo>
                      <a:pt x="6742" y="1"/>
                    </a:moveTo>
                    <a:cubicBezTo>
                      <a:pt x="4800" y="1"/>
                      <a:pt x="3143" y="1219"/>
                      <a:pt x="2494" y="2934"/>
                    </a:cubicBezTo>
                    <a:cubicBezTo>
                      <a:pt x="2266" y="2823"/>
                      <a:pt x="2011" y="2761"/>
                      <a:pt x="1741" y="2761"/>
                    </a:cubicBezTo>
                    <a:cubicBezTo>
                      <a:pt x="1701" y="2761"/>
                      <a:pt x="1660" y="2762"/>
                      <a:pt x="1619" y="2765"/>
                    </a:cubicBezTo>
                    <a:cubicBezTo>
                      <a:pt x="795" y="2821"/>
                      <a:pt x="120" y="3468"/>
                      <a:pt x="27" y="4289"/>
                    </a:cubicBezTo>
                    <a:cubicBezTo>
                      <a:pt x="1" y="4518"/>
                      <a:pt x="21" y="4740"/>
                      <a:pt x="78" y="4944"/>
                    </a:cubicBezTo>
                    <a:lnTo>
                      <a:pt x="14234" y="4944"/>
                    </a:lnTo>
                    <a:cubicBezTo>
                      <a:pt x="14234" y="4224"/>
                      <a:pt x="13689" y="3613"/>
                      <a:pt x="12970" y="3548"/>
                    </a:cubicBezTo>
                    <a:lnTo>
                      <a:pt x="12971" y="3548"/>
                    </a:lnTo>
                    <a:cubicBezTo>
                      <a:pt x="12832" y="3535"/>
                      <a:pt x="12689" y="3529"/>
                      <a:pt x="12543" y="3529"/>
                    </a:cubicBezTo>
                    <a:cubicBezTo>
                      <a:pt x="12123" y="3529"/>
                      <a:pt x="11675" y="3581"/>
                      <a:pt x="11201" y="3683"/>
                    </a:cubicBezTo>
                    <a:cubicBezTo>
                      <a:pt x="10799" y="1585"/>
                      <a:pt x="8956" y="1"/>
                      <a:pt x="6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8"/>
              <p:cNvSpPr/>
              <p:nvPr/>
            </p:nvSpPr>
            <p:spPr>
              <a:xfrm>
                <a:off x="3405726" y="46323"/>
                <a:ext cx="1015709" cy="291512"/>
              </a:xfrm>
              <a:custGeom>
                <a:avLst/>
                <a:gdLst/>
                <a:ahLst/>
                <a:cxnLst/>
                <a:rect l="l" t="t" r="r" b="b"/>
                <a:pathLst>
                  <a:path w="25160" h="7221" extrusionOk="0">
                    <a:moveTo>
                      <a:pt x="9539" y="0"/>
                    </a:moveTo>
                    <a:cubicBezTo>
                      <a:pt x="6635" y="0"/>
                      <a:pt x="4231" y="2140"/>
                      <a:pt x="3816" y="4928"/>
                    </a:cubicBezTo>
                    <a:cubicBezTo>
                      <a:pt x="3703" y="4917"/>
                      <a:pt x="3589" y="4913"/>
                      <a:pt x="3473" y="4913"/>
                    </a:cubicBezTo>
                    <a:cubicBezTo>
                      <a:pt x="1910" y="4913"/>
                      <a:pt x="570" y="5865"/>
                      <a:pt x="1" y="7221"/>
                    </a:cubicBezTo>
                    <a:lnTo>
                      <a:pt x="25160" y="7221"/>
                    </a:lnTo>
                    <a:cubicBezTo>
                      <a:pt x="24475" y="6510"/>
                      <a:pt x="23514" y="6070"/>
                      <a:pt x="22451" y="6070"/>
                    </a:cubicBezTo>
                    <a:cubicBezTo>
                      <a:pt x="21881" y="6070"/>
                      <a:pt x="21342" y="6196"/>
                      <a:pt x="20858" y="6421"/>
                    </a:cubicBezTo>
                    <a:cubicBezTo>
                      <a:pt x="19804" y="4997"/>
                      <a:pt x="18111" y="4073"/>
                      <a:pt x="16204" y="4073"/>
                    </a:cubicBezTo>
                    <a:cubicBezTo>
                      <a:pt x="15825" y="4073"/>
                      <a:pt x="15455" y="4110"/>
                      <a:pt x="15098" y="4179"/>
                    </a:cubicBezTo>
                    <a:cubicBezTo>
                      <a:pt x="14402" y="1765"/>
                      <a:pt x="12177" y="0"/>
                      <a:pt x="9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6" name="Google Shape;1636;p28"/>
            <p:cNvSpPr/>
            <p:nvPr/>
          </p:nvSpPr>
          <p:spPr>
            <a:xfrm>
              <a:off x="8584171" y="884852"/>
              <a:ext cx="803886" cy="27926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" name="Google Shape;1638;p29"/>
          <p:cNvGrpSpPr/>
          <p:nvPr/>
        </p:nvGrpSpPr>
        <p:grpSpPr>
          <a:xfrm>
            <a:off x="-343823" y="90872"/>
            <a:ext cx="9999669" cy="5062896"/>
            <a:chOff x="-343823" y="90872"/>
            <a:chExt cx="9999669" cy="5062896"/>
          </a:xfrm>
        </p:grpSpPr>
        <p:sp>
          <p:nvSpPr>
            <p:cNvPr id="1639" name="Google Shape;1639;p29"/>
            <p:cNvSpPr/>
            <p:nvPr/>
          </p:nvSpPr>
          <p:spPr>
            <a:xfrm>
              <a:off x="226036" y="3222356"/>
              <a:ext cx="436942" cy="1894645"/>
            </a:xfrm>
            <a:custGeom>
              <a:avLst/>
              <a:gdLst/>
              <a:ahLst/>
              <a:cxnLst/>
              <a:rect l="l" t="t" r="r" b="b"/>
              <a:pathLst>
                <a:path w="16647" h="46932" extrusionOk="0">
                  <a:moveTo>
                    <a:pt x="0" y="0"/>
                  </a:moveTo>
                  <a:lnTo>
                    <a:pt x="0" y="46932"/>
                  </a:lnTo>
                  <a:lnTo>
                    <a:pt x="16647" y="46932"/>
                  </a:lnTo>
                  <a:lnTo>
                    <a:pt x="166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0" name="Google Shape;1640;p29"/>
            <p:cNvGrpSpPr/>
            <p:nvPr/>
          </p:nvGrpSpPr>
          <p:grpSpPr>
            <a:xfrm>
              <a:off x="-343814" y="2557126"/>
              <a:ext cx="803686" cy="2212034"/>
              <a:chOff x="1624525" y="2228575"/>
              <a:chExt cx="497700" cy="1369850"/>
            </a:xfrm>
          </p:grpSpPr>
          <p:sp>
            <p:nvSpPr>
              <p:cNvPr id="1641" name="Google Shape;1641;p29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9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9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9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9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9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9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9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9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9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1" name="Google Shape;1651;p29"/>
            <p:cNvGrpSpPr/>
            <p:nvPr/>
          </p:nvGrpSpPr>
          <p:grpSpPr>
            <a:xfrm flipH="1">
              <a:off x="8492793" y="2671901"/>
              <a:ext cx="1163053" cy="2159651"/>
              <a:chOff x="5379099" y="2225725"/>
              <a:chExt cx="1788762" cy="2159651"/>
            </a:xfrm>
          </p:grpSpPr>
          <p:sp>
            <p:nvSpPr>
              <p:cNvPr id="1652" name="Google Shape;1652;p29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53" name="Google Shape;1653;p29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1654" name="Google Shape;1654;p29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9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9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9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9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9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9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29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29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29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29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29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29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29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29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29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70" name="Google Shape;1670;p29"/>
            <p:cNvGrpSpPr/>
            <p:nvPr/>
          </p:nvGrpSpPr>
          <p:grpSpPr>
            <a:xfrm flipH="1">
              <a:off x="-343823" y="3428151"/>
              <a:ext cx="1053309" cy="1353778"/>
              <a:chOff x="8584688" y="3255488"/>
              <a:chExt cx="1177276" cy="1513108"/>
            </a:xfrm>
          </p:grpSpPr>
          <p:grpSp>
            <p:nvGrpSpPr>
              <p:cNvPr id="1671" name="Google Shape;1671;p29"/>
              <p:cNvGrpSpPr/>
              <p:nvPr/>
            </p:nvGrpSpPr>
            <p:grpSpPr>
              <a:xfrm flipH="1">
                <a:off x="8584688" y="3633119"/>
                <a:ext cx="649796" cy="1069159"/>
                <a:chOff x="5171600" y="584075"/>
                <a:chExt cx="402400" cy="662100"/>
              </a:xfrm>
            </p:grpSpPr>
            <p:sp>
              <p:nvSpPr>
                <p:cNvPr id="1672" name="Google Shape;1672;p29"/>
                <p:cNvSpPr/>
                <p:nvPr/>
              </p:nvSpPr>
              <p:spPr>
                <a:xfrm>
                  <a:off x="5324750" y="871475"/>
                  <a:ext cx="48450" cy="3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4988" extrusionOk="0">
                      <a:moveTo>
                        <a:pt x="1836" y="1"/>
                      </a:moveTo>
                      <a:lnTo>
                        <a:pt x="1066" y="82"/>
                      </a:lnTo>
                      <a:lnTo>
                        <a:pt x="0" y="14668"/>
                      </a:lnTo>
                      <a:lnTo>
                        <a:pt x="1854" y="14988"/>
                      </a:lnTo>
                      <a:cubicBezTo>
                        <a:pt x="1854" y="14988"/>
                        <a:pt x="1937" y="6963"/>
                        <a:pt x="18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29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29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29"/>
                <p:cNvSpPr/>
                <p:nvPr/>
              </p:nvSpPr>
              <p:spPr>
                <a:xfrm>
                  <a:off x="5483525" y="782650"/>
                  <a:ext cx="51900" cy="2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1171" extrusionOk="0">
                      <a:moveTo>
                        <a:pt x="2022" y="0"/>
                      </a:moveTo>
                      <a:cubicBezTo>
                        <a:pt x="2008" y="0"/>
                        <a:pt x="1995" y="6"/>
                        <a:pt x="1984" y="16"/>
                      </a:cubicBezTo>
                      <a:cubicBezTo>
                        <a:pt x="1340" y="713"/>
                        <a:pt x="56" y="1071"/>
                        <a:pt x="42" y="1073"/>
                      </a:cubicBezTo>
                      <a:cubicBezTo>
                        <a:pt x="16" y="1081"/>
                        <a:pt x="0" y="1108"/>
                        <a:pt x="7" y="1135"/>
                      </a:cubicBezTo>
                      <a:cubicBezTo>
                        <a:pt x="13" y="1156"/>
                        <a:pt x="34" y="1171"/>
                        <a:pt x="55" y="1171"/>
                      </a:cubicBezTo>
                      <a:lnTo>
                        <a:pt x="55" y="1171"/>
                      </a:lnTo>
                      <a:cubicBezTo>
                        <a:pt x="60" y="1171"/>
                        <a:pt x="64" y="1171"/>
                        <a:pt x="68" y="1170"/>
                      </a:cubicBezTo>
                      <a:cubicBezTo>
                        <a:pt x="122" y="1155"/>
                        <a:pt x="1393" y="802"/>
                        <a:pt x="2057" y="84"/>
                      </a:cubicBezTo>
                      <a:cubicBezTo>
                        <a:pt x="2076" y="63"/>
                        <a:pt x="2075" y="32"/>
                        <a:pt x="2054" y="14"/>
                      </a:cubicBezTo>
                      <a:cubicBezTo>
                        <a:pt x="2045" y="5"/>
                        <a:pt x="2033" y="0"/>
                        <a:pt x="2022" y="0"/>
                      </a:cubicBezTo>
                      <a:close/>
                      <a:moveTo>
                        <a:pt x="55" y="1171"/>
                      </a:moveTo>
                      <a:lnTo>
                        <a:pt x="55" y="1171"/>
                      </a:lnTo>
                      <a:cubicBezTo>
                        <a:pt x="55" y="1171"/>
                        <a:pt x="55" y="1171"/>
                        <a:pt x="54" y="1171"/>
                      </a:cubicBezTo>
                      <a:lnTo>
                        <a:pt x="56" y="1171"/>
                      </a:lnTo>
                      <a:cubicBezTo>
                        <a:pt x="55" y="1171"/>
                        <a:pt x="55" y="1171"/>
                        <a:pt x="55" y="11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29"/>
                <p:cNvSpPr/>
                <p:nvPr/>
              </p:nvSpPr>
              <p:spPr>
                <a:xfrm>
                  <a:off x="5290175" y="787900"/>
                  <a:ext cx="48100" cy="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2835" extrusionOk="0">
                      <a:moveTo>
                        <a:pt x="466" y="1"/>
                      </a:moveTo>
                      <a:cubicBezTo>
                        <a:pt x="444" y="1"/>
                        <a:pt x="424" y="17"/>
                        <a:pt x="419" y="40"/>
                      </a:cubicBezTo>
                      <a:cubicBezTo>
                        <a:pt x="415" y="59"/>
                        <a:pt x="1" y="2026"/>
                        <a:pt x="1848" y="2831"/>
                      </a:cubicBezTo>
                      <a:cubicBezTo>
                        <a:pt x="1854" y="2833"/>
                        <a:pt x="1861" y="2834"/>
                        <a:pt x="1867" y="2834"/>
                      </a:cubicBezTo>
                      <a:cubicBezTo>
                        <a:pt x="1886" y="2834"/>
                        <a:pt x="1904" y="2823"/>
                        <a:pt x="1913" y="2805"/>
                      </a:cubicBezTo>
                      <a:cubicBezTo>
                        <a:pt x="1924" y="2780"/>
                        <a:pt x="1912" y="2751"/>
                        <a:pt x="1886" y="2739"/>
                      </a:cubicBezTo>
                      <a:cubicBezTo>
                        <a:pt x="1145" y="2416"/>
                        <a:pt x="688" y="1869"/>
                        <a:pt x="531" y="1113"/>
                      </a:cubicBezTo>
                      <a:cubicBezTo>
                        <a:pt x="411" y="545"/>
                        <a:pt x="515" y="66"/>
                        <a:pt x="516" y="61"/>
                      </a:cubicBezTo>
                      <a:cubicBezTo>
                        <a:pt x="522" y="34"/>
                        <a:pt x="505" y="7"/>
                        <a:pt x="478" y="2"/>
                      </a:cubicBezTo>
                      <a:cubicBezTo>
                        <a:pt x="474" y="1"/>
                        <a:pt x="470" y="1"/>
                        <a:pt x="4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77" name="Google Shape;1677;p29"/>
              <p:cNvGrpSpPr/>
              <p:nvPr/>
            </p:nvGrpSpPr>
            <p:grpSpPr>
              <a:xfrm flipH="1">
                <a:off x="8776533" y="3255488"/>
                <a:ext cx="985432" cy="1513108"/>
                <a:chOff x="4718825" y="412825"/>
                <a:chExt cx="610250" cy="937025"/>
              </a:xfrm>
            </p:grpSpPr>
            <p:sp>
              <p:nvSpPr>
                <p:cNvPr id="1678" name="Google Shape;1678;p29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29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29"/>
                <p:cNvSpPr/>
                <p:nvPr/>
              </p:nvSpPr>
              <p:spPr>
                <a:xfrm>
                  <a:off x="5045650" y="679850"/>
                  <a:ext cx="150800" cy="6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" h="26800" extrusionOk="0">
                      <a:moveTo>
                        <a:pt x="1" y="1"/>
                      </a:moveTo>
                      <a:cubicBezTo>
                        <a:pt x="1" y="1"/>
                        <a:pt x="3425" y="12439"/>
                        <a:pt x="3151" y="26799"/>
                      </a:cubicBezTo>
                      <a:lnTo>
                        <a:pt x="6031" y="26799"/>
                      </a:lnTo>
                      <a:cubicBezTo>
                        <a:pt x="6031" y="26799"/>
                        <a:pt x="4299" y="12988"/>
                        <a:pt x="5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29"/>
                <p:cNvSpPr/>
                <p:nvPr/>
              </p:nvSpPr>
              <p:spPr>
                <a:xfrm>
                  <a:off x="4882025" y="703500"/>
                  <a:ext cx="214975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9" h="8660" extrusionOk="0">
                      <a:moveTo>
                        <a:pt x="1" y="0"/>
                      </a:moveTo>
                      <a:cubicBezTo>
                        <a:pt x="1" y="0"/>
                        <a:pt x="148" y="387"/>
                        <a:pt x="510" y="1008"/>
                      </a:cubicBezTo>
                      <a:lnTo>
                        <a:pt x="510" y="1008"/>
                      </a:lnTo>
                      <a:cubicBezTo>
                        <a:pt x="334" y="684"/>
                        <a:pt x="164" y="348"/>
                        <a:pt x="1" y="0"/>
                      </a:cubicBezTo>
                      <a:close/>
                      <a:moveTo>
                        <a:pt x="510" y="1008"/>
                      </a:moveTo>
                      <a:lnTo>
                        <a:pt x="510" y="1008"/>
                      </a:lnTo>
                      <a:cubicBezTo>
                        <a:pt x="3291" y="6130"/>
                        <a:pt x="7509" y="8257"/>
                        <a:pt x="8598" y="8659"/>
                      </a:cubicBezTo>
                      <a:lnTo>
                        <a:pt x="8568" y="7806"/>
                      </a:lnTo>
                      <a:cubicBezTo>
                        <a:pt x="3750" y="5703"/>
                        <a:pt x="1433" y="2593"/>
                        <a:pt x="510" y="10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29"/>
                <p:cNvSpPr/>
                <p:nvPr/>
              </p:nvSpPr>
              <p:spPr>
                <a:xfrm>
                  <a:off x="5121350" y="683300"/>
                  <a:ext cx="66450" cy="3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12029" extrusionOk="0">
                      <a:moveTo>
                        <a:pt x="1998" y="0"/>
                      </a:moveTo>
                      <a:lnTo>
                        <a:pt x="1998" y="0"/>
                      </a:lnTo>
                      <a:cubicBezTo>
                        <a:pt x="1958" y="419"/>
                        <a:pt x="1787" y="341"/>
                        <a:pt x="1795" y="732"/>
                      </a:cubicBezTo>
                      <a:cubicBezTo>
                        <a:pt x="1891" y="5838"/>
                        <a:pt x="1" y="10259"/>
                        <a:pt x="1" y="10259"/>
                      </a:cubicBezTo>
                      <a:lnTo>
                        <a:pt x="367" y="12028"/>
                      </a:lnTo>
                      <a:cubicBezTo>
                        <a:pt x="2658" y="5127"/>
                        <a:pt x="1998" y="1"/>
                        <a:pt x="19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29"/>
                <p:cNvSpPr/>
                <p:nvPr/>
              </p:nvSpPr>
              <p:spPr>
                <a:xfrm>
                  <a:off x="4718825" y="412825"/>
                  <a:ext cx="610250" cy="4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0" h="17858" extrusionOk="0">
                      <a:moveTo>
                        <a:pt x="11501" y="0"/>
                      </a:moveTo>
                      <a:cubicBezTo>
                        <a:pt x="10851" y="0"/>
                        <a:pt x="10226" y="165"/>
                        <a:pt x="9660" y="395"/>
                      </a:cubicBezTo>
                      <a:cubicBezTo>
                        <a:pt x="8950" y="683"/>
                        <a:pt x="8350" y="1184"/>
                        <a:pt x="7947" y="1834"/>
                      </a:cubicBezTo>
                      <a:cubicBezTo>
                        <a:pt x="7872" y="1952"/>
                        <a:pt x="7705" y="2292"/>
                        <a:pt x="7664" y="2317"/>
                      </a:cubicBezTo>
                      <a:cubicBezTo>
                        <a:pt x="7664" y="2317"/>
                        <a:pt x="7662" y="2317"/>
                        <a:pt x="7661" y="2317"/>
                      </a:cubicBezTo>
                      <a:cubicBezTo>
                        <a:pt x="7631" y="2317"/>
                        <a:pt x="7409" y="2281"/>
                        <a:pt x="7060" y="2281"/>
                      </a:cubicBezTo>
                      <a:cubicBezTo>
                        <a:pt x="5887" y="2281"/>
                        <a:pt x="3272" y="2683"/>
                        <a:pt x="1644" y="6185"/>
                      </a:cubicBezTo>
                      <a:cubicBezTo>
                        <a:pt x="1" y="9721"/>
                        <a:pt x="2834" y="12617"/>
                        <a:pt x="2834" y="12617"/>
                      </a:cubicBezTo>
                      <a:cubicBezTo>
                        <a:pt x="2834" y="12617"/>
                        <a:pt x="2170" y="14043"/>
                        <a:pt x="3166" y="15485"/>
                      </a:cubicBezTo>
                      <a:cubicBezTo>
                        <a:pt x="3894" y="16537"/>
                        <a:pt x="5024" y="16676"/>
                        <a:pt x="5570" y="16676"/>
                      </a:cubicBezTo>
                      <a:cubicBezTo>
                        <a:pt x="5765" y="16676"/>
                        <a:pt x="5886" y="16659"/>
                        <a:pt x="5886" y="16659"/>
                      </a:cubicBezTo>
                      <a:cubicBezTo>
                        <a:pt x="5886" y="16659"/>
                        <a:pt x="5962" y="17033"/>
                        <a:pt x="6198" y="17565"/>
                      </a:cubicBezTo>
                      <a:cubicBezTo>
                        <a:pt x="6198" y="17565"/>
                        <a:pt x="6936" y="17858"/>
                        <a:pt x="7848" y="17858"/>
                      </a:cubicBezTo>
                      <a:cubicBezTo>
                        <a:pt x="8251" y="17858"/>
                        <a:pt x="8688" y="17800"/>
                        <a:pt x="9110" y="17635"/>
                      </a:cubicBezTo>
                      <a:cubicBezTo>
                        <a:pt x="10485" y="17096"/>
                        <a:pt x="10886" y="15713"/>
                        <a:pt x="10886" y="15713"/>
                      </a:cubicBezTo>
                      <a:cubicBezTo>
                        <a:pt x="10886" y="15713"/>
                        <a:pt x="12083" y="16213"/>
                        <a:pt x="14157" y="16278"/>
                      </a:cubicBezTo>
                      <a:cubicBezTo>
                        <a:pt x="14222" y="16280"/>
                        <a:pt x="14286" y="16281"/>
                        <a:pt x="14349" y="16281"/>
                      </a:cubicBezTo>
                      <a:cubicBezTo>
                        <a:pt x="16292" y="16281"/>
                        <a:pt x="17212" y="15357"/>
                        <a:pt x="17212" y="15357"/>
                      </a:cubicBezTo>
                      <a:cubicBezTo>
                        <a:pt x="17212" y="15357"/>
                        <a:pt x="18280" y="16113"/>
                        <a:pt x="19450" y="16344"/>
                      </a:cubicBezTo>
                      <a:cubicBezTo>
                        <a:pt x="20016" y="16455"/>
                        <a:pt x="20546" y="16484"/>
                        <a:pt x="20942" y="16484"/>
                      </a:cubicBezTo>
                      <a:cubicBezTo>
                        <a:pt x="21365" y="16484"/>
                        <a:pt x="21636" y="16451"/>
                        <a:pt x="21636" y="16451"/>
                      </a:cubicBezTo>
                      <a:cubicBezTo>
                        <a:pt x="21636" y="16451"/>
                        <a:pt x="22622" y="14936"/>
                        <a:pt x="22060" y="12416"/>
                      </a:cubicBezTo>
                      <a:cubicBezTo>
                        <a:pt x="23545" y="11486"/>
                        <a:pt x="24409" y="9496"/>
                        <a:pt x="24022" y="7553"/>
                      </a:cubicBezTo>
                      <a:cubicBezTo>
                        <a:pt x="23633" y="5608"/>
                        <a:pt x="22237" y="3755"/>
                        <a:pt x="20485" y="2703"/>
                      </a:cubicBezTo>
                      <a:cubicBezTo>
                        <a:pt x="19305" y="1994"/>
                        <a:pt x="17985" y="1644"/>
                        <a:pt x="16723" y="1644"/>
                      </a:cubicBezTo>
                      <a:cubicBezTo>
                        <a:pt x="16111" y="1644"/>
                        <a:pt x="15513" y="1726"/>
                        <a:pt x="14951" y="1890"/>
                      </a:cubicBezTo>
                      <a:cubicBezTo>
                        <a:pt x="14276" y="990"/>
                        <a:pt x="13299" y="305"/>
                        <a:pt x="12272" y="82"/>
                      </a:cubicBezTo>
                      <a:cubicBezTo>
                        <a:pt x="12012" y="25"/>
                        <a:pt x="11755" y="0"/>
                        <a:pt x="115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29"/>
                <p:cNvSpPr/>
                <p:nvPr/>
              </p:nvSpPr>
              <p:spPr>
                <a:xfrm>
                  <a:off x="4881900" y="469475"/>
                  <a:ext cx="29950" cy="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3756" extrusionOk="0">
                      <a:moveTo>
                        <a:pt x="1141" y="1"/>
                      </a:moveTo>
                      <a:cubicBezTo>
                        <a:pt x="1124" y="1"/>
                        <a:pt x="1108" y="9"/>
                        <a:pt x="1099" y="25"/>
                      </a:cubicBezTo>
                      <a:cubicBezTo>
                        <a:pt x="44" y="1848"/>
                        <a:pt x="2" y="3687"/>
                        <a:pt x="2" y="3705"/>
                      </a:cubicBezTo>
                      <a:cubicBezTo>
                        <a:pt x="1" y="3732"/>
                        <a:pt x="24" y="3755"/>
                        <a:pt x="50" y="3755"/>
                      </a:cubicBezTo>
                      <a:lnTo>
                        <a:pt x="51" y="3755"/>
                      </a:lnTo>
                      <a:cubicBezTo>
                        <a:pt x="78" y="3755"/>
                        <a:pt x="101" y="3734"/>
                        <a:pt x="101" y="3706"/>
                      </a:cubicBezTo>
                      <a:cubicBezTo>
                        <a:pt x="101" y="3688"/>
                        <a:pt x="144" y="1875"/>
                        <a:pt x="1184" y="75"/>
                      </a:cubicBezTo>
                      <a:cubicBezTo>
                        <a:pt x="1198" y="52"/>
                        <a:pt x="1190" y="20"/>
                        <a:pt x="1166" y="7"/>
                      </a:cubicBezTo>
                      <a:cubicBezTo>
                        <a:pt x="1158" y="3"/>
                        <a:pt x="1150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29"/>
                <p:cNvSpPr/>
                <p:nvPr/>
              </p:nvSpPr>
              <p:spPr>
                <a:xfrm>
                  <a:off x="5194800" y="721975"/>
                  <a:ext cx="76925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7" h="928" extrusionOk="0">
                      <a:moveTo>
                        <a:pt x="3020" y="1"/>
                      </a:moveTo>
                      <a:cubicBezTo>
                        <a:pt x="3009" y="1"/>
                        <a:pt x="2998" y="4"/>
                        <a:pt x="2989" y="12"/>
                      </a:cubicBezTo>
                      <a:cubicBezTo>
                        <a:pt x="2054" y="793"/>
                        <a:pt x="403" y="828"/>
                        <a:pt x="100" y="828"/>
                      </a:cubicBezTo>
                      <a:cubicBezTo>
                        <a:pt x="71" y="828"/>
                        <a:pt x="54" y="827"/>
                        <a:pt x="52" y="827"/>
                      </a:cubicBezTo>
                      <a:lnTo>
                        <a:pt x="51" y="827"/>
                      </a:lnTo>
                      <a:cubicBezTo>
                        <a:pt x="23" y="827"/>
                        <a:pt x="2" y="849"/>
                        <a:pt x="0" y="876"/>
                      </a:cubicBezTo>
                      <a:cubicBezTo>
                        <a:pt x="0" y="903"/>
                        <a:pt x="22" y="926"/>
                        <a:pt x="50" y="926"/>
                      </a:cubicBezTo>
                      <a:cubicBezTo>
                        <a:pt x="50" y="926"/>
                        <a:pt x="71" y="927"/>
                        <a:pt x="111" y="927"/>
                      </a:cubicBezTo>
                      <a:cubicBezTo>
                        <a:pt x="260" y="927"/>
                        <a:pt x="666" y="919"/>
                        <a:pt x="1148" y="843"/>
                      </a:cubicBezTo>
                      <a:cubicBezTo>
                        <a:pt x="1711" y="754"/>
                        <a:pt x="2499" y="551"/>
                        <a:pt x="3053" y="88"/>
                      </a:cubicBezTo>
                      <a:cubicBezTo>
                        <a:pt x="3073" y="70"/>
                        <a:pt x="3077" y="40"/>
                        <a:pt x="3059" y="18"/>
                      </a:cubicBezTo>
                      <a:cubicBezTo>
                        <a:pt x="3048" y="7"/>
                        <a:pt x="3034" y="1"/>
                        <a:pt x="30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29"/>
                <p:cNvSpPr/>
                <p:nvPr/>
              </p:nvSpPr>
              <p:spPr>
                <a:xfrm>
                  <a:off x="5084875" y="549050"/>
                  <a:ext cx="58175" cy="12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" h="4978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4" y="27"/>
                      </a:cubicBezTo>
                      <a:cubicBezTo>
                        <a:pt x="0" y="51"/>
                        <a:pt x="10" y="81"/>
                        <a:pt x="34" y="94"/>
                      </a:cubicBezTo>
                      <a:cubicBezTo>
                        <a:pt x="41" y="98"/>
                        <a:pt x="734" y="465"/>
                        <a:pt x="1269" y="1240"/>
                      </a:cubicBezTo>
                      <a:cubicBezTo>
                        <a:pt x="1762" y="1953"/>
                        <a:pt x="2218" y="3169"/>
                        <a:pt x="1596" y="4911"/>
                      </a:cubicBezTo>
                      <a:cubicBezTo>
                        <a:pt x="1587" y="4937"/>
                        <a:pt x="1600" y="4966"/>
                        <a:pt x="1626" y="4975"/>
                      </a:cubicBezTo>
                      <a:cubicBezTo>
                        <a:pt x="1632" y="4976"/>
                        <a:pt x="1637" y="4978"/>
                        <a:pt x="1643" y="4978"/>
                      </a:cubicBezTo>
                      <a:cubicBezTo>
                        <a:pt x="1663" y="4978"/>
                        <a:pt x="1682" y="4966"/>
                        <a:pt x="1690" y="4945"/>
                      </a:cubicBezTo>
                      <a:cubicBezTo>
                        <a:pt x="2327" y="3161"/>
                        <a:pt x="1856" y="1913"/>
                        <a:pt x="1348" y="1180"/>
                      </a:cubicBezTo>
                      <a:cubicBezTo>
                        <a:pt x="799" y="387"/>
                        <a:pt x="110" y="21"/>
                        <a:pt x="80" y="6"/>
                      </a:cubicBezTo>
                      <a:cubicBezTo>
                        <a:pt x="72" y="2"/>
                        <a:pt x="65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87" name="Google Shape;1687;p29"/>
            <p:cNvGrpSpPr/>
            <p:nvPr/>
          </p:nvGrpSpPr>
          <p:grpSpPr>
            <a:xfrm>
              <a:off x="8416585" y="3719680"/>
              <a:ext cx="1024182" cy="1111870"/>
              <a:chOff x="7247246" y="3181830"/>
              <a:chExt cx="1024182" cy="1111870"/>
            </a:xfrm>
          </p:grpSpPr>
          <p:grpSp>
            <p:nvGrpSpPr>
              <p:cNvPr id="1688" name="Google Shape;1688;p29"/>
              <p:cNvGrpSpPr/>
              <p:nvPr/>
            </p:nvGrpSpPr>
            <p:grpSpPr>
              <a:xfrm>
                <a:off x="7247246" y="3247552"/>
                <a:ext cx="648060" cy="1046148"/>
                <a:chOff x="5864425" y="493925"/>
                <a:chExt cx="401325" cy="647850"/>
              </a:xfrm>
            </p:grpSpPr>
            <p:sp>
              <p:nvSpPr>
                <p:cNvPr id="1689" name="Google Shape;1689;p29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29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29"/>
                <p:cNvSpPr/>
                <p:nvPr/>
              </p:nvSpPr>
              <p:spPr>
                <a:xfrm>
                  <a:off x="6097800" y="672450"/>
                  <a:ext cx="9365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18773" extrusionOk="0">
                      <a:moveTo>
                        <a:pt x="359" y="1"/>
                      </a:moveTo>
                      <a:lnTo>
                        <a:pt x="0" y="113"/>
                      </a:lnTo>
                      <a:cubicBezTo>
                        <a:pt x="186" y="9377"/>
                        <a:pt x="1860" y="18772"/>
                        <a:pt x="1860" y="18772"/>
                      </a:cubicBezTo>
                      <a:lnTo>
                        <a:pt x="3746" y="18187"/>
                      </a:lnTo>
                      <a:cubicBezTo>
                        <a:pt x="647" y="8842"/>
                        <a:pt x="359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29"/>
                <p:cNvSpPr/>
                <p:nvPr/>
              </p:nvSpPr>
              <p:spPr>
                <a:xfrm>
                  <a:off x="6025225" y="700225"/>
                  <a:ext cx="878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7545" extrusionOk="0">
                      <a:moveTo>
                        <a:pt x="0" y="1"/>
                      </a:moveTo>
                      <a:cubicBezTo>
                        <a:pt x="1" y="2"/>
                        <a:pt x="610" y="3493"/>
                        <a:pt x="3514" y="7544"/>
                      </a:cubicBezTo>
                      <a:lnTo>
                        <a:pt x="3393" y="6312"/>
                      </a:lnTo>
                      <a:cubicBezTo>
                        <a:pt x="3393" y="6312"/>
                        <a:pt x="1257" y="3802"/>
                        <a:pt x="282" y="439"/>
                      </a:cubicBezTo>
                      <a:cubicBezTo>
                        <a:pt x="208" y="182"/>
                        <a:pt x="111" y="268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29"/>
                <p:cNvSpPr/>
                <p:nvPr/>
              </p:nvSpPr>
              <p:spPr>
                <a:xfrm>
                  <a:off x="5864425" y="493925"/>
                  <a:ext cx="401325" cy="33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3" h="13309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8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4" y="9624"/>
                        <a:pt x="1592" y="10660"/>
                        <a:pt x="2776" y="10861"/>
                      </a:cubicBezTo>
                      <a:cubicBezTo>
                        <a:pt x="3078" y="12605"/>
                        <a:pt x="4099" y="13309"/>
                        <a:pt x="4099" y="13309"/>
                      </a:cubicBezTo>
                      <a:cubicBezTo>
                        <a:pt x="4099" y="13309"/>
                        <a:pt x="4776" y="13120"/>
                        <a:pt x="5457" y="12668"/>
                      </a:cubicBezTo>
                      <a:cubicBezTo>
                        <a:pt x="6139" y="12217"/>
                        <a:pt x="6618" y="11458"/>
                        <a:pt x="6618" y="11458"/>
                      </a:cubicBezTo>
                      <a:cubicBezTo>
                        <a:pt x="6618" y="11458"/>
                        <a:pt x="6891" y="11572"/>
                        <a:pt x="7357" y="11572"/>
                      </a:cubicBezTo>
                      <a:cubicBezTo>
                        <a:pt x="7727" y="11572"/>
                        <a:pt x="8219" y="11500"/>
                        <a:pt x="8793" y="11243"/>
                      </a:cubicBezTo>
                      <a:cubicBezTo>
                        <a:pt x="10091" y="10660"/>
                        <a:pt x="10720" y="10030"/>
                        <a:pt x="10720" y="10030"/>
                      </a:cubicBezTo>
                      <a:cubicBezTo>
                        <a:pt x="10720" y="10030"/>
                        <a:pt x="11321" y="10784"/>
                        <a:pt x="12313" y="10784"/>
                      </a:cubicBezTo>
                      <a:cubicBezTo>
                        <a:pt x="12324" y="10784"/>
                        <a:pt x="12336" y="10784"/>
                        <a:pt x="12348" y="10784"/>
                      </a:cubicBezTo>
                      <a:cubicBezTo>
                        <a:pt x="13360" y="10766"/>
                        <a:pt x="14175" y="9978"/>
                        <a:pt x="14175" y="9978"/>
                      </a:cubicBezTo>
                      <a:cubicBezTo>
                        <a:pt x="14185" y="9580"/>
                        <a:pt x="14136" y="9323"/>
                        <a:pt x="14136" y="9323"/>
                      </a:cubicBezTo>
                      <a:cubicBezTo>
                        <a:pt x="14136" y="9323"/>
                        <a:pt x="15300" y="9033"/>
                        <a:pt x="15553" y="7868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6052" y="3388"/>
                        <a:pt x="14086" y="1576"/>
                      </a:cubicBezTo>
                      <a:cubicBezTo>
                        <a:pt x="12952" y="531"/>
                        <a:pt x="11881" y="241"/>
                        <a:pt x="11037" y="241"/>
                      </a:cubicBezTo>
                      <a:cubicBezTo>
                        <a:pt x="9979" y="241"/>
                        <a:pt x="9278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29"/>
                <p:cNvSpPr/>
                <p:nvPr/>
              </p:nvSpPr>
              <p:spPr>
                <a:xfrm>
                  <a:off x="6094525" y="510100"/>
                  <a:ext cx="4395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" h="2132" extrusionOk="0">
                      <a:moveTo>
                        <a:pt x="55" y="1"/>
                      </a:moveTo>
                      <a:cubicBezTo>
                        <a:pt x="40" y="1"/>
                        <a:pt x="26" y="7"/>
                        <a:pt x="17" y="21"/>
                      </a:cubicBezTo>
                      <a:cubicBezTo>
                        <a:pt x="0" y="42"/>
                        <a:pt x="4" y="73"/>
                        <a:pt x="25" y="89"/>
                      </a:cubicBezTo>
                      <a:cubicBezTo>
                        <a:pt x="1151" y="955"/>
                        <a:pt x="1652" y="2090"/>
                        <a:pt x="1657" y="2101"/>
                      </a:cubicBezTo>
                      <a:cubicBezTo>
                        <a:pt x="1665" y="2121"/>
                        <a:pt x="1683" y="2131"/>
                        <a:pt x="1702" y="2131"/>
                      </a:cubicBezTo>
                      <a:cubicBezTo>
                        <a:pt x="1709" y="2131"/>
                        <a:pt x="1716" y="2130"/>
                        <a:pt x="1722" y="2128"/>
                      </a:cubicBezTo>
                      <a:cubicBezTo>
                        <a:pt x="1747" y="2117"/>
                        <a:pt x="1758" y="2088"/>
                        <a:pt x="1747" y="2063"/>
                      </a:cubicBezTo>
                      <a:cubicBezTo>
                        <a:pt x="1742" y="2051"/>
                        <a:pt x="1233" y="894"/>
                        <a:pt x="86" y="11"/>
                      </a:cubicBezTo>
                      <a:cubicBezTo>
                        <a:pt x="76" y="4"/>
                        <a:pt x="66" y="1"/>
                        <a:pt x="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29"/>
                <p:cNvSpPr/>
                <p:nvPr/>
              </p:nvSpPr>
              <p:spPr>
                <a:xfrm>
                  <a:off x="5932425" y="757900"/>
                  <a:ext cx="55300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434" extrusionOk="0">
                      <a:moveTo>
                        <a:pt x="2154" y="0"/>
                      </a:moveTo>
                      <a:cubicBezTo>
                        <a:pt x="2148" y="0"/>
                        <a:pt x="2141" y="2"/>
                        <a:pt x="2134" y="4"/>
                      </a:cubicBezTo>
                      <a:cubicBezTo>
                        <a:pt x="2124" y="8"/>
                        <a:pt x="1382" y="334"/>
                        <a:pt x="642" y="334"/>
                      </a:cubicBezTo>
                      <a:cubicBezTo>
                        <a:pt x="447" y="334"/>
                        <a:pt x="253" y="312"/>
                        <a:pt x="72" y="255"/>
                      </a:cubicBezTo>
                      <a:cubicBezTo>
                        <a:pt x="66" y="253"/>
                        <a:pt x="61" y="253"/>
                        <a:pt x="56" y="253"/>
                      </a:cubicBezTo>
                      <a:cubicBezTo>
                        <a:pt x="35" y="253"/>
                        <a:pt x="16" y="266"/>
                        <a:pt x="9" y="287"/>
                      </a:cubicBezTo>
                      <a:cubicBezTo>
                        <a:pt x="1" y="314"/>
                        <a:pt x="15" y="342"/>
                        <a:pt x="41" y="350"/>
                      </a:cubicBezTo>
                      <a:cubicBezTo>
                        <a:pt x="235" y="410"/>
                        <a:pt x="441" y="433"/>
                        <a:pt x="645" y="433"/>
                      </a:cubicBezTo>
                      <a:cubicBezTo>
                        <a:pt x="940" y="433"/>
                        <a:pt x="1227" y="384"/>
                        <a:pt x="1454" y="331"/>
                      </a:cubicBezTo>
                      <a:cubicBezTo>
                        <a:pt x="1866" y="232"/>
                        <a:pt x="2163" y="101"/>
                        <a:pt x="2175" y="95"/>
                      </a:cubicBezTo>
                      <a:cubicBezTo>
                        <a:pt x="2200" y="84"/>
                        <a:pt x="2211" y="55"/>
                        <a:pt x="2200" y="30"/>
                      </a:cubicBezTo>
                      <a:cubicBezTo>
                        <a:pt x="2192" y="11"/>
                        <a:pt x="2174" y="0"/>
                        <a:pt x="21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29"/>
                <p:cNvSpPr/>
                <p:nvPr/>
              </p:nvSpPr>
              <p:spPr>
                <a:xfrm>
                  <a:off x="5969200" y="606500"/>
                  <a:ext cx="44200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607" extrusionOk="0">
                      <a:moveTo>
                        <a:pt x="1442" y="1"/>
                      </a:moveTo>
                      <a:cubicBezTo>
                        <a:pt x="1428" y="1"/>
                        <a:pt x="1414" y="7"/>
                        <a:pt x="1405" y="19"/>
                      </a:cubicBezTo>
                      <a:cubicBezTo>
                        <a:pt x="1390" y="36"/>
                        <a:pt x="1" y="1733"/>
                        <a:pt x="1676" y="3590"/>
                      </a:cubicBezTo>
                      <a:cubicBezTo>
                        <a:pt x="1685" y="3601"/>
                        <a:pt x="1698" y="3606"/>
                        <a:pt x="1713" y="3606"/>
                      </a:cubicBezTo>
                      <a:lnTo>
                        <a:pt x="1713" y="3607"/>
                      </a:lnTo>
                      <a:cubicBezTo>
                        <a:pt x="1725" y="3607"/>
                        <a:pt x="1736" y="3602"/>
                        <a:pt x="1745" y="3593"/>
                      </a:cubicBezTo>
                      <a:cubicBezTo>
                        <a:pt x="1766" y="3575"/>
                        <a:pt x="1767" y="3544"/>
                        <a:pt x="1749" y="3524"/>
                      </a:cubicBezTo>
                      <a:cubicBezTo>
                        <a:pt x="1071" y="2772"/>
                        <a:pt x="820" y="1966"/>
                        <a:pt x="1000" y="1126"/>
                      </a:cubicBezTo>
                      <a:cubicBezTo>
                        <a:pt x="1136" y="499"/>
                        <a:pt x="1477" y="86"/>
                        <a:pt x="1481" y="83"/>
                      </a:cubicBezTo>
                      <a:cubicBezTo>
                        <a:pt x="1497" y="61"/>
                        <a:pt x="1495" y="30"/>
                        <a:pt x="1475" y="13"/>
                      </a:cubicBezTo>
                      <a:cubicBezTo>
                        <a:pt x="1465" y="5"/>
                        <a:pt x="145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97" name="Google Shape;1697;p29"/>
              <p:cNvGrpSpPr/>
              <p:nvPr/>
            </p:nvGrpSpPr>
            <p:grpSpPr>
              <a:xfrm>
                <a:off x="7774473" y="3181830"/>
                <a:ext cx="496955" cy="974814"/>
                <a:chOff x="6249250" y="738225"/>
                <a:chExt cx="307750" cy="603675"/>
              </a:xfrm>
            </p:grpSpPr>
            <p:sp>
              <p:nvSpPr>
                <p:cNvPr id="1698" name="Google Shape;1698;p29"/>
                <p:cNvSpPr/>
                <p:nvPr/>
              </p:nvSpPr>
              <p:spPr>
                <a:xfrm>
                  <a:off x="6284300" y="1008250"/>
                  <a:ext cx="106300" cy="3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13346" extrusionOk="0">
                      <a:moveTo>
                        <a:pt x="2905" y="1"/>
                      </a:moveTo>
                      <a:lnTo>
                        <a:pt x="0" y="12481"/>
                      </a:lnTo>
                      <a:lnTo>
                        <a:pt x="2179" y="13346"/>
                      </a:lnTo>
                      <a:cubicBezTo>
                        <a:pt x="2179" y="13346"/>
                        <a:pt x="3495" y="6613"/>
                        <a:pt x="4252" y="218"/>
                      </a:cubicBezTo>
                      <a:lnTo>
                        <a:pt x="29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29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29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29"/>
                <p:cNvSpPr/>
                <p:nvPr/>
              </p:nvSpPr>
              <p:spPr>
                <a:xfrm>
                  <a:off x="6386975" y="764750"/>
                  <a:ext cx="63850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1750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3" y="28"/>
                      </a:cubicBezTo>
                      <a:cubicBezTo>
                        <a:pt x="0" y="52"/>
                        <a:pt x="10" y="82"/>
                        <a:pt x="35" y="94"/>
                      </a:cubicBezTo>
                      <a:cubicBezTo>
                        <a:pt x="1084" y="630"/>
                        <a:pt x="1463" y="1705"/>
                        <a:pt x="1467" y="1716"/>
                      </a:cubicBezTo>
                      <a:cubicBezTo>
                        <a:pt x="1471" y="1732"/>
                        <a:pt x="1483" y="1744"/>
                        <a:pt x="1500" y="1747"/>
                      </a:cubicBezTo>
                      <a:cubicBezTo>
                        <a:pt x="1504" y="1748"/>
                        <a:pt x="1509" y="1750"/>
                        <a:pt x="1512" y="1750"/>
                      </a:cubicBezTo>
                      <a:cubicBezTo>
                        <a:pt x="1524" y="1750"/>
                        <a:pt x="1536" y="1745"/>
                        <a:pt x="1545" y="1738"/>
                      </a:cubicBezTo>
                      <a:cubicBezTo>
                        <a:pt x="1547" y="1736"/>
                        <a:pt x="1678" y="1629"/>
                        <a:pt x="1995" y="1629"/>
                      </a:cubicBezTo>
                      <a:cubicBezTo>
                        <a:pt x="2126" y="1629"/>
                        <a:pt x="2289" y="1648"/>
                        <a:pt x="2488" y="1699"/>
                      </a:cubicBezTo>
                      <a:cubicBezTo>
                        <a:pt x="2491" y="1700"/>
                        <a:pt x="2495" y="1700"/>
                        <a:pt x="2499" y="1700"/>
                      </a:cubicBezTo>
                      <a:cubicBezTo>
                        <a:pt x="2521" y="1700"/>
                        <a:pt x="2542" y="1686"/>
                        <a:pt x="2548" y="1663"/>
                      </a:cubicBezTo>
                      <a:cubicBezTo>
                        <a:pt x="2554" y="1636"/>
                        <a:pt x="2538" y="1610"/>
                        <a:pt x="2512" y="1603"/>
                      </a:cubicBezTo>
                      <a:cubicBezTo>
                        <a:pt x="2307" y="1549"/>
                        <a:pt x="2136" y="1530"/>
                        <a:pt x="1997" y="1530"/>
                      </a:cubicBezTo>
                      <a:cubicBezTo>
                        <a:pt x="1758" y="1530"/>
                        <a:pt x="1611" y="1587"/>
                        <a:pt x="1538" y="1626"/>
                      </a:cubicBezTo>
                      <a:cubicBezTo>
                        <a:pt x="1441" y="1390"/>
                        <a:pt x="1022" y="487"/>
                        <a:pt x="80" y="6"/>
                      </a:cubicBezTo>
                      <a:cubicBezTo>
                        <a:pt x="72" y="2"/>
                        <a:pt x="64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29"/>
                <p:cNvSpPr/>
                <p:nvPr/>
              </p:nvSpPr>
              <p:spPr>
                <a:xfrm>
                  <a:off x="6483625" y="943300"/>
                  <a:ext cx="39500" cy="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226" extrusionOk="0">
                      <a:moveTo>
                        <a:pt x="801" y="1"/>
                      </a:moveTo>
                      <a:cubicBezTo>
                        <a:pt x="364" y="1"/>
                        <a:pt x="57" y="122"/>
                        <a:pt x="37" y="129"/>
                      </a:cubicBezTo>
                      <a:cubicBezTo>
                        <a:pt x="12" y="140"/>
                        <a:pt x="0" y="169"/>
                        <a:pt x="11" y="194"/>
                      </a:cubicBezTo>
                      <a:cubicBezTo>
                        <a:pt x="18" y="213"/>
                        <a:pt x="37" y="225"/>
                        <a:pt x="57" y="225"/>
                      </a:cubicBezTo>
                      <a:cubicBezTo>
                        <a:pt x="63" y="225"/>
                        <a:pt x="69" y="224"/>
                        <a:pt x="75" y="222"/>
                      </a:cubicBezTo>
                      <a:cubicBezTo>
                        <a:pt x="80" y="220"/>
                        <a:pt x="380" y="101"/>
                        <a:pt x="806" y="101"/>
                      </a:cubicBezTo>
                      <a:cubicBezTo>
                        <a:pt x="1016" y="101"/>
                        <a:pt x="1257" y="130"/>
                        <a:pt x="1508" y="217"/>
                      </a:cubicBezTo>
                      <a:cubicBezTo>
                        <a:pt x="1513" y="219"/>
                        <a:pt x="1519" y="220"/>
                        <a:pt x="1524" y="220"/>
                      </a:cubicBezTo>
                      <a:cubicBezTo>
                        <a:pt x="1545" y="220"/>
                        <a:pt x="1564" y="207"/>
                        <a:pt x="1571" y="187"/>
                      </a:cubicBezTo>
                      <a:cubicBezTo>
                        <a:pt x="1580" y="160"/>
                        <a:pt x="1567" y="133"/>
                        <a:pt x="1540" y="123"/>
                      </a:cubicBezTo>
                      <a:cubicBezTo>
                        <a:pt x="1275" y="32"/>
                        <a:pt x="1022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29"/>
                <p:cNvSpPr/>
                <p:nvPr/>
              </p:nvSpPr>
              <p:spPr>
                <a:xfrm>
                  <a:off x="6386900" y="987400"/>
                  <a:ext cx="55975" cy="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583" extrusionOk="0">
                      <a:moveTo>
                        <a:pt x="2184" y="1"/>
                      </a:moveTo>
                      <a:cubicBezTo>
                        <a:pt x="2170" y="1"/>
                        <a:pt x="2156" y="6"/>
                        <a:pt x="2146" y="18"/>
                      </a:cubicBezTo>
                      <a:cubicBezTo>
                        <a:pt x="1876" y="329"/>
                        <a:pt x="1555" y="486"/>
                        <a:pt x="1189" y="486"/>
                      </a:cubicBezTo>
                      <a:cubicBezTo>
                        <a:pt x="1063" y="486"/>
                        <a:pt x="932" y="468"/>
                        <a:pt x="797" y="431"/>
                      </a:cubicBezTo>
                      <a:cubicBezTo>
                        <a:pt x="392" y="322"/>
                        <a:pt x="91" y="82"/>
                        <a:pt x="87" y="80"/>
                      </a:cubicBezTo>
                      <a:cubicBezTo>
                        <a:pt x="79" y="72"/>
                        <a:pt x="68" y="69"/>
                        <a:pt x="58" y="69"/>
                      </a:cubicBezTo>
                      <a:cubicBezTo>
                        <a:pt x="43" y="69"/>
                        <a:pt x="28" y="76"/>
                        <a:pt x="19" y="88"/>
                      </a:cubicBezTo>
                      <a:cubicBezTo>
                        <a:pt x="1" y="110"/>
                        <a:pt x="4" y="140"/>
                        <a:pt x="26" y="158"/>
                      </a:cubicBezTo>
                      <a:cubicBezTo>
                        <a:pt x="34" y="164"/>
                        <a:pt x="565" y="583"/>
                        <a:pt x="1190" y="583"/>
                      </a:cubicBezTo>
                      <a:lnTo>
                        <a:pt x="1190" y="582"/>
                      </a:lnTo>
                      <a:cubicBezTo>
                        <a:pt x="1529" y="582"/>
                        <a:pt x="1896" y="459"/>
                        <a:pt x="2221" y="83"/>
                      </a:cubicBezTo>
                      <a:cubicBezTo>
                        <a:pt x="2239" y="62"/>
                        <a:pt x="2236" y="30"/>
                        <a:pt x="2216" y="12"/>
                      </a:cubicBezTo>
                      <a:cubicBezTo>
                        <a:pt x="2207" y="5"/>
                        <a:pt x="2195" y="1"/>
                        <a:pt x="21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29"/>
                <p:cNvSpPr/>
                <p:nvPr/>
              </p:nvSpPr>
              <p:spPr>
                <a:xfrm>
                  <a:off x="6371775" y="857625"/>
                  <a:ext cx="69850" cy="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" h="615" extrusionOk="0">
                      <a:moveTo>
                        <a:pt x="1442" y="1"/>
                      </a:moveTo>
                      <a:cubicBezTo>
                        <a:pt x="566" y="1"/>
                        <a:pt x="27" y="523"/>
                        <a:pt x="19" y="530"/>
                      </a:cubicBezTo>
                      <a:cubicBezTo>
                        <a:pt x="0" y="550"/>
                        <a:pt x="0" y="581"/>
                        <a:pt x="19" y="600"/>
                      </a:cubicBezTo>
                      <a:cubicBezTo>
                        <a:pt x="29" y="610"/>
                        <a:pt x="41" y="615"/>
                        <a:pt x="54" y="615"/>
                      </a:cubicBezTo>
                      <a:cubicBezTo>
                        <a:pt x="66" y="615"/>
                        <a:pt x="80" y="610"/>
                        <a:pt x="89" y="600"/>
                      </a:cubicBezTo>
                      <a:cubicBezTo>
                        <a:pt x="92" y="598"/>
                        <a:pt x="354" y="340"/>
                        <a:pt x="807" y="196"/>
                      </a:cubicBezTo>
                      <a:cubicBezTo>
                        <a:pt x="1021" y="127"/>
                        <a:pt x="1231" y="98"/>
                        <a:pt x="1431" y="98"/>
                      </a:cubicBezTo>
                      <a:cubicBezTo>
                        <a:pt x="1939" y="98"/>
                        <a:pt x="2389" y="283"/>
                        <a:pt x="2713" y="469"/>
                      </a:cubicBezTo>
                      <a:cubicBezTo>
                        <a:pt x="2720" y="473"/>
                        <a:pt x="2729" y="476"/>
                        <a:pt x="2737" y="476"/>
                      </a:cubicBezTo>
                      <a:cubicBezTo>
                        <a:pt x="2754" y="476"/>
                        <a:pt x="2770" y="467"/>
                        <a:pt x="2780" y="451"/>
                      </a:cubicBezTo>
                      <a:cubicBezTo>
                        <a:pt x="2793" y="427"/>
                        <a:pt x="2786" y="397"/>
                        <a:pt x="2762" y="384"/>
                      </a:cubicBezTo>
                      <a:cubicBezTo>
                        <a:pt x="2269" y="100"/>
                        <a:pt x="182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05" name="Google Shape;1705;p29"/>
            <p:cNvGrpSpPr/>
            <p:nvPr/>
          </p:nvGrpSpPr>
          <p:grpSpPr>
            <a:xfrm>
              <a:off x="-55639" y="4603882"/>
              <a:ext cx="9241746" cy="549886"/>
              <a:chOff x="-52618" y="4432870"/>
              <a:chExt cx="9241746" cy="540960"/>
            </a:xfrm>
          </p:grpSpPr>
          <p:sp>
            <p:nvSpPr>
              <p:cNvPr id="1706" name="Google Shape;1706;p29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07" name="Google Shape;1707;p29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708" name="Google Shape;1708;p2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2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29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11" name="Google Shape;1711;p29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712" name="Google Shape;1712;p2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2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14" name="Google Shape;1714;p29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9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9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9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9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9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9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9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2" name="Google Shape;1722;p29"/>
            <p:cNvSpPr/>
            <p:nvPr/>
          </p:nvSpPr>
          <p:spPr>
            <a:xfrm>
              <a:off x="4454348" y="2426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8646748" y="17694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6773" y="1368997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12623" y="908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20"/>
          <p:cNvSpPr txBox="1">
            <a:spLocks noGrp="1"/>
          </p:cNvSpPr>
          <p:nvPr>
            <p:ph type="subTitle" idx="1"/>
          </p:nvPr>
        </p:nvSpPr>
        <p:spPr>
          <a:xfrm>
            <a:off x="4909073" y="1794410"/>
            <a:ext cx="3212700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20"/>
          <p:cNvSpPr txBox="1">
            <a:spLocks noGrp="1"/>
          </p:cNvSpPr>
          <p:nvPr>
            <p:ph type="subTitle" idx="2"/>
          </p:nvPr>
        </p:nvSpPr>
        <p:spPr>
          <a:xfrm>
            <a:off x="1022227" y="1794410"/>
            <a:ext cx="3212700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20"/>
          <p:cNvSpPr txBox="1">
            <a:spLocks noGrp="1"/>
          </p:cNvSpPr>
          <p:nvPr>
            <p:ph type="subTitle" idx="3"/>
          </p:nvPr>
        </p:nvSpPr>
        <p:spPr>
          <a:xfrm>
            <a:off x="1022227" y="1339500"/>
            <a:ext cx="3212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3" name="Google Shape;963;p20"/>
          <p:cNvSpPr txBox="1">
            <a:spLocks noGrp="1"/>
          </p:cNvSpPr>
          <p:nvPr>
            <p:ph type="subTitle" idx="4"/>
          </p:nvPr>
        </p:nvSpPr>
        <p:spPr>
          <a:xfrm>
            <a:off x="4909071" y="1339500"/>
            <a:ext cx="3212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64" name="Google Shape;964;p20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965" name="Google Shape;965;p20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966" name="Google Shape;966;p20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967" name="Google Shape;967;p20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968" name="Google Shape;968;p20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9" name="Google Shape;969;p20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0" name="Google Shape;970;p20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1" name="Google Shape;971;p20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2" name="Google Shape;972;p20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3" name="Google Shape;973;p20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974" name="Google Shape;974;p20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5" name="Google Shape;975;p20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6" name="Google Shape;976;p20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7" name="Google Shape;977;p20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8" name="Google Shape;978;p20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9" name="Google Shape;979;p20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0" name="Google Shape;980;p20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1" name="Google Shape;981;p20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2" name="Google Shape;982;p20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83" name="Google Shape;983;p20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984" name="Google Shape;984;p20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985" name="Google Shape;985;p20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6" name="Google Shape;986;p20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7" name="Google Shape;987;p20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8" name="Google Shape;988;p20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9" name="Google Shape;989;p20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0" name="Google Shape;990;p20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1" name="Google Shape;991;p20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2" name="Google Shape;992;p20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93" name="Google Shape;993;p20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994" name="Google Shape;994;p20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5" name="Google Shape;995;p20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6" name="Google Shape;996;p20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7" name="Google Shape;997;p20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8" name="Google Shape;998;p20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9" name="Google Shape;999;p20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0" name="Google Shape;1000;p20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001" name="Google Shape;1001;p20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1002" name="Google Shape;1002;p20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03" name="Google Shape;1003;p20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004" name="Google Shape;1004;p20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20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20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7" name="Google Shape;1007;p20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008" name="Google Shape;1008;p20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20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10" name="Google Shape;1010;p20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0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0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0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0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0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0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0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8" name="Google Shape;1018;p20"/>
          <p:cNvGrpSpPr/>
          <p:nvPr/>
        </p:nvGrpSpPr>
        <p:grpSpPr>
          <a:xfrm>
            <a:off x="-307271" y="179948"/>
            <a:ext cx="3437075" cy="2401983"/>
            <a:chOff x="-307271" y="179948"/>
            <a:chExt cx="3437075" cy="2401983"/>
          </a:xfrm>
        </p:grpSpPr>
        <p:sp>
          <p:nvSpPr>
            <p:cNvPr id="1019" name="Google Shape;1019;p20"/>
            <p:cNvSpPr/>
            <p:nvPr/>
          </p:nvSpPr>
          <p:spPr>
            <a:xfrm>
              <a:off x="-307271" y="2301438"/>
              <a:ext cx="807409" cy="280493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2530505" y="179948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895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8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355" name="Google Shape;355;p8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356" name="Google Shape;356;p8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8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8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8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367" name="Google Shape;367;p8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8" name="Google Shape;368;p8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369" name="Google Shape;369;p8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8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8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8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8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8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8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8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8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8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8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8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8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8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8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8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1933225" y="539500"/>
            <a:ext cx="5277600" cy="20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>
            <a:off x="5134623" y="40669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15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0" r:id="rId4"/>
    <p:sldLayoutId id="2147483665" r:id="rId5"/>
    <p:sldLayoutId id="2147483674" r:id="rId6"/>
    <p:sldLayoutId id="2147483675" r:id="rId7"/>
    <p:sldLayoutId id="2147483679" r:id="rId8"/>
    <p:sldLayoutId id="214748368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Google Shape;1736;p33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1737" name="Google Shape;1737;p33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33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1750" name="Google Shape;1750;p33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4" name="Google Shape;1754;p33"/>
          <p:cNvSpPr/>
          <p:nvPr/>
        </p:nvSpPr>
        <p:spPr>
          <a:xfrm flipH="1">
            <a:off x="4115351" y="3216419"/>
            <a:ext cx="687299" cy="172057"/>
          </a:xfrm>
          <a:custGeom>
            <a:avLst/>
            <a:gdLst/>
            <a:ahLst/>
            <a:cxnLst/>
            <a:rect l="l" t="t" r="r" b="b"/>
            <a:pathLst>
              <a:path w="17025" h="4262" extrusionOk="0">
                <a:moveTo>
                  <a:pt x="10728" y="1"/>
                </a:moveTo>
                <a:cubicBezTo>
                  <a:pt x="9421" y="1"/>
                  <a:pt x="8321" y="888"/>
                  <a:pt x="7999" y="2093"/>
                </a:cubicBezTo>
                <a:cubicBezTo>
                  <a:pt x="7598" y="2020"/>
                  <a:pt x="7185" y="1983"/>
                  <a:pt x="6763" y="1983"/>
                </a:cubicBezTo>
                <a:cubicBezTo>
                  <a:pt x="5038" y="1983"/>
                  <a:pt x="3460" y="2617"/>
                  <a:pt x="2252" y="3666"/>
                </a:cubicBezTo>
                <a:cubicBezTo>
                  <a:pt x="2003" y="3480"/>
                  <a:pt x="1696" y="3370"/>
                  <a:pt x="1362" y="3370"/>
                </a:cubicBezTo>
                <a:cubicBezTo>
                  <a:pt x="753" y="3370"/>
                  <a:pt x="229" y="3737"/>
                  <a:pt x="0" y="4262"/>
                </a:cubicBezTo>
                <a:lnTo>
                  <a:pt x="17025" y="4262"/>
                </a:lnTo>
                <a:cubicBezTo>
                  <a:pt x="16533" y="3431"/>
                  <a:pt x="15628" y="2875"/>
                  <a:pt x="14592" y="2875"/>
                </a:cubicBezTo>
                <a:cubicBezTo>
                  <a:pt x="14220" y="2875"/>
                  <a:pt x="13865" y="2946"/>
                  <a:pt x="13540" y="3077"/>
                </a:cubicBezTo>
                <a:cubicBezTo>
                  <a:pt x="13549" y="2994"/>
                  <a:pt x="13552" y="2910"/>
                  <a:pt x="13552" y="2824"/>
                </a:cubicBezTo>
                <a:cubicBezTo>
                  <a:pt x="13552" y="1265"/>
                  <a:pt x="12288" y="1"/>
                  <a:pt x="10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33"/>
          <p:cNvSpPr/>
          <p:nvPr/>
        </p:nvSpPr>
        <p:spPr>
          <a:xfrm>
            <a:off x="7149015" y="1893119"/>
            <a:ext cx="574667" cy="19963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33"/>
          <p:cNvSpPr txBox="1">
            <a:spLocks noGrp="1"/>
          </p:cNvSpPr>
          <p:nvPr>
            <p:ph type="ctrTitle"/>
          </p:nvPr>
        </p:nvSpPr>
        <p:spPr>
          <a:xfrm>
            <a:off x="35014" y="941647"/>
            <a:ext cx="9152183" cy="17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chivo"/>
                <a:ea typeface="Archivo"/>
                <a:cs typeface="Archivo"/>
                <a:sym typeface="Archivo"/>
              </a:rPr>
              <a:t>Complete Streets Case Study:</a:t>
            </a:r>
            <a:br>
              <a:rPr lang="en" sz="4800" dirty="0">
                <a:latin typeface="Archivo"/>
                <a:ea typeface="Archivo"/>
                <a:cs typeface="Archivo"/>
                <a:sym typeface="Archivo"/>
              </a:rPr>
            </a:br>
            <a:r>
              <a:rPr lang="en" sz="4000" dirty="0">
                <a:solidFill>
                  <a:srgbClr val="E98AAE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County, SC</a:t>
            </a:r>
            <a:endParaRPr sz="4000" dirty="0">
              <a:solidFill>
                <a:srgbClr val="E98AAE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757" name="Google Shape;1757;p33"/>
          <p:cNvSpPr txBox="1">
            <a:spLocks noGrp="1"/>
          </p:cNvSpPr>
          <p:nvPr>
            <p:ph type="subTitle" idx="1"/>
          </p:nvPr>
        </p:nvSpPr>
        <p:spPr>
          <a:xfrm>
            <a:off x="48516" y="2557846"/>
            <a:ext cx="9152183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NADO Conference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/>
            <a:r>
              <a:rPr lang="en" sz="1200" dirty="0"/>
              <a:t>July 31, 2024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Kyle James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kylej@bcdcog.com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58" name="Google Shape;1758;p33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1759" name="Google Shape;1759;p33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1760" name="Google Shape;1760;p33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1761" name="Google Shape;1761;p33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1762" name="Google Shape;1762;p33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3" name="Google Shape;1763;p33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4" name="Google Shape;1764;p33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5" name="Google Shape;1765;p33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6" name="Google Shape;1766;p33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67" name="Google Shape;1767;p33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1768" name="Google Shape;1768;p33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9" name="Google Shape;1769;p33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0" name="Google Shape;1770;p33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1" name="Google Shape;1771;p33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2" name="Google Shape;1772;p33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3" name="Google Shape;1773;p33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4" name="Google Shape;1774;p33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5" name="Google Shape;1775;p33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6" name="Google Shape;1776;p33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77" name="Google Shape;1777;p33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1778" name="Google Shape;1778;p33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1779" name="Google Shape;1779;p33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0" name="Google Shape;1780;p33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1" name="Google Shape;1781;p33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2" name="Google Shape;1782;p33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3" name="Google Shape;1783;p33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4" name="Google Shape;1784;p33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5" name="Google Shape;1785;p33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33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87" name="Google Shape;1787;p33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1788" name="Google Shape;1788;p33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9" name="Google Shape;1789;p33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0" name="Google Shape;1790;p33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1" name="Google Shape;1791;p33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2" name="Google Shape;1792;p33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3" name="Google Shape;1793;p33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4" name="Google Shape;1794;p33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795" name="Google Shape;1795;p33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1796" name="Google Shape;1796;p33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97" name="Google Shape;1797;p33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798" name="Google Shape;1798;p33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33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33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01" name="Google Shape;1801;p33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802" name="Google Shape;1802;p33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33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04" name="Google Shape;1804;p33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2" name="Google Shape;1812;p33"/>
          <p:cNvGrpSpPr/>
          <p:nvPr/>
        </p:nvGrpSpPr>
        <p:grpSpPr>
          <a:xfrm>
            <a:off x="5609536" y="4845939"/>
            <a:ext cx="3182357" cy="212602"/>
            <a:chOff x="4581418" y="4698525"/>
            <a:chExt cx="3182357" cy="209151"/>
          </a:xfrm>
        </p:grpSpPr>
        <p:sp>
          <p:nvSpPr>
            <p:cNvPr id="1813" name="Google Shape;1813;p33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3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 flipH="1">
            <a:off x="1423327" y="3433641"/>
            <a:ext cx="1505630" cy="1499315"/>
            <a:chOff x="5622764" y="315774"/>
            <a:chExt cx="1937498" cy="1929372"/>
          </a:xfrm>
        </p:grpSpPr>
        <p:sp>
          <p:nvSpPr>
            <p:cNvPr id="1816" name="Google Shape;1816;p33"/>
            <p:cNvSpPr/>
            <p:nvPr/>
          </p:nvSpPr>
          <p:spPr>
            <a:xfrm>
              <a:off x="6781568" y="1896876"/>
              <a:ext cx="85956" cy="118540"/>
            </a:xfrm>
            <a:custGeom>
              <a:avLst/>
              <a:gdLst/>
              <a:ahLst/>
              <a:cxnLst/>
              <a:rect l="l" t="t" r="r" b="b"/>
              <a:pathLst>
                <a:path w="2179" h="3005" extrusionOk="0">
                  <a:moveTo>
                    <a:pt x="1472" y="1"/>
                  </a:moveTo>
                  <a:lnTo>
                    <a:pt x="1" y="37"/>
                  </a:lnTo>
                  <a:lnTo>
                    <a:pt x="716" y="2347"/>
                  </a:lnTo>
                  <a:lnTo>
                    <a:pt x="751" y="3005"/>
                  </a:lnTo>
                  <a:lnTo>
                    <a:pt x="1839" y="2832"/>
                  </a:lnTo>
                  <a:lnTo>
                    <a:pt x="2179" y="2441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6712651" y="1974945"/>
              <a:ext cx="172622" cy="92623"/>
            </a:xfrm>
            <a:custGeom>
              <a:avLst/>
              <a:gdLst/>
              <a:ahLst/>
              <a:cxnLst/>
              <a:rect l="l" t="t" r="r" b="b"/>
              <a:pathLst>
                <a:path w="4376" h="2348" extrusionOk="0">
                  <a:moveTo>
                    <a:pt x="2352" y="1"/>
                  </a:moveTo>
                  <a:cubicBezTo>
                    <a:pt x="2352" y="1"/>
                    <a:pt x="1435" y="798"/>
                    <a:pt x="1249" y="987"/>
                  </a:cubicBezTo>
                  <a:cubicBezTo>
                    <a:pt x="1064" y="1177"/>
                    <a:pt x="728" y="1264"/>
                    <a:pt x="581" y="1312"/>
                  </a:cubicBezTo>
                  <a:cubicBezTo>
                    <a:pt x="434" y="1362"/>
                    <a:pt x="72" y="1448"/>
                    <a:pt x="37" y="1823"/>
                  </a:cubicBezTo>
                  <a:cubicBezTo>
                    <a:pt x="1" y="2198"/>
                    <a:pt x="314" y="2307"/>
                    <a:pt x="986" y="2344"/>
                  </a:cubicBezTo>
                  <a:cubicBezTo>
                    <a:pt x="1026" y="2346"/>
                    <a:pt x="1066" y="2347"/>
                    <a:pt x="1105" y="2347"/>
                  </a:cubicBezTo>
                  <a:cubicBezTo>
                    <a:pt x="1729" y="2347"/>
                    <a:pt x="2277" y="2075"/>
                    <a:pt x="2555" y="1961"/>
                  </a:cubicBezTo>
                  <a:cubicBezTo>
                    <a:pt x="2848" y="1841"/>
                    <a:pt x="3950" y="1671"/>
                    <a:pt x="4105" y="1579"/>
                  </a:cubicBezTo>
                  <a:cubicBezTo>
                    <a:pt x="4321" y="1454"/>
                    <a:pt x="4375" y="1227"/>
                    <a:pt x="4293" y="961"/>
                  </a:cubicBezTo>
                  <a:cubicBezTo>
                    <a:pt x="4214" y="707"/>
                    <a:pt x="4034" y="155"/>
                    <a:pt x="3868" y="155"/>
                  </a:cubicBezTo>
                  <a:cubicBezTo>
                    <a:pt x="3859" y="155"/>
                    <a:pt x="3850" y="157"/>
                    <a:pt x="3842" y="160"/>
                  </a:cubicBezTo>
                  <a:cubicBezTo>
                    <a:pt x="3679" y="222"/>
                    <a:pt x="3580" y="535"/>
                    <a:pt x="3090" y="535"/>
                  </a:cubicBezTo>
                  <a:cubicBezTo>
                    <a:pt x="3063" y="535"/>
                    <a:pt x="3035" y="534"/>
                    <a:pt x="3005" y="532"/>
                  </a:cubicBezTo>
                  <a:cubicBezTo>
                    <a:pt x="2439" y="492"/>
                    <a:pt x="2352" y="1"/>
                    <a:pt x="2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6793166" y="1986109"/>
              <a:ext cx="12860" cy="10375"/>
            </a:xfrm>
            <a:custGeom>
              <a:avLst/>
              <a:gdLst/>
              <a:ahLst/>
              <a:cxnLst/>
              <a:rect l="l" t="t" r="r" b="b"/>
              <a:pathLst>
                <a:path w="326" h="263" extrusionOk="0">
                  <a:moveTo>
                    <a:pt x="46" y="0"/>
                  </a:moveTo>
                  <a:cubicBezTo>
                    <a:pt x="34" y="0"/>
                    <a:pt x="22" y="5"/>
                    <a:pt x="14" y="15"/>
                  </a:cubicBezTo>
                  <a:cubicBezTo>
                    <a:pt x="1" y="32"/>
                    <a:pt x="3" y="58"/>
                    <a:pt x="21" y="71"/>
                  </a:cubicBezTo>
                  <a:lnTo>
                    <a:pt x="256" y="254"/>
                  </a:lnTo>
                  <a:cubicBezTo>
                    <a:pt x="263" y="260"/>
                    <a:pt x="273" y="262"/>
                    <a:pt x="281" y="262"/>
                  </a:cubicBezTo>
                  <a:cubicBezTo>
                    <a:pt x="292" y="262"/>
                    <a:pt x="304" y="257"/>
                    <a:pt x="311" y="247"/>
                  </a:cubicBezTo>
                  <a:cubicBezTo>
                    <a:pt x="326" y="230"/>
                    <a:pt x="322" y="206"/>
                    <a:pt x="305" y="191"/>
                  </a:cubicBezTo>
                  <a:lnTo>
                    <a:pt x="69" y="8"/>
                  </a:lnTo>
                  <a:cubicBezTo>
                    <a:pt x="62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6784842" y="1993959"/>
              <a:ext cx="12899" cy="10414"/>
            </a:xfrm>
            <a:custGeom>
              <a:avLst/>
              <a:gdLst/>
              <a:ahLst/>
              <a:cxnLst/>
              <a:rect l="l" t="t" r="r" b="b"/>
              <a:pathLst>
                <a:path w="327" h="264" extrusionOk="0">
                  <a:moveTo>
                    <a:pt x="47" y="1"/>
                  </a:moveTo>
                  <a:cubicBezTo>
                    <a:pt x="35" y="1"/>
                    <a:pt x="23" y="6"/>
                    <a:pt x="15" y="16"/>
                  </a:cubicBezTo>
                  <a:cubicBezTo>
                    <a:pt x="1" y="33"/>
                    <a:pt x="5" y="58"/>
                    <a:pt x="21" y="72"/>
                  </a:cubicBezTo>
                  <a:lnTo>
                    <a:pt x="257" y="255"/>
                  </a:lnTo>
                  <a:cubicBezTo>
                    <a:pt x="265" y="261"/>
                    <a:pt x="273" y="263"/>
                    <a:pt x="282" y="263"/>
                  </a:cubicBezTo>
                  <a:cubicBezTo>
                    <a:pt x="294" y="263"/>
                    <a:pt x="306" y="258"/>
                    <a:pt x="313" y="249"/>
                  </a:cubicBezTo>
                  <a:cubicBezTo>
                    <a:pt x="326" y="231"/>
                    <a:pt x="324" y="206"/>
                    <a:pt x="306" y="193"/>
                  </a:cubicBezTo>
                  <a:lnTo>
                    <a:pt x="71" y="9"/>
                  </a:lnTo>
                  <a:cubicBezTo>
                    <a:pt x="63" y="4"/>
                    <a:pt x="55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6776598" y="2001888"/>
              <a:ext cx="12860" cy="10414"/>
            </a:xfrm>
            <a:custGeom>
              <a:avLst/>
              <a:gdLst/>
              <a:ahLst/>
              <a:cxnLst/>
              <a:rect l="l" t="t" r="r" b="b"/>
              <a:pathLst>
                <a:path w="326" h="264" extrusionOk="0">
                  <a:moveTo>
                    <a:pt x="44" y="1"/>
                  </a:moveTo>
                  <a:cubicBezTo>
                    <a:pt x="33" y="1"/>
                    <a:pt x="21" y="6"/>
                    <a:pt x="14" y="15"/>
                  </a:cubicBezTo>
                  <a:cubicBezTo>
                    <a:pt x="0" y="33"/>
                    <a:pt x="4" y="57"/>
                    <a:pt x="21" y="70"/>
                  </a:cubicBezTo>
                  <a:lnTo>
                    <a:pt x="257" y="255"/>
                  </a:lnTo>
                  <a:cubicBezTo>
                    <a:pt x="264" y="260"/>
                    <a:pt x="273" y="263"/>
                    <a:pt x="281" y="263"/>
                  </a:cubicBezTo>
                  <a:cubicBezTo>
                    <a:pt x="293" y="263"/>
                    <a:pt x="304" y="257"/>
                    <a:pt x="312" y="247"/>
                  </a:cubicBezTo>
                  <a:cubicBezTo>
                    <a:pt x="326" y="231"/>
                    <a:pt x="322" y="205"/>
                    <a:pt x="305" y="192"/>
                  </a:cubicBezTo>
                  <a:lnTo>
                    <a:pt x="69" y="9"/>
                  </a:lnTo>
                  <a:cubicBezTo>
                    <a:pt x="62" y="3"/>
                    <a:pt x="53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6712651" y="2017431"/>
              <a:ext cx="171833" cy="50138"/>
            </a:xfrm>
            <a:custGeom>
              <a:avLst/>
              <a:gdLst/>
              <a:ahLst/>
              <a:cxnLst/>
              <a:rect l="l" t="t" r="r" b="b"/>
              <a:pathLst>
                <a:path w="4356" h="1271" extrusionOk="0">
                  <a:moveTo>
                    <a:pt x="4321" y="0"/>
                  </a:moveTo>
                  <a:lnTo>
                    <a:pt x="4321" y="0"/>
                  </a:lnTo>
                  <a:cubicBezTo>
                    <a:pt x="4155" y="100"/>
                    <a:pt x="3926" y="229"/>
                    <a:pt x="3784" y="277"/>
                  </a:cubicBezTo>
                  <a:cubicBezTo>
                    <a:pt x="3541" y="360"/>
                    <a:pt x="2931" y="422"/>
                    <a:pt x="2452" y="572"/>
                  </a:cubicBezTo>
                  <a:cubicBezTo>
                    <a:pt x="1998" y="716"/>
                    <a:pt x="1368" y="921"/>
                    <a:pt x="971" y="921"/>
                  </a:cubicBezTo>
                  <a:cubicBezTo>
                    <a:pt x="948" y="921"/>
                    <a:pt x="926" y="920"/>
                    <a:pt x="904" y="919"/>
                  </a:cubicBezTo>
                  <a:cubicBezTo>
                    <a:pt x="610" y="900"/>
                    <a:pt x="220" y="760"/>
                    <a:pt x="45" y="693"/>
                  </a:cubicBezTo>
                  <a:cubicBezTo>
                    <a:pt x="42" y="710"/>
                    <a:pt x="38" y="728"/>
                    <a:pt x="37" y="746"/>
                  </a:cubicBezTo>
                  <a:cubicBezTo>
                    <a:pt x="1" y="1121"/>
                    <a:pt x="314" y="1228"/>
                    <a:pt x="986" y="1267"/>
                  </a:cubicBezTo>
                  <a:cubicBezTo>
                    <a:pt x="1026" y="1269"/>
                    <a:pt x="1066" y="1270"/>
                    <a:pt x="1105" y="1270"/>
                  </a:cubicBezTo>
                  <a:cubicBezTo>
                    <a:pt x="1729" y="1270"/>
                    <a:pt x="2277" y="997"/>
                    <a:pt x="2555" y="884"/>
                  </a:cubicBezTo>
                  <a:cubicBezTo>
                    <a:pt x="2848" y="762"/>
                    <a:pt x="3950" y="594"/>
                    <a:pt x="4105" y="502"/>
                  </a:cubicBezTo>
                  <a:cubicBezTo>
                    <a:pt x="4290" y="395"/>
                    <a:pt x="4356" y="215"/>
                    <a:pt x="4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6675293" y="1130665"/>
              <a:ext cx="227020" cy="805123"/>
            </a:xfrm>
            <a:custGeom>
              <a:avLst/>
              <a:gdLst/>
              <a:ahLst/>
              <a:cxnLst/>
              <a:rect l="l" t="t" r="r" b="b"/>
              <a:pathLst>
                <a:path w="5755" h="20410" extrusionOk="0">
                  <a:moveTo>
                    <a:pt x="3836" y="1"/>
                  </a:moveTo>
                  <a:lnTo>
                    <a:pt x="505" y="2746"/>
                  </a:lnTo>
                  <a:cubicBezTo>
                    <a:pt x="505" y="2746"/>
                    <a:pt x="0" y="11273"/>
                    <a:pt x="43" y="12407"/>
                  </a:cubicBezTo>
                  <a:cubicBezTo>
                    <a:pt x="80" y="13394"/>
                    <a:pt x="2490" y="20410"/>
                    <a:pt x="2490" y="20410"/>
                  </a:cubicBezTo>
                  <a:lnTo>
                    <a:pt x="5214" y="20318"/>
                  </a:lnTo>
                  <a:lnTo>
                    <a:pt x="3697" y="12785"/>
                  </a:lnTo>
                  <a:lnTo>
                    <a:pt x="5754" y="2158"/>
                  </a:lnTo>
                  <a:cubicBezTo>
                    <a:pt x="5565" y="923"/>
                    <a:pt x="3836" y="1"/>
                    <a:pt x="3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6645115" y="1953011"/>
              <a:ext cx="196054" cy="122879"/>
            </a:xfrm>
            <a:custGeom>
              <a:avLst/>
              <a:gdLst/>
              <a:ahLst/>
              <a:cxnLst/>
              <a:rect l="l" t="t" r="r" b="b"/>
              <a:pathLst>
                <a:path w="4970" h="3115" extrusionOk="0">
                  <a:moveTo>
                    <a:pt x="388" y="0"/>
                  </a:moveTo>
                  <a:cubicBezTo>
                    <a:pt x="271" y="0"/>
                    <a:pt x="158" y="60"/>
                    <a:pt x="95" y="168"/>
                  </a:cubicBezTo>
                  <a:cubicBezTo>
                    <a:pt x="1" y="331"/>
                    <a:pt x="56" y="538"/>
                    <a:pt x="218" y="632"/>
                  </a:cubicBezTo>
                  <a:lnTo>
                    <a:pt x="4413" y="3067"/>
                  </a:lnTo>
                  <a:cubicBezTo>
                    <a:pt x="4466" y="3099"/>
                    <a:pt x="4525" y="3113"/>
                    <a:pt x="4583" y="3113"/>
                  </a:cubicBezTo>
                  <a:lnTo>
                    <a:pt x="4583" y="3114"/>
                  </a:lnTo>
                  <a:cubicBezTo>
                    <a:pt x="4700" y="3114"/>
                    <a:pt x="4813" y="3053"/>
                    <a:pt x="4876" y="2946"/>
                  </a:cubicBezTo>
                  <a:cubicBezTo>
                    <a:pt x="4970" y="2783"/>
                    <a:pt x="4914" y="2576"/>
                    <a:pt x="4753" y="2482"/>
                  </a:cubicBezTo>
                  <a:lnTo>
                    <a:pt x="557" y="45"/>
                  </a:lnTo>
                  <a:cubicBezTo>
                    <a:pt x="504" y="15"/>
                    <a:pt x="445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6774270" y="2032974"/>
              <a:ext cx="103944" cy="57948"/>
            </a:xfrm>
            <a:custGeom>
              <a:avLst/>
              <a:gdLst/>
              <a:ahLst/>
              <a:cxnLst/>
              <a:rect l="l" t="t" r="r" b="b"/>
              <a:pathLst>
                <a:path w="2635" h="1469" extrusionOk="0">
                  <a:moveTo>
                    <a:pt x="2378" y="1"/>
                  </a:moveTo>
                  <a:cubicBezTo>
                    <a:pt x="2373" y="1"/>
                    <a:pt x="2369" y="1"/>
                    <a:pt x="2364" y="2"/>
                  </a:cubicBezTo>
                  <a:lnTo>
                    <a:pt x="41" y="682"/>
                  </a:lnTo>
                  <a:cubicBezTo>
                    <a:pt x="16" y="689"/>
                    <a:pt x="0" y="716"/>
                    <a:pt x="9" y="742"/>
                  </a:cubicBezTo>
                  <a:lnTo>
                    <a:pt x="210" y="1434"/>
                  </a:lnTo>
                  <a:cubicBezTo>
                    <a:pt x="217" y="1455"/>
                    <a:pt x="236" y="1468"/>
                    <a:pt x="258" y="1468"/>
                  </a:cubicBezTo>
                  <a:cubicBezTo>
                    <a:pt x="262" y="1468"/>
                    <a:pt x="267" y="1468"/>
                    <a:pt x="271" y="1467"/>
                  </a:cubicBezTo>
                  <a:lnTo>
                    <a:pt x="2594" y="787"/>
                  </a:lnTo>
                  <a:cubicBezTo>
                    <a:pt x="2619" y="780"/>
                    <a:pt x="2635" y="754"/>
                    <a:pt x="2626" y="727"/>
                  </a:cubicBezTo>
                  <a:lnTo>
                    <a:pt x="2425" y="36"/>
                  </a:lnTo>
                  <a:cubicBezTo>
                    <a:pt x="2418" y="14"/>
                    <a:pt x="2399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5641818" y="1510279"/>
              <a:ext cx="715775" cy="715775"/>
            </a:xfrm>
            <a:custGeom>
              <a:avLst/>
              <a:gdLst/>
              <a:ahLst/>
              <a:cxnLst/>
              <a:rect l="l" t="t" r="r" b="b"/>
              <a:pathLst>
                <a:path w="18145" h="18145" extrusionOk="0">
                  <a:moveTo>
                    <a:pt x="9073" y="1451"/>
                  </a:moveTo>
                  <a:cubicBezTo>
                    <a:pt x="11109" y="1451"/>
                    <a:pt x="13023" y="2244"/>
                    <a:pt x="14463" y="3683"/>
                  </a:cubicBezTo>
                  <a:cubicBezTo>
                    <a:pt x="15902" y="5123"/>
                    <a:pt x="16695" y="7037"/>
                    <a:pt x="16695" y="9072"/>
                  </a:cubicBezTo>
                  <a:cubicBezTo>
                    <a:pt x="16695" y="11108"/>
                    <a:pt x="15902" y="13023"/>
                    <a:pt x="14463" y="14463"/>
                  </a:cubicBezTo>
                  <a:cubicBezTo>
                    <a:pt x="13023" y="15901"/>
                    <a:pt x="11109" y="16695"/>
                    <a:pt x="9073" y="16695"/>
                  </a:cubicBezTo>
                  <a:cubicBezTo>
                    <a:pt x="7037" y="16695"/>
                    <a:pt x="5124" y="15901"/>
                    <a:pt x="3684" y="14463"/>
                  </a:cubicBezTo>
                  <a:cubicBezTo>
                    <a:pt x="2245" y="13023"/>
                    <a:pt x="1451" y="11108"/>
                    <a:pt x="1451" y="9072"/>
                  </a:cubicBezTo>
                  <a:cubicBezTo>
                    <a:pt x="1451" y="7037"/>
                    <a:pt x="2245" y="5123"/>
                    <a:pt x="3684" y="3683"/>
                  </a:cubicBezTo>
                  <a:cubicBezTo>
                    <a:pt x="5124" y="2244"/>
                    <a:pt x="7037" y="1451"/>
                    <a:pt x="9073" y="1451"/>
                  </a:cubicBezTo>
                  <a:close/>
                  <a:moveTo>
                    <a:pt x="9073" y="0"/>
                  </a:moveTo>
                  <a:cubicBezTo>
                    <a:pt x="4063" y="0"/>
                    <a:pt x="1" y="4062"/>
                    <a:pt x="1" y="9072"/>
                  </a:cubicBezTo>
                  <a:cubicBezTo>
                    <a:pt x="1" y="14083"/>
                    <a:pt x="4063" y="18144"/>
                    <a:pt x="9073" y="18144"/>
                  </a:cubicBezTo>
                  <a:cubicBezTo>
                    <a:pt x="14084" y="18144"/>
                    <a:pt x="18145" y="14083"/>
                    <a:pt x="18145" y="9072"/>
                  </a:cubicBezTo>
                  <a:cubicBezTo>
                    <a:pt x="18145" y="4062"/>
                    <a:pt x="14084" y="0"/>
                    <a:pt x="9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6825435" y="1510279"/>
              <a:ext cx="715775" cy="715775"/>
            </a:xfrm>
            <a:custGeom>
              <a:avLst/>
              <a:gdLst/>
              <a:ahLst/>
              <a:cxnLst/>
              <a:rect l="l" t="t" r="r" b="b"/>
              <a:pathLst>
                <a:path w="18145" h="18145" extrusionOk="0">
                  <a:moveTo>
                    <a:pt x="9072" y="1451"/>
                  </a:moveTo>
                  <a:cubicBezTo>
                    <a:pt x="11107" y="1451"/>
                    <a:pt x="13021" y="2244"/>
                    <a:pt x="14461" y="3683"/>
                  </a:cubicBezTo>
                  <a:cubicBezTo>
                    <a:pt x="15900" y="5123"/>
                    <a:pt x="16694" y="7037"/>
                    <a:pt x="16694" y="9072"/>
                  </a:cubicBezTo>
                  <a:cubicBezTo>
                    <a:pt x="16694" y="11108"/>
                    <a:pt x="15900" y="13023"/>
                    <a:pt x="14461" y="14463"/>
                  </a:cubicBezTo>
                  <a:cubicBezTo>
                    <a:pt x="13021" y="15901"/>
                    <a:pt x="11107" y="16695"/>
                    <a:pt x="9072" y="16695"/>
                  </a:cubicBezTo>
                  <a:cubicBezTo>
                    <a:pt x="7036" y="16695"/>
                    <a:pt x="5122" y="15901"/>
                    <a:pt x="3682" y="14463"/>
                  </a:cubicBezTo>
                  <a:cubicBezTo>
                    <a:pt x="2243" y="13023"/>
                    <a:pt x="1450" y="11108"/>
                    <a:pt x="1450" y="9072"/>
                  </a:cubicBezTo>
                  <a:cubicBezTo>
                    <a:pt x="1450" y="7037"/>
                    <a:pt x="2243" y="5123"/>
                    <a:pt x="3682" y="3683"/>
                  </a:cubicBezTo>
                  <a:cubicBezTo>
                    <a:pt x="5122" y="2244"/>
                    <a:pt x="7036" y="1451"/>
                    <a:pt x="9072" y="1451"/>
                  </a:cubicBezTo>
                  <a:close/>
                  <a:moveTo>
                    <a:pt x="9072" y="0"/>
                  </a:moveTo>
                  <a:cubicBezTo>
                    <a:pt x="4061" y="0"/>
                    <a:pt x="0" y="4062"/>
                    <a:pt x="0" y="9072"/>
                  </a:cubicBezTo>
                  <a:cubicBezTo>
                    <a:pt x="0" y="14083"/>
                    <a:pt x="4061" y="18144"/>
                    <a:pt x="9072" y="18144"/>
                  </a:cubicBezTo>
                  <a:cubicBezTo>
                    <a:pt x="14082" y="18144"/>
                    <a:pt x="18144" y="14083"/>
                    <a:pt x="18144" y="9072"/>
                  </a:cubicBezTo>
                  <a:cubicBezTo>
                    <a:pt x="18144" y="4062"/>
                    <a:pt x="14082" y="0"/>
                    <a:pt x="9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5622764" y="1491225"/>
              <a:ext cx="753921" cy="753921"/>
            </a:xfrm>
            <a:custGeom>
              <a:avLst/>
              <a:gdLst/>
              <a:ahLst/>
              <a:cxnLst/>
              <a:rect l="l" t="t" r="r" b="b"/>
              <a:pathLst>
                <a:path w="19112" h="19112" extrusionOk="0">
                  <a:moveTo>
                    <a:pt x="9556" y="967"/>
                  </a:moveTo>
                  <a:cubicBezTo>
                    <a:pt x="14292" y="967"/>
                    <a:pt x="18145" y="4820"/>
                    <a:pt x="18145" y="9555"/>
                  </a:cubicBezTo>
                  <a:cubicBezTo>
                    <a:pt x="18145" y="14292"/>
                    <a:pt x="14292" y="18145"/>
                    <a:pt x="9556" y="18145"/>
                  </a:cubicBezTo>
                  <a:cubicBezTo>
                    <a:pt x="4820" y="18145"/>
                    <a:pt x="968" y="14292"/>
                    <a:pt x="968" y="9555"/>
                  </a:cubicBezTo>
                  <a:cubicBezTo>
                    <a:pt x="968" y="4820"/>
                    <a:pt x="4820" y="967"/>
                    <a:pt x="9556" y="967"/>
                  </a:cubicBezTo>
                  <a:close/>
                  <a:moveTo>
                    <a:pt x="9556" y="0"/>
                  </a:moveTo>
                  <a:cubicBezTo>
                    <a:pt x="4287" y="0"/>
                    <a:pt x="1" y="4286"/>
                    <a:pt x="1" y="9555"/>
                  </a:cubicBezTo>
                  <a:cubicBezTo>
                    <a:pt x="1" y="14825"/>
                    <a:pt x="4287" y="19111"/>
                    <a:pt x="9556" y="19111"/>
                  </a:cubicBezTo>
                  <a:cubicBezTo>
                    <a:pt x="14826" y="19111"/>
                    <a:pt x="19112" y="14825"/>
                    <a:pt x="19112" y="9555"/>
                  </a:cubicBezTo>
                  <a:cubicBezTo>
                    <a:pt x="19112" y="4286"/>
                    <a:pt x="14826" y="0"/>
                    <a:pt x="9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806342" y="1491225"/>
              <a:ext cx="753921" cy="753921"/>
            </a:xfrm>
            <a:custGeom>
              <a:avLst/>
              <a:gdLst/>
              <a:ahLst/>
              <a:cxnLst/>
              <a:rect l="l" t="t" r="r" b="b"/>
              <a:pathLst>
                <a:path w="19112" h="19112" extrusionOk="0">
                  <a:moveTo>
                    <a:pt x="9556" y="967"/>
                  </a:moveTo>
                  <a:cubicBezTo>
                    <a:pt x="14292" y="967"/>
                    <a:pt x="18144" y="4820"/>
                    <a:pt x="18144" y="9555"/>
                  </a:cubicBezTo>
                  <a:cubicBezTo>
                    <a:pt x="18144" y="14292"/>
                    <a:pt x="14292" y="18145"/>
                    <a:pt x="9556" y="18145"/>
                  </a:cubicBezTo>
                  <a:cubicBezTo>
                    <a:pt x="4820" y="18145"/>
                    <a:pt x="967" y="14292"/>
                    <a:pt x="967" y="9555"/>
                  </a:cubicBezTo>
                  <a:cubicBezTo>
                    <a:pt x="967" y="4820"/>
                    <a:pt x="4820" y="967"/>
                    <a:pt x="9556" y="967"/>
                  </a:cubicBezTo>
                  <a:close/>
                  <a:moveTo>
                    <a:pt x="9556" y="0"/>
                  </a:moveTo>
                  <a:cubicBezTo>
                    <a:pt x="4286" y="0"/>
                    <a:pt x="0" y="4286"/>
                    <a:pt x="0" y="9555"/>
                  </a:cubicBezTo>
                  <a:cubicBezTo>
                    <a:pt x="0" y="14825"/>
                    <a:pt x="4286" y="19111"/>
                    <a:pt x="9556" y="19111"/>
                  </a:cubicBezTo>
                  <a:cubicBezTo>
                    <a:pt x="14825" y="19111"/>
                    <a:pt x="19111" y="14825"/>
                    <a:pt x="19111" y="9555"/>
                  </a:cubicBezTo>
                  <a:cubicBezTo>
                    <a:pt x="19111" y="4286"/>
                    <a:pt x="14825" y="0"/>
                    <a:pt x="9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6642078" y="1327316"/>
              <a:ext cx="572817" cy="656091"/>
            </a:xfrm>
            <a:custGeom>
              <a:avLst/>
              <a:gdLst/>
              <a:ahLst/>
              <a:cxnLst/>
              <a:rect l="l" t="t" r="r" b="b"/>
              <a:pathLst>
                <a:path w="14521" h="16632" extrusionOk="0">
                  <a:moveTo>
                    <a:pt x="3454" y="6170"/>
                  </a:moveTo>
                  <a:lnTo>
                    <a:pt x="12918" y="13516"/>
                  </a:lnTo>
                  <a:lnTo>
                    <a:pt x="928" y="15768"/>
                  </a:lnTo>
                  <a:lnTo>
                    <a:pt x="3454" y="6171"/>
                  </a:lnTo>
                  <a:lnTo>
                    <a:pt x="3454" y="6170"/>
                  </a:lnTo>
                  <a:close/>
                  <a:moveTo>
                    <a:pt x="4377" y="0"/>
                  </a:moveTo>
                  <a:lnTo>
                    <a:pt x="1" y="16630"/>
                  </a:lnTo>
                  <a:lnTo>
                    <a:pt x="1" y="16630"/>
                  </a:lnTo>
                  <a:lnTo>
                    <a:pt x="14521" y="13904"/>
                  </a:lnTo>
                  <a:lnTo>
                    <a:pt x="3642" y="5459"/>
                  </a:lnTo>
                  <a:lnTo>
                    <a:pt x="5032" y="172"/>
                  </a:lnTo>
                  <a:lnTo>
                    <a:pt x="4377" y="0"/>
                  </a:lnTo>
                  <a:close/>
                  <a:moveTo>
                    <a:pt x="1" y="16630"/>
                  </a:moveTo>
                  <a:lnTo>
                    <a:pt x="1" y="16630"/>
                  </a:lnTo>
                  <a:lnTo>
                    <a:pt x="1" y="16631"/>
                  </a:lnTo>
                  <a:lnTo>
                    <a:pt x="1" y="166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6196150" y="1422743"/>
              <a:ext cx="474553" cy="551594"/>
            </a:xfrm>
            <a:custGeom>
              <a:avLst/>
              <a:gdLst/>
              <a:ahLst/>
              <a:cxnLst/>
              <a:rect l="l" t="t" r="r" b="b"/>
              <a:pathLst>
                <a:path w="12030" h="13983" extrusionOk="0">
                  <a:moveTo>
                    <a:pt x="516" y="0"/>
                  </a:moveTo>
                  <a:lnTo>
                    <a:pt x="0" y="438"/>
                  </a:lnTo>
                  <a:lnTo>
                    <a:pt x="11514" y="13982"/>
                  </a:lnTo>
                  <a:lnTo>
                    <a:pt x="12030" y="13544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5984548" y="1028453"/>
              <a:ext cx="267336" cy="853092"/>
            </a:xfrm>
            <a:custGeom>
              <a:avLst/>
              <a:gdLst/>
              <a:ahLst/>
              <a:cxnLst/>
              <a:rect l="l" t="t" r="r" b="b"/>
              <a:pathLst>
                <a:path w="6777" h="21626" extrusionOk="0">
                  <a:moveTo>
                    <a:pt x="4154" y="1"/>
                  </a:moveTo>
                  <a:cubicBezTo>
                    <a:pt x="4118" y="1"/>
                    <a:pt x="4081" y="6"/>
                    <a:pt x="4045" y="19"/>
                  </a:cubicBezTo>
                  <a:cubicBezTo>
                    <a:pt x="3868" y="79"/>
                    <a:pt x="3774" y="272"/>
                    <a:pt x="3834" y="449"/>
                  </a:cubicBezTo>
                  <a:lnTo>
                    <a:pt x="6081" y="6998"/>
                  </a:lnTo>
                  <a:cubicBezTo>
                    <a:pt x="5876" y="7833"/>
                    <a:pt x="4400" y="13824"/>
                    <a:pt x="3912" y="15084"/>
                  </a:cubicBezTo>
                  <a:cubicBezTo>
                    <a:pt x="3398" y="16416"/>
                    <a:pt x="142" y="21045"/>
                    <a:pt x="109" y="21091"/>
                  </a:cubicBezTo>
                  <a:cubicBezTo>
                    <a:pt x="1" y="21244"/>
                    <a:pt x="38" y="21456"/>
                    <a:pt x="191" y="21563"/>
                  </a:cubicBezTo>
                  <a:cubicBezTo>
                    <a:pt x="250" y="21605"/>
                    <a:pt x="317" y="21626"/>
                    <a:pt x="385" y="21626"/>
                  </a:cubicBezTo>
                  <a:cubicBezTo>
                    <a:pt x="491" y="21626"/>
                    <a:pt x="595" y="21575"/>
                    <a:pt x="662" y="21481"/>
                  </a:cubicBezTo>
                  <a:cubicBezTo>
                    <a:pt x="798" y="21289"/>
                    <a:pt x="3999" y="16737"/>
                    <a:pt x="4543" y="15329"/>
                  </a:cubicBezTo>
                  <a:cubicBezTo>
                    <a:pt x="5082" y="13938"/>
                    <a:pt x="6694" y="7343"/>
                    <a:pt x="6762" y="7062"/>
                  </a:cubicBezTo>
                  <a:cubicBezTo>
                    <a:pt x="6777" y="7000"/>
                    <a:pt x="6774" y="6933"/>
                    <a:pt x="6754" y="6872"/>
                  </a:cubicBezTo>
                  <a:lnTo>
                    <a:pt x="4475" y="229"/>
                  </a:lnTo>
                  <a:cubicBezTo>
                    <a:pt x="4427" y="89"/>
                    <a:pt x="4295" y="1"/>
                    <a:pt x="4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6231220" y="1293390"/>
              <a:ext cx="524376" cy="351872"/>
            </a:xfrm>
            <a:custGeom>
              <a:avLst/>
              <a:gdLst/>
              <a:ahLst/>
              <a:cxnLst/>
              <a:rect l="l" t="t" r="r" b="b"/>
              <a:pathLst>
                <a:path w="13293" h="8920" extrusionOk="0">
                  <a:moveTo>
                    <a:pt x="367" y="1"/>
                  </a:moveTo>
                  <a:lnTo>
                    <a:pt x="0" y="569"/>
                  </a:lnTo>
                  <a:lnTo>
                    <a:pt x="12925" y="8920"/>
                  </a:lnTo>
                  <a:lnTo>
                    <a:pt x="13292" y="835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947466" y="1821292"/>
              <a:ext cx="103984" cy="94516"/>
            </a:xfrm>
            <a:custGeom>
              <a:avLst/>
              <a:gdLst/>
              <a:ahLst/>
              <a:cxnLst/>
              <a:rect l="l" t="t" r="r" b="b"/>
              <a:pathLst>
                <a:path w="2636" h="2396" extrusionOk="0">
                  <a:moveTo>
                    <a:pt x="1319" y="0"/>
                  </a:moveTo>
                  <a:cubicBezTo>
                    <a:pt x="1228" y="0"/>
                    <a:pt x="1135" y="11"/>
                    <a:pt x="1043" y="32"/>
                  </a:cubicBezTo>
                  <a:cubicBezTo>
                    <a:pt x="400" y="184"/>
                    <a:pt x="0" y="829"/>
                    <a:pt x="153" y="1472"/>
                  </a:cubicBezTo>
                  <a:cubicBezTo>
                    <a:pt x="283" y="2024"/>
                    <a:pt x="774" y="2396"/>
                    <a:pt x="1317" y="2396"/>
                  </a:cubicBezTo>
                  <a:cubicBezTo>
                    <a:pt x="1408" y="2396"/>
                    <a:pt x="1501" y="2385"/>
                    <a:pt x="1593" y="2363"/>
                  </a:cubicBezTo>
                  <a:cubicBezTo>
                    <a:pt x="2237" y="2212"/>
                    <a:pt x="2636" y="1566"/>
                    <a:pt x="2483" y="922"/>
                  </a:cubicBezTo>
                  <a:cubicBezTo>
                    <a:pt x="2353" y="371"/>
                    <a:pt x="1862" y="0"/>
                    <a:pt x="1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7131438" y="1820937"/>
              <a:ext cx="103707" cy="94516"/>
            </a:xfrm>
            <a:custGeom>
              <a:avLst/>
              <a:gdLst/>
              <a:ahLst/>
              <a:cxnLst/>
              <a:rect l="l" t="t" r="r" b="b"/>
              <a:pathLst>
                <a:path w="2629" h="2396" extrusionOk="0">
                  <a:moveTo>
                    <a:pt x="1315" y="0"/>
                  </a:moveTo>
                  <a:cubicBezTo>
                    <a:pt x="1008" y="0"/>
                    <a:pt x="702" y="117"/>
                    <a:pt x="468" y="351"/>
                  </a:cubicBezTo>
                  <a:cubicBezTo>
                    <a:pt x="1" y="818"/>
                    <a:pt x="1" y="1576"/>
                    <a:pt x="468" y="2045"/>
                  </a:cubicBezTo>
                  <a:cubicBezTo>
                    <a:pt x="702" y="2278"/>
                    <a:pt x="1008" y="2395"/>
                    <a:pt x="1315" y="2395"/>
                  </a:cubicBezTo>
                  <a:cubicBezTo>
                    <a:pt x="1621" y="2395"/>
                    <a:pt x="1928" y="2278"/>
                    <a:pt x="2162" y="2045"/>
                  </a:cubicBezTo>
                  <a:cubicBezTo>
                    <a:pt x="2629" y="1576"/>
                    <a:pt x="2629" y="818"/>
                    <a:pt x="2162" y="351"/>
                  </a:cubicBezTo>
                  <a:cubicBezTo>
                    <a:pt x="1928" y="117"/>
                    <a:pt x="162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6628941" y="1303884"/>
              <a:ext cx="306231" cy="53727"/>
            </a:xfrm>
            <a:custGeom>
              <a:avLst/>
              <a:gdLst/>
              <a:ahLst/>
              <a:cxnLst/>
              <a:rect l="l" t="t" r="r" b="b"/>
              <a:pathLst>
                <a:path w="7763" h="1362" extrusionOk="0">
                  <a:moveTo>
                    <a:pt x="6434" y="0"/>
                  </a:moveTo>
                  <a:cubicBezTo>
                    <a:pt x="5715" y="0"/>
                    <a:pt x="4780" y="124"/>
                    <a:pt x="4076" y="152"/>
                  </a:cubicBezTo>
                  <a:cubicBezTo>
                    <a:pt x="3948" y="158"/>
                    <a:pt x="3815" y="160"/>
                    <a:pt x="3679" y="160"/>
                  </a:cubicBezTo>
                  <a:cubicBezTo>
                    <a:pt x="2869" y="160"/>
                    <a:pt x="1949" y="82"/>
                    <a:pt x="1372" y="82"/>
                  </a:cubicBezTo>
                  <a:cubicBezTo>
                    <a:pt x="1202" y="82"/>
                    <a:pt x="1061" y="89"/>
                    <a:pt x="962" y="107"/>
                  </a:cubicBezTo>
                  <a:cubicBezTo>
                    <a:pt x="472" y="195"/>
                    <a:pt x="0" y="859"/>
                    <a:pt x="473" y="1066"/>
                  </a:cubicBezTo>
                  <a:cubicBezTo>
                    <a:pt x="947" y="1275"/>
                    <a:pt x="3534" y="1083"/>
                    <a:pt x="4888" y="1279"/>
                  </a:cubicBezTo>
                  <a:cubicBezTo>
                    <a:pt x="5293" y="1338"/>
                    <a:pt x="5639" y="1361"/>
                    <a:pt x="5936" y="1361"/>
                  </a:cubicBezTo>
                  <a:cubicBezTo>
                    <a:pt x="6634" y="1361"/>
                    <a:pt x="7062" y="1230"/>
                    <a:pt x="7351" y="1105"/>
                  </a:cubicBezTo>
                  <a:cubicBezTo>
                    <a:pt x="7762" y="927"/>
                    <a:pt x="7681" y="375"/>
                    <a:pt x="7378" y="168"/>
                  </a:cubicBezTo>
                  <a:cubicBezTo>
                    <a:pt x="7195" y="42"/>
                    <a:pt x="6851" y="0"/>
                    <a:pt x="6434" y="0"/>
                  </a:cubicBezTo>
                  <a:close/>
                </a:path>
              </a:pathLst>
            </a:custGeom>
            <a:solidFill>
              <a:srgbClr val="33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3"/>
            <p:cNvSpPr/>
            <p:nvPr/>
          </p:nvSpPr>
          <p:spPr>
            <a:xfrm>
              <a:off x="6555093" y="1861964"/>
              <a:ext cx="210610" cy="208796"/>
            </a:xfrm>
            <a:custGeom>
              <a:avLst/>
              <a:gdLst/>
              <a:ahLst/>
              <a:cxnLst/>
              <a:rect l="l" t="t" r="r" b="b"/>
              <a:pathLst>
                <a:path w="5339" h="5293" extrusionOk="0">
                  <a:moveTo>
                    <a:pt x="2776" y="1070"/>
                  </a:moveTo>
                  <a:cubicBezTo>
                    <a:pt x="2991" y="1070"/>
                    <a:pt x="3167" y="1242"/>
                    <a:pt x="3170" y="1458"/>
                  </a:cubicBezTo>
                  <a:cubicBezTo>
                    <a:pt x="3171" y="1551"/>
                    <a:pt x="3098" y="1627"/>
                    <a:pt x="3004" y="1628"/>
                  </a:cubicBezTo>
                  <a:lnTo>
                    <a:pt x="2302" y="1641"/>
                  </a:lnTo>
                  <a:cubicBezTo>
                    <a:pt x="2301" y="1641"/>
                    <a:pt x="2301" y="1641"/>
                    <a:pt x="2300" y="1641"/>
                  </a:cubicBezTo>
                  <a:cubicBezTo>
                    <a:pt x="2208" y="1641"/>
                    <a:pt x="2132" y="1566"/>
                    <a:pt x="2131" y="1474"/>
                  </a:cubicBezTo>
                  <a:cubicBezTo>
                    <a:pt x="2128" y="1256"/>
                    <a:pt x="2301" y="1077"/>
                    <a:pt x="2519" y="1073"/>
                  </a:cubicBezTo>
                  <a:lnTo>
                    <a:pt x="2769" y="1070"/>
                  </a:lnTo>
                  <a:cubicBezTo>
                    <a:pt x="2771" y="1070"/>
                    <a:pt x="2774" y="1070"/>
                    <a:pt x="2776" y="1070"/>
                  </a:cubicBezTo>
                  <a:close/>
                  <a:moveTo>
                    <a:pt x="3847" y="2108"/>
                  </a:moveTo>
                  <a:cubicBezTo>
                    <a:pt x="4062" y="2108"/>
                    <a:pt x="4238" y="2281"/>
                    <a:pt x="4242" y="2495"/>
                  </a:cubicBezTo>
                  <a:lnTo>
                    <a:pt x="4247" y="2747"/>
                  </a:lnTo>
                  <a:cubicBezTo>
                    <a:pt x="4249" y="2965"/>
                    <a:pt x="4076" y="3143"/>
                    <a:pt x="3858" y="3147"/>
                  </a:cubicBezTo>
                  <a:cubicBezTo>
                    <a:pt x="3856" y="3147"/>
                    <a:pt x="3855" y="3147"/>
                    <a:pt x="3853" y="3147"/>
                  </a:cubicBezTo>
                  <a:cubicBezTo>
                    <a:pt x="3763" y="3147"/>
                    <a:pt x="3688" y="3073"/>
                    <a:pt x="3687" y="2982"/>
                  </a:cubicBezTo>
                  <a:lnTo>
                    <a:pt x="3676" y="2279"/>
                  </a:lnTo>
                  <a:cubicBezTo>
                    <a:pt x="3673" y="2186"/>
                    <a:pt x="3748" y="2109"/>
                    <a:pt x="3841" y="2108"/>
                  </a:cubicBezTo>
                  <a:cubicBezTo>
                    <a:pt x="3843" y="2108"/>
                    <a:pt x="3845" y="2108"/>
                    <a:pt x="3847" y="2108"/>
                  </a:cubicBezTo>
                  <a:close/>
                  <a:moveTo>
                    <a:pt x="1485" y="2146"/>
                  </a:moveTo>
                  <a:cubicBezTo>
                    <a:pt x="1576" y="2146"/>
                    <a:pt x="1651" y="2220"/>
                    <a:pt x="1652" y="2311"/>
                  </a:cubicBezTo>
                  <a:lnTo>
                    <a:pt x="1664" y="3014"/>
                  </a:lnTo>
                  <a:cubicBezTo>
                    <a:pt x="1665" y="3107"/>
                    <a:pt x="1591" y="3184"/>
                    <a:pt x="1498" y="3185"/>
                  </a:cubicBezTo>
                  <a:cubicBezTo>
                    <a:pt x="1496" y="3185"/>
                    <a:pt x="1493" y="3185"/>
                    <a:pt x="1491" y="3185"/>
                  </a:cubicBezTo>
                  <a:cubicBezTo>
                    <a:pt x="1276" y="3185"/>
                    <a:pt x="1100" y="3012"/>
                    <a:pt x="1097" y="2798"/>
                  </a:cubicBezTo>
                  <a:lnTo>
                    <a:pt x="1093" y="2546"/>
                  </a:lnTo>
                  <a:cubicBezTo>
                    <a:pt x="1090" y="2328"/>
                    <a:pt x="1263" y="2149"/>
                    <a:pt x="1481" y="2146"/>
                  </a:cubicBezTo>
                  <a:cubicBezTo>
                    <a:pt x="1482" y="2146"/>
                    <a:pt x="1484" y="2146"/>
                    <a:pt x="1485" y="2146"/>
                  </a:cubicBezTo>
                  <a:close/>
                  <a:moveTo>
                    <a:pt x="3039" y="3652"/>
                  </a:moveTo>
                  <a:cubicBezTo>
                    <a:pt x="3132" y="3652"/>
                    <a:pt x="3206" y="3725"/>
                    <a:pt x="3209" y="3819"/>
                  </a:cubicBezTo>
                  <a:cubicBezTo>
                    <a:pt x="3211" y="4036"/>
                    <a:pt x="3038" y="4216"/>
                    <a:pt x="2820" y="4218"/>
                  </a:cubicBezTo>
                  <a:lnTo>
                    <a:pt x="2569" y="4223"/>
                  </a:lnTo>
                  <a:cubicBezTo>
                    <a:pt x="2567" y="4223"/>
                    <a:pt x="2565" y="4223"/>
                    <a:pt x="2563" y="4223"/>
                  </a:cubicBezTo>
                  <a:cubicBezTo>
                    <a:pt x="2348" y="4223"/>
                    <a:pt x="2172" y="4050"/>
                    <a:pt x="2168" y="3835"/>
                  </a:cubicBezTo>
                  <a:cubicBezTo>
                    <a:pt x="2167" y="3742"/>
                    <a:pt x="2242" y="3666"/>
                    <a:pt x="2335" y="3663"/>
                  </a:cubicBezTo>
                  <a:lnTo>
                    <a:pt x="3037" y="3652"/>
                  </a:lnTo>
                  <a:cubicBezTo>
                    <a:pt x="3037" y="3652"/>
                    <a:pt x="3038" y="3652"/>
                    <a:pt x="3039" y="3652"/>
                  </a:cubicBezTo>
                  <a:close/>
                  <a:moveTo>
                    <a:pt x="2669" y="0"/>
                  </a:moveTo>
                  <a:cubicBezTo>
                    <a:pt x="2655" y="0"/>
                    <a:pt x="2641" y="0"/>
                    <a:pt x="2627" y="1"/>
                  </a:cubicBezTo>
                  <a:cubicBezTo>
                    <a:pt x="1166" y="24"/>
                    <a:pt x="0" y="1228"/>
                    <a:pt x="24" y="2689"/>
                  </a:cubicBezTo>
                  <a:cubicBezTo>
                    <a:pt x="47" y="4136"/>
                    <a:pt x="1228" y="5293"/>
                    <a:pt x="2669" y="5293"/>
                  </a:cubicBezTo>
                  <a:cubicBezTo>
                    <a:pt x="2683" y="5293"/>
                    <a:pt x="2697" y="5292"/>
                    <a:pt x="2711" y="5292"/>
                  </a:cubicBezTo>
                  <a:cubicBezTo>
                    <a:pt x="4173" y="5268"/>
                    <a:pt x="5339" y="4065"/>
                    <a:pt x="5316" y="2604"/>
                  </a:cubicBezTo>
                  <a:cubicBezTo>
                    <a:pt x="5292" y="1157"/>
                    <a:pt x="4112" y="0"/>
                    <a:pt x="2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3"/>
            <p:cNvSpPr/>
            <p:nvPr/>
          </p:nvSpPr>
          <p:spPr>
            <a:xfrm>
              <a:off x="6473474" y="1868315"/>
              <a:ext cx="202168" cy="111400"/>
            </a:xfrm>
            <a:custGeom>
              <a:avLst/>
              <a:gdLst/>
              <a:ahLst/>
              <a:cxnLst/>
              <a:rect l="l" t="t" r="r" b="b"/>
              <a:pathLst>
                <a:path w="5125" h="2824" extrusionOk="0">
                  <a:moveTo>
                    <a:pt x="387" y="1"/>
                  </a:moveTo>
                  <a:cubicBezTo>
                    <a:pt x="262" y="1"/>
                    <a:pt x="143" y="70"/>
                    <a:pt x="84" y="190"/>
                  </a:cubicBezTo>
                  <a:cubicBezTo>
                    <a:pt x="1" y="357"/>
                    <a:pt x="69" y="560"/>
                    <a:pt x="238" y="643"/>
                  </a:cubicBezTo>
                  <a:lnTo>
                    <a:pt x="4589" y="2788"/>
                  </a:lnTo>
                  <a:cubicBezTo>
                    <a:pt x="4637" y="2812"/>
                    <a:pt x="4688" y="2823"/>
                    <a:pt x="4738" y="2823"/>
                  </a:cubicBezTo>
                  <a:cubicBezTo>
                    <a:pt x="4864" y="2823"/>
                    <a:pt x="4983" y="2755"/>
                    <a:pt x="5042" y="2635"/>
                  </a:cubicBezTo>
                  <a:cubicBezTo>
                    <a:pt x="5125" y="2467"/>
                    <a:pt x="5056" y="2265"/>
                    <a:pt x="4889" y="2181"/>
                  </a:cubicBezTo>
                  <a:lnTo>
                    <a:pt x="536" y="36"/>
                  </a:lnTo>
                  <a:cubicBezTo>
                    <a:pt x="488" y="12"/>
                    <a:pt x="437" y="1"/>
                    <a:pt x="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6438838" y="1865514"/>
              <a:ext cx="99447" cy="32584"/>
            </a:xfrm>
            <a:custGeom>
              <a:avLst/>
              <a:gdLst/>
              <a:ahLst/>
              <a:cxnLst/>
              <a:rect l="l" t="t" r="r" b="b"/>
              <a:pathLst>
                <a:path w="2521" h="826" extrusionOk="0">
                  <a:moveTo>
                    <a:pt x="2470" y="1"/>
                  </a:moveTo>
                  <a:lnTo>
                    <a:pt x="50" y="8"/>
                  </a:lnTo>
                  <a:cubicBezTo>
                    <a:pt x="23" y="8"/>
                    <a:pt x="1" y="30"/>
                    <a:pt x="1" y="56"/>
                  </a:cubicBezTo>
                  <a:lnTo>
                    <a:pt x="3" y="778"/>
                  </a:lnTo>
                  <a:cubicBezTo>
                    <a:pt x="3" y="804"/>
                    <a:pt x="25" y="826"/>
                    <a:pt x="53" y="826"/>
                  </a:cubicBezTo>
                  <a:lnTo>
                    <a:pt x="2471" y="820"/>
                  </a:lnTo>
                  <a:cubicBezTo>
                    <a:pt x="2499" y="820"/>
                    <a:pt x="2521" y="797"/>
                    <a:pt x="2521" y="770"/>
                  </a:cubicBezTo>
                  <a:lnTo>
                    <a:pt x="2518" y="50"/>
                  </a:lnTo>
                  <a:cubicBezTo>
                    <a:pt x="2518" y="23"/>
                    <a:pt x="2497" y="1"/>
                    <a:pt x="2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6133624" y="1028453"/>
              <a:ext cx="162169" cy="61538"/>
            </a:xfrm>
            <a:custGeom>
              <a:avLst/>
              <a:gdLst/>
              <a:ahLst/>
              <a:cxnLst/>
              <a:rect l="l" t="t" r="r" b="b"/>
              <a:pathLst>
                <a:path w="4111" h="1560" extrusionOk="0">
                  <a:moveTo>
                    <a:pt x="374" y="0"/>
                  </a:moveTo>
                  <a:cubicBezTo>
                    <a:pt x="225" y="0"/>
                    <a:pt x="88" y="101"/>
                    <a:pt x="48" y="254"/>
                  </a:cubicBezTo>
                  <a:cubicBezTo>
                    <a:pt x="1" y="434"/>
                    <a:pt x="109" y="618"/>
                    <a:pt x="290" y="667"/>
                  </a:cubicBezTo>
                  <a:lnTo>
                    <a:pt x="3649" y="1548"/>
                  </a:lnTo>
                  <a:cubicBezTo>
                    <a:pt x="3678" y="1556"/>
                    <a:pt x="3707" y="1560"/>
                    <a:pt x="3736" y="1560"/>
                  </a:cubicBezTo>
                  <a:cubicBezTo>
                    <a:pt x="3886" y="1560"/>
                    <a:pt x="4024" y="1459"/>
                    <a:pt x="4063" y="1307"/>
                  </a:cubicBezTo>
                  <a:cubicBezTo>
                    <a:pt x="4110" y="1126"/>
                    <a:pt x="4002" y="941"/>
                    <a:pt x="3821" y="894"/>
                  </a:cubicBezTo>
                  <a:lnTo>
                    <a:pt x="461" y="12"/>
                  </a:lnTo>
                  <a:cubicBezTo>
                    <a:pt x="432" y="4"/>
                    <a:pt x="40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6489530" y="1711152"/>
              <a:ext cx="61459" cy="124220"/>
            </a:xfrm>
            <a:custGeom>
              <a:avLst/>
              <a:gdLst/>
              <a:ahLst/>
              <a:cxnLst/>
              <a:rect l="l" t="t" r="r" b="b"/>
              <a:pathLst>
                <a:path w="1558" h="3149" extrusionOk="0">
                  <a:moveTo>
                    <a:pt x="1" y="1"/>
                  </a:moveTo>
                  <a:lnTo>
                    <a:pt x="156" y="2415"/>
                  </a:lnTo>
                  <a:lnTo>
                    <a:pt x="38" y="3062"/>
                  </a:lnTo>
                  <a:lnTo>
                    <a:pt x="1137" y="3148"/>
                  </a:lnTo>
                  <a:lnTo>
                    <a:pt x="1557" y="2846"/>
                  </a:lnTo>
                  <a:lnTo>
                    <a:pt x="1438" y="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6384439" y="1791232"/>
              <a:ext cx="176764" cy="81222"/>
            </a:xfrm>
            <a:custGeom>
              <a:avLst/>
              <a:gdLst/>
              <a:ahLst/>
              <a:cxnLst/>
              <a:rect l="l" t="t" r="r" b="b"/>
              <a:pathLst>
                <a:path w="4481" h="2059" extrusionOk="0">
                  <a:moveTo>
                    <a:pt x="2799" y="1"/>
                  </a:moveTo>
                  <a:cubicBezTo>
                    <a:pt x="2799" y="1"/>
                    <a:pt x="1721" y="562"/>
                    <a:pt x="1497" y="704"/>
                  </a:cubicBezTo>
                  <a:cubicBezTo>
                    <a:pt x="1272" y="845"/>
                    <a:pt x="926" y="851"/>
                    <a:pt x="771" y="864"/>
                  </a:cubicBezTo>
                  <a:cubicBezTo>
                    <a:pt x="617" y="877"/>
                    <a:pt x="245" y="877"/>
                    <a:pt x="123" y="1234"/>
                  </a:cubicBezTo>
                  <a:cubicBezTo>
                    <a:pt x="0" y="1591"/>
                    <a:pt x="279" y="1768"/>
                    <a:pt x="924" y="1962"/>
                  </a:cubicBezTo>
                  <a:cubicBezTo>
                    <a:pt x="1161" y="2034"/>
                    <a:pt x="1400" y="2058"/>
                    <a:pt x="1623" y="2058"/>
                  </a:cubicBezTo>
                  <a:cubicBezTo>
                    <a:pt x="2005" y="2058"/>
                    <a:pt x="2340" y="1986"/>
                    <a:pt x="2538" y="1955"/>
                  </a:cubicBezTo>
                  <a:cubicBezTo>
                    <a:pt x="2610" y="1944"/>
                    <a:pt x="2722" y="1940"/>
                    <a:pt x="2855" y="1940"/>
                  </a:cubicBezTo>
                  <a:cubicBezTo>
                    <a:pt x="3170" y="1940"/>
                    <a:pt x="3601" y="1962"/>
                    <a:pt x="3880" y="1962"/>
                  </a:cubicBezTo>
                  <a:cubicBezTo>
                    <a:pt x="4002" y="1962"/>
                    <a:pt x="4095" y="1958"/>
                    <a:pt x="4136" y="1945"/>
                  </a:cubicBezTo>
                  <a:cubicBezTo>
                    <a:pt x="4375" y="1873"/>
                    <a:pt x="4480" y="1665"/>
                    <a:pt x="4462" y="1387"/>
                  </a:cubicBezTo>
                  <a:cubicBezTo>
                    <a:pt x="4444" y="1113"/>
                    <a:pt x="4395" y="502"/>
                    <a:pt x="4220" y="502"/>
                  </a:cubicBezTo>
                  <a:cubicBezTo>
                    <a:pt x="4217" y="502"/>
                    <a:pt x="4214" y="503"/>
                    <a:pt x="4210" y="503"/>
                  </a:cubicBezTo>
                  <a:lnTo>
                    <a:pt x="4210" y="504"/>
                  </a:lnTo>
                  <a:cubicBezTo>
                    <a:pt x="4066" y="521"/>
                    <a:pt x="3925" y="720"/>
                    <a:pt x="3608" y="720"/>
                  </a:cubicBezTo>
                  <a:cubicBezTo>
                    <a:pt x="3523" y="720"/>
                    <a:pt x="3424" y="705"/>
                    <a:pt x="3310" y="669"/>
                  </a:cubicBezTo>
                  <a:cubicBezTo>
                    <a:pt x="2769" y="499"/>
                    <a:pt x="2799" y="1"/>
                    <a:pt x="2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6479904" y="1799595"/>
              <a:ext cx="10888" cy="12347"/>
            </a:xfrm>
            <a:custGeom>
              <a:avLst/>
              <a:gdLst/>
              <a:ahLst/>
              <a:cxnLst/>
              <a:rect l="l" t="t" r="r" b="b"/>
              <a:pathLst>
                <a:path w="276" h="313" extrusionOk="0">
                  <a:moveTo>
                    <a:pt x="44" y="1"/>
                  </a:moveTo>
                  <a:cubicBezTo>
                    <a:pt x="35" y="1"/>
                    <a:pt x="27" y="4"/>
                    <a:pt x="19" y="9"/>
                  </a:cubicBezTo>
                  <a:cubicBezTo>
                    <a:pt x="3" y="22"/>
                    <a:pt x="0" y="48"/>
                    <a:pt x="13" y="65"/>
                  </a:cubicBezTo>
                  <a:lnTo>
                    <a:pt x="200" y="298"/>
                  </a:lnTo>
                  <a:cubicBezTo>
                    <a:pt x="208" y="308"/>
                    <a:pt x="219" y="313"/>
                    <a:pt x="231" y="313"/>
                  </a:cubicBezTo>
                  <a:cubicBezTo>
                    <a:pt x="240" y="313"/>
                    <a:pt x="248" y="310"/>
                    <a:pt x="255" y="304"/>
                  </a:cubicBezTo>
                  <a:cubicBezTo>
                    <a:pt x="273" y="291"/>
                    <a:pt x="276" y="266"/>
                    <a:pt x="263" y="249"/>
                  </a:cubicBezTo>
                  <a:lnTo>
                    <a:pt x="76" y="15"/>
                  </a:lnTo>
                  <a:cubicBezTo>
                    <a:pt x="68" y="6"/>
                    <a:pt x="5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6470003" y="1805355"/>
              <a:ext cx="10927" cy="12347"/>
            </a:xfrm>
            <a:custGeom>
              <a:avLst/>
              <a:gdLst/>
              <a:ahLst/>
              <a:cxnLst/>
              <a:rect l="l" t="t" r="r" b="b"/>
              <a:pathLst>
                <a:path w="277" h="313" extrusionOk="0">
                  <a:moveTo>
                    <a:pt x="45" y="0"/>
                  </a:moveTo>
                  <a:cubicBezTo>
                    <a:pt x="36" y="0"/>
                    <a:pt x="27" y="3"/>
                    <a:pt x="20" y="9"/>
                  </a:cubicBezTo>
                  <a:cubicBezTo>
                    <a:pt x="3" y="22"/>
                    <a:pt x="1" y="47"/>
                    <a:pt x="14" y="64"/>
                  </a:cubicBezTo>
                  <a:lnTo>
                    <a:pt x="201" y="298"/>
                  </a:lnTo>
                  <a:cubicBezTo>
                    <a:pt x="209" y="308"/>
                    <a:pt x="220" y="312"/>
                    <a:pt x="232" y="312"/>
                  </a:cubicBezTo>
                  <a:cubicBezTo>
                    <a:pt x="240" y="312"/>
                    <a:pt x="249" y="310"/>
                    <a:pt x="256" y="304"/>
                  </a:cubicBezTo>
                  <a:cubicBezTo>
                    <a:pt x="273" y="291"/>
                    <a:pt x="276" y="265"/>
                    <a:pt x="262" y="249"/>
                  </a:cubicBezTo>
                  <a:lnTo>
                    <a:pt x="75" y="15"/>
                  </a:ln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6460141" y="1811114"/>
              <a:ext cx="10848" cy="12347"/>
            </a:xfrm>
            <a:custGeom>
              <a:avLst/>
              <a:gdLst/>
              <a:ahLst/>
              <a:cxnLst/>
              <a:rect l="l" t="t" r="r" b="b"/>
              <a:pathLst>
                <a:path w="275" h="313" extrusionOk="0">
                  <a:moveTo>
                    <a:pt x="44" y="0"/>
                  </a:moveTo>
                  <a:cubicBezTo>
                    <a:pt x="36" y="0"/>
                    <a:pt x="27" y="3"/>
                    <a:pt x="20" y="9"/>
                  </a:cubicBezTo>
                  <a:cubicBezTo>
                    <a:pt x="3" y="23"/>
                    <a:pt x="0" y="47"/>
                    <a:pt x="14" y="64"/>
                  </a:cubicBezTo>
                  <a:lnTo>
                    <a:pt x="200" y="298"/>
                  </a:lnTo>
                  <a:cubicBezTo>
                    <a:pt x="207" y="307"/>
                    <a:pt x="219" y="312"/>
                    <a:pt x="230" y="312"/>
                  </a:cubicBezTo>
                  <a:cubicBezTo>
                    <a:pt x="240" y="312"/>
                    <a:pt x="248" y="310"/>
                    <a:pt x="256" y="304"/>
                  </a:cubicBezTo>
                  <a:cubicBezTo>
                    <a:pt x="272" y="290"/>
                    <a:pt x="275" y="265"/>
                    <a:pt x="262" y="248"/>
                  </a:cubicBezTo>
                  <a:lnTo>
                    <a:pt x="75" y="15"/>
                  </a:lnTo>
                  <a:cubicBezTo>
                    <a:pt x="67" y="5"/>
                    <a:pt x="5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6384439" y="1837900"/>
              <a:ext cx="176054" cy="34517"/>
            </a:xfrm>
            <a:custGeom>
              <a:avLst/>
              <a:gdLst/>
              <a:ahLst/>
              <a:cxnLst/>
              <a:rect l="l" t="t" r="r" b="b"/>
              <a:pathLst>
                <a:path w="4463" h="875" extrusionOk="0">
                  <a:moveTo>
                    <a:pt x="143" y="0"/>
                  </a:moveTo>
                  <a:cubicBezTo>
                    <a:pt x="136" y="17"/>
                    <a:pt x="129" y="33"/>
                    <a:pt x="123" y="51"/>
                  </a:cubicBezTo>
                  <a:cubicBezTo>
                    <a:pt x="0" y="407"/>
                    <a:pt x="279" y="585"/>
                    <a:pt x="924" y="779"/>
                  </a:cubicBezTo>
                  <a:cubicBezTo>
                    <a:pt x="1161" y="850"/>
                    <a:pt x="1399" y="875"/>
                    <a:pt x="1621" y="875"/>
                  </a:cubicBezTo>
                  <a:cubicBezTo>
                    <a:pt x="2004" y="875"/>
                    <a:pt x="2339" y="802"/>
                    <a:pt x="2538" y="772"/>
                  </a:cubicBezTo>
                  <a:cubicBezTo>
                    <a:pt x="2610" y="761"/>
                    <a:pt x="2722" y="757"/>
                    <a:pt x="2855" y="757"/>
                  </a:cubicBezTo>
                  <a:cubicBezTo>
                    <a:pt x="3170" y="757"/>
                    <a:pt x="3601" y="779"/>
                    <a:pt x="3880" y="779"/>
                  </a:cubicBezTo>
                  <a:cubicBezTo>
                    <a:pt x="4002" y="779"/>
                    <a:pt x="4095" y="775"/>
                    <a:pt x="4136" y="762"/>
                  </a:cubicBezTo>
                  <a:cubicBezTo>
                    <a:pt x="4339" y="701"/>
                    <a:pt x="4445" y="541"/>
                    <a:pt x="4462" y="323"/>
                  </a:cubicBezTo>
                  <a:lnTo>
                    <a:pt x="4462" y="323"/>
                  </a:lnTo>
                  <a:cubicBezTo>
                    <a:pt x="4277" y="382"/>
                    <a:pt x="4025" y="455"/>
                    <a:pt x="3876" y="469"/>
                  </a:cubicBezTo>
                  <a:cubicBezTo>
                    <a:pt x="3843" y="472"/>
                    <a:pt x="3805" y="473"/>
                    <a:pt x="3761" y="473"/>
                  </a:cubicBezTo>
                  <a:cubicBezTo>
                    <a:pt x="3528" y="473"/>
                    <a:pt x="3156" y="437"/>
                    <a:pt x="2794" y="437"/>
                  </a:cubicBezTo>
                  <a:cubicBezTo>
                    <a:pt x="2698" y="437"/>
                    <a:pt x="2603" y="439"/>
                    <a:pt x="2512" y="446"/>
                  </a:cubicBezTo>
                  <a:cubicBezTo>
                    <a:pt x="2234" y="465"/>
                    <a:pt x="1893" y="491"/>
                    <a:pt x="1581" y="491"/>
                  </a:cubicBezTo>
                  <a:cubicBezTo>
                    <a:pt x="1327" y="491"/>
                    <a:pt x="1092" y="474"/>
                    <a:pt x="925" y="422"/>
                  </a:cubicBezTo>
                  <a:cubicBezTo>
                    <a:pt x="644" y="334"/>
                    <a:pt x="297" y="107"/>
                    <a:pt x="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6445426" y="1197136"/>
              <a:ext cx="484573" cy="594000"/>
            </a:xfrm>
            <a:custGeom>
              <a:avLst/>
              <a:gdLst/>
              <a:ahLst/>
              <a:cxnLst/>
              <a:rect l="l" t="t" r="r" b="b"/>
              <a:pathLst>
                <a:path w="12284" h="15058" extrusionOk="0">
                  <a:moveTo>
                    <a:pt x="12193" y="0"/>
                  </a:moveTo>
                  <a:lnTo>
                    <a:pt x="7340" y="220"/>
                  </a:lnTo>
                  <a:cubicBezTo>
                    <a:pt x="4266" y="1488"/>
                    <a:pt x="945" y="4316"/>
                    <a:pt x="472" y="5387"/>
                  </a:cubicBezTo>
                  <a:cubicBezTo>
                    <a:pt x="0" y="6458"/>
                    <a:pt x="536" y="14774"/>
                    <a:pt x="536" y="14774"/>
                  </a:cubicBezTo>
                  <a:lnTo>
                    <a:pt x="3623" y="15057"/>
                  </a:lnTo>
                  <a:lnTo>
                    <a:pt x="3623" y="12475"/>
                  </a:lnTo>
                  <a:cubicBezTo>
                    <a:pt x="3623" y="11845"/>
                    <a:pt x="3592" y="7403"/>
                    <a:pt x="3592" y="7403"/>
                  </a:cubicBezTo>
                  <a:cubicBezTo>
                    <a:pt x="3592" y="7403"/>
                    <a:pt x="10310" y="4232"/>
                    <a:pt x="11513" y="2696"/>
                  </a:cubicBezTo>
                  <a:cubicBezTo>
                    <a:pt x="12283" y="1712"/>
                    <a:pt x="12193" y="0"/>
                    <a:pt x="12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6540458" y="315774"/>
              <a:ext cx="315501" cy="337276"/>
            </a:xfrm>
            <a:custGeom>
              <a:avLst/>
              <a:gdLst/>
              <a:ahLst/>
              <a:cxnLst/>
              <a:rect l="l" t="t" r="r" b="b"/>
              <a:pathLst>
                <a:path w="7998" h="8550" extrusionOk="0">
                  <a:moveTo>
                    <a:pt x="4679" y="0"/>
                  </a:moveTo>
                  <a:cubicBezTo>
                    <a:pt x="4498" y="0"/>
                    <a:pt x="4317" y="16"/>
                    <a:pt x="4140" y="51"/>
                  </a:cubicBezTo>
                  <a:cubicBezTo>
                    <a:pt x="3737" y="131"/>
                    <a:pt x="3456" y="322"/>
                    <a:pt x="3126" y="544"/>
                  </a:cubicBezTo>
                  <a:cubicBezTo>
                    <a:pt x="3073" y="580"/>
                    <a:pt x="3019" y="616"/>
                    <a:pt x="2960" y="639"/>
                  </a:cubicBezTo>
                  <a:cubicBezTo>
                    <a:pt x="2886" y="669"/>
                    <a:pt x="2806" y="679"/>
                    <a:pt x="2727" y="687"/>
                  </a:cubicBezTo>
                  <a:cubicBezTo>
                    <a:pt x="2502" y="711"/>
                    <a:pt x="2277" y="729"/>
                    <a:pt x="2053" y="751"/>
                  </a:cubicBezTo>
                  <a:cubicBezTo>
                    <a:pt x="1740" y="789"/>
                    <a:pt x="1363" y="989"/>
                    <a:pt x="1156" y="1231"/>
                  </a:cubicBezTo>
                  <a:cubicBezTo>
                    <a:pt x="981" y="1436"/>
                    <a:pt x="930" y="1726"/>
                    <a:pt x="747" y="1923"/>
                  </a:cubicBezTo>
                  <a:cubicBezTo>
                    <a:pt x="656" y="2020"/>
                    <a:pt x="540" y="2088"/>
                    <a:pt x="446" y="2181"/>
                  </a:cubicBezTo>
                  <a:cubicBezTo>
                    <a:pt x="153" y="2470"/>
                    <a:pt x="59" y="2907"/>
                    <a:pt x="28" y="3302"/>
                  </a:cubicBezTo>
                  <a:cubicBezTo>
                    <a:pt x="0" y="3658"/>
                    <a:pt x="16" y="4053"/>
                    <a:pt x="169" y="4383"/>
                  </a:cubicBezTo>
                  <a:cubicBezTo>
                    <a:pt x="382" y="4845"/>
                    <a:pt x="894" y="5259"/>
                    <a:pt x="1404" y="5259"/>
                  </a:cubicBezTo>
                  <a:cubicBezTo>
                    <a:pt x="1487" y="5259"/>
                    <a:pt x="1569" y="5248"/>
                    <a:pt x="1650" y="5225"/>
                  </a:cubicBezTo>
                  <a:lnTo>
                    <a:pt x="1650" y="5224"/>
                  </a:lnTo>
                  <a:cubicBezTo>
                    <a:pt x="1699" y="5210"/>
                    <a:pt x="1747" y="5192"/>
                    <a:pt x="1793" y="5171"/>
                  </a:cubicBezTo>
                  <a:cubicBezTo>
                    <a:pt x="2057" y="5050"/>
                    <a:pt x="2222" y="4197"/>
                    <a:pt x="2361" y="3937"/>
                  </a:cubicBezTo>
                  <a:cubicBezTo>
                    <a:pt x="2490" y="3698"/>
                    <a:pt x="2490" y="3526"/>
                    <a:pt x="2712" y="3347"/>
                  </a:cubicBezTo>
                  <a:cubicBezTo>
                    <a:pt x="3188" y="2959"/>
                    <a:pt x="3780" y="2730"/>
                    <a:pt x="4345" y="2524"/>
                  </a:cubicBezTo>
                  <a:cubicBezTo>
                    <a:pt x="4664" y="2409"/>
                    <a:pt x="5002" y="2312"/>
                    <a:pt x="5337" y="2312"/>
                  </a:cubicBezTo>
                  <a:cubicBezTo>
                    <a:pt x="5464" y="2312"/>
                    <a:pt x="5591" y="2326"/>
                    <a:pt x="5716" y="2358"/>
                  </a:cubicBezTo>
                  <a:cubicBezTo>
                    <a:pt x="5828" y="2387"/>
                    <a:pt x="5940" y="2433"/>
                    <a:pt x="6020" y="2519"/>
                  </a:cubicBezTo>
                  <a:cubicBezTo>
                    <a:pt x="6096" y="2600"/>
                    <a:pt x="6137" y="2710"/>
                    <a:pt x="6174" y="2816"/>
                  </a:cubicBezTo>
                  <a:cubicBezTo>
                    <a:pt x="6386" y="3397"/>
                    <a:pt x="6598" y="3987"/>
                    <a:pt x="6657" y="4604"/>
                  </a:cubicBezTo>
                  <a:cubicBezTo>
                    <a:pt x="6669" y="4728"/>
                    <a:pt x="6664" y="4852"/>
                    <a:pt x="6650" y="4974"/>
                  </a:cubicBezTo>
                  <a:cubicBezTo>
                    <a:pt x="6580" y="5587"/>
                    <a:pt x="6312" y="6166"/>
                    <a:pt x="6096" y="6733"/>
                  </a:cubicBezTo>
                  <a:cubicBezTo>
                    <a:pt x="5901" y="7244"/>
                    <a:pt x="5594" y="7924"/>
                    <a:pt x="5737" y="8489"/>
                  </a:cubicBezTo>
                  <a:cubicBezTo>
                    <a:pt x="5743" y="8511"/>
                    <a:pt x="5752" y="8535"/>
                    <a:pt x="5771" y="8544"/>
                  </a:cubicBezTo>
                  <a:cubicBezTo>
                    <a:pt x="5778" y="8548"/>
                    <a:pt x="5786" y="8549"/>
                    <a:pt x="5793" y="8549"/>
                  </a:cubicBezTo>
                  <a:cubicBezTo>
                    <a:pt x="5806" y="8549"/>
                    <a:pt x="5820" y="8545"/>
                    <a:pt x="5832" y="8541"/>
                  </a:cubicBezTo>
                  <a:cubicBezTo>
                    <a:pt x="6115" y="8443"/>
                    <a:pt x="6384" y="8297"/>
                    <a:pt x="6623" y="8112"/>
                  </a:cubicBezTo>
                  <a:cubicBezTo>
                    <a:pt x="6685" y="8064"/>
                    <a:pt x="6746" y="8012"/>
                    <a:pt x="6790" y="7945"/>
                  </a:cubicBezTo>
                  <a:cubicBezTo>
                    <a:pt x="6827" y="7886"/>
                    <a:pt x="6849" y="7817"/>
                    <a:pt x="6870" y="7750"/>
                  </a:cubicBezTo>
                  <a:cubicBezTo>
                    <a:pt x="6933" y="7551"/>
                    <a:pt x="6997" y="7349"/>
                    <a:pt x="6997" y="7139"/>
                  </a:cubicBezTo>
                  <a:cubicBezTo>
                    <a:pt x="6997" y="7110"/>
                    <a:pt x="6995" y="7080"/>
                    <a:pt x="7007" y="7054"/>
                  </a:cubicBezTo>
                  <a:cubicBezTo>
                    <a:pt x="7017" y="7033"/>
                    <a:pt x="7033" y="7018"/>
                    <a:pt x="7048" y="7003"/>
                  </a:cubicBezTo>
                  <a:cubicBezTo>
                    <a:pt x="7113" y="6941"/>
                    <a:pt x="7178" y="6878"/>
                    <a:pt x="7236" y="6809"/>
                  </a:cubicBezTo>
                  <a:cubicBezTo>
                    <a:pt x="7458" y="6554"/>
                    <a:pt x="7589" y="6225"/>
                    <a:pt x="7661" y="5889"/>
                  </a:cubicBezTo>
                  <a:cubicBezTo>
                    <a:pt x="7747" y="5497"/>
                    <a:pt x="7815" y="5043"/>
                    <a:pt x="7709" y="4651"/>
                  </a:cubicBezTo>
                  <a:cubicBezTo>
                    <a:pt x="7701" y="4622"/>
                    <a:pt x="7693" y="4593"/>
                    <a:pt x="7695" y="4563"/>
                  </a:cubicBezTo>
                  <a:cubicBezTo>
                    <a:pt x="7697" y="4534"/>
                    <a:pt x="7712" y="4507"/>
                    <a:pt x="7725" y="4482"/>
                  </a:cubicBezTo>
                  <a:cubicBezTo>
                    <a:pt x="7896" y="4148"/>
                    <a:pt x="7986" y="3774"/>
                    <a:pt x="7991" y="3400"/>
                  </a:cubicBezTo>
                  <a:cubicBezTo>
                    <a:pt x="7997" y="3005"/>
                    <a:pt x="7980" y="2605"/>
                    <a:pt x="7861" y="2223"/>
                  </a:cubicBezTo>
                  <a:cubicBezTo>
                    <a:pt x="7770" y="1928"/>
                    <a:pt x="7608" y="1648"/>
                    <a:pt x="7364" y="1460"/>
                  </a:cubicBezTo>
                  <a:cubicBezTo>
                    <a:pt x="7211" y="1342"/>
                    <a:pt x="7029" y="1261"/>
                    <a:pt x="6896" y="1123"/>
                  </a:cubicBezTo>
                  <a:cubicBezTo>
                    <a:pt x="6780" y="1004"/>
                    <a:pt x="6709" y="847"/>
                    <a:pt x="6603" y="719"/>
                  </a:cubicBezTo>
                  <a:cubicBezTo>
                    <a:pt x="6279" y="331"/>
                    <a:pt x="5742" y="142"/>
                    <a:pt x="5258" y="54"/>
                  </a:cubicBezTo>
                  <a:cubicBezTo>
                    <a:pt x="5068" y="19"/>
                    <a:pt x="4873" y="0"/>
                    <a:pt x="4679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6680146" y="638149"/>
              <a:ext cx="98303" cy="93175"/>
            </a:xfrm>
            <a:custGeom>
              <a:avLst/>
              <a:gdLst/>
              <a:ahLst/>
              <a:cxnLst/>
              <a:rect l="l" t="t" r="r" b="b"/>
              <a:pathLst>
                <a:path w="2492" h="2362" extrusionOk="0">
                  <a:moveTo>
                    <a:pt x="2370" y="0"/>
                  </a:moveTo>
                  <a:lnTo>
                    <a:pt x="0" y="434"/>
                  </a:lnTo>
                  <a:lnTo>
                    <a:pt x="131" y="2361"/>
                  </a:lnTo>
                  <a:lnTo>
                    <a:pt x="2491" y="1906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6591071" y="388951"/>
              <a:ext cx="234239" cy="297829"/>
            </a:xfrm>
            <a:custGeom>
              <a:avLst/>
              <a:gdLst/>
              <a:ahLst/>
              <a:cxnLst/>
              <a:rect l="l" t="t" r="r" b="b"/>
              <a:pathLst>
                <a:path w="5938" h="7550" extrusionOk="0">
                  <a:moveTo>
                    <a:pt x="2964" y="0"/>
                  </a:moveTo>
                  <a:cubicBezTo>
                    <a:pt x="2148" y="0"/>
                    <a:pt x="1653" y="194"/>
                    <a:pt x="978" y="684"/>
                  </a:cubicBezTo>
                  <a:cubicBezTo>
                    <a:pt x="1" y="1394"/>
                    <a:pt x="49" y="2610"/>
                    <a:pt x="62" y="3306"/>
                  </a:cubicBezTo>
                  <a:cubicBezTo>
                    <a:pt x="75" y="4002"/>
                    <a:pt x="136" y="5337"/>
                    <a:pt x="406" y="6063"/>
                  </a:cubicBezTo>
                  <a:cubicBezTo>
                    <a:pt x="669" y="6766"/>
                    <a:pt x="1214" y="7528"/>
                    <a:pt x="2257" y="7549"/>
                  </a:cubicBezTo>
                  <a:cubicBezTo>
                    <a:pt x="2276" y="7549"/>
                    <a:pt x="2294" y="7549"/>
                    <a:pt x="2312" y="7549"/>
                  </a:cubicBezTo>
                  <a:cubicBezTo>
                    <a:pt x="3328" y="7549"/>
                    <a:pt x="4100" y="7000"/>
                    <a:pt x="4640" y="6435"/>
                  </a:cubicBezTo>
                  <a:cubicBezTo>
                    <a:pt x="5144" y="5907"/>
                    <a:pt x="5638" y="5037"/>
                    <a:pt x="5785" y="4242"/>
                  </a:cubicBezTo>
                  <a:cubicBezTo>
                    <a:pt x="5938" y="3411"/>
                    <a:pt x="5794" y="2236"/>
                    <a:pt x="5380" y="1417"/>
                  </a:cubicBezTo>
                  <a:cubicBezTo>
                    <a:pt x="4967" y="598"/>
                    <a:pt x="4286" y="59"/>
                    <a:pt x="3274" y="8"/>
                  </a:cubicBezTo>
                  <a:cubicBezTo>
                    <a:pt x="3166" y="3"/>
                    <a:pt x="3063" y="0"/>
                    <a:pt x="296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6674623" y="526351"/>
              <a:ext cx="34674" cy="12623"/>
            </a:xfrm>
            <a:custGeom>
              <a:avLst/>
              <a:gdLst/>
              <a:ahLst/>
              <a:cxnLst/>
              <a:rect l="l" t="t" r="r" b="b"/>
              <a:pathLst>
                <a:path w="879" h="320" extrusionOk="0">
                  <a:moveTo>
                    <a:pt x="440" y="1"/>
                  </a:moveTo>
                  <a:cubicBezTo>
                    <a:pt x="309" y="1"/>
                    <a:pt x="166" y="49"/>
                    <a:pt x="31" y="188"/>
                  </a:cubicBezTo>
                  <a:cubicBezTo>
                    <a:pt x="1" y="218"/>
                    <a:pt x="2" y="267"/>
                    <a:pt x="32" y="297"/>
                  </a:cubicBezTo>
                  <a:cubicBezTo>
                    <a:pt x="47" y="312"/>
                    <a:pt x="67" y="319"/>
                    <a:pt x="86" y="319"/>
                  </a:cubicBezTo>
                  <a:cubicBezTo>
                    <a:pt x="106" y="319"/>
                    <a:pt x="126" y="312"/>
                    <a:pt x="141" y="296"/>
                  </a:cubicBezTo>
                  <a:cubicBezTo>
                    <a:pt x="245" y="190"/>
                    <a:pt x="350" y="155"/>
                    <a:pt x="442" y="155"/>
                  </a:cubicBezTo>
                  <a:cubicBezTo>
                    <a:pt x="599" y="155"/>
                    <a:pt x="720" y="256"/>
                    <a:pt x="741" y="275"/>
                  </a:cubicBezTo>
                  <a:cubicBezTo>
                    <a:pt x="756" y="287"/>
                    <a:pt x="774" y="294"/>
                    <a:pt x="792" y="294"/>
                  </a:cubicBezTo>
                  <a:cubicBezTo>
                    <a:pt x="813" y="294"/>
                    <a:pt x="834" y="285"/>
                    <a:pt x="849" y="269"/>
                  </a:cubicBezTo>
                  <a:cubicBezTo>
                    <a:pt x="878" y="237"/>
                    <a:pt x="876" y="188"/>
                    <a:pt x="845" y="159"/>
                  </a:cubicBezTo>
                  <a:cubicBezTo>
                    <a:pt x="762" y="85"/>
                    <a:pt x="612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6596120" y="534990"/>
              <a:ext cx="34674" cy="12623"/>
            </a:xfrm>
            <a:custGeom>
              <a:avLst/>
              <a:gdLst/>
              <a:ahLst/>
              <a:cxnLst/>
              <a:rect l="l" t="t" r="r" b="b"/>
              <a:pathLst>
                <a:path w="879" h="320" extrusionOk="0">
                  <a:moveTo>
                    <a:pt x="439" y="1"/>
                  </a:moveTo>
                  <a:cubicBezTo>
                    <a:pt x="308" y="1"/>
                    <a:pt x="165" y="49"/>
                    <a:pt x="29" y="188"/>
                  </a:cubicBezTo>
                  <a:cubicBezTo>
                    <a:pt x="0" y="218"/>
                    <a:pt x="0" y="267"/>
                    <a:pt x="32" y="298"/>
                  </a:cubicBezTo>
                  <a:cubicBezTo>
                    <a:pt x="46" y="312"/>
                    <a:pt x="65" y="319"/>
                    <a:pt x="85" y="319"/>
                  </a:cubicBezTo>
                  <a:cubicBezTo>
                    <a:pt x="105" y="319"/>
                    <a:pt x="126" y="312"/>
                    <a:pt x="140" y="296"/>
                  </a:cubicBezTo>
                  <a:cubicBezTo>
                    <a:pt x="244" y="190"/>
                    <a:pt x="349" y="155"/>
                    <a:pt x="441" y="155"/>
                  </a:cubicBezTo>
                  <a:cubicBezTo>
                    <a:pt x="598" y="155"/>
                    <a:pt x="719" y="256"/>
                    <a:pt x="740" y="275"/>
                  </a:cubicBezTo>
                  <a:cubicBezTo>
                    <a:pt x="754" y="288"/>
                    <a:pt x="772" y="294"/>
                    <a:pt x="790" y="294"/>
                  </a:cubicBezTo>
                  <a:cubicBezTo>
                    <a:pt x="812" y="294"/>
                    <a:pt x="834" y="286"/>
                    <a:pt x="849" y="269"/>
                  </a:cubicBezTo>
                  <a:cubicBezTo>
                    <a:pt x="878" y="237"/>
                    <a:pt x="876" y="188"/>
                    <a:pt x="843" y="159"/>
                  </a:cubicBezTo>
                  <a:cubicBezTo>
                    <a:pt x="761" y="85"/>
                    <a:pt x="611" y="1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6687483" y="673139"/>
              <a:ext cx="46311" cy="15227"/>
            </a:xfrm>
            <a:custGeom>
              <a:avLst/>
              <a:gdLst/>
              <a:ahLst/>
              <a:cxnLst/>
              <a:rect l="l" t="t" r="r" b="b"/>
              <a:pathLst>
                <a:path w="1174" h="386" extrusionOk="0">
                  <a:moveTo>
                    <a:pt x="1120" y="1"/>
                  </a:moveTo>
                  <a:cubicBezTo>
                    <a:pt x="1113" y="1"/>
                    <a:pt x="1106" y="2"/>
                    <a:pt x="1100" y="5"/>
                  </a:cubicBezTo>
                  <a:cubicBezTo>
                    <a:pt x="762" y="174"/>
                    <a:pt x="407" y="270"/>
                    <a:pt x="45" y="294"/>
                  </a:cubicBezTo>
                  <a:cubicBezTo>
                    <a:pt x="20" y="296"/>
                    <a:pt x="1" y="317"/>
                    <a:pt x="2" y="343"/>
                  </a:cubicBezTo>
                  <a:cubicBezTo>
                    <a:pt x="3" y="367"/>
                    <a:pt x="24" y="386"/>
                    <a:pt x="48" y="386"/>
                  </a:cubicBezTo>
                  <a:lnTo>
                    <a:pt x="51" y="386"/>
                  </a:lnTo>
                  <a:cubicBezTo>
                    <a:pt x="425" y="362"/>
                    <a:pt x="792" y="262"/>
                    <a:pt x="1141" y="88"/>
                  </a:cubicBezTo>
                  <a:cubicBezTo>
                    <a:pt x="1164" y="76"/>
                    <a:pt x="1173" y="50"/>
                    <a:pt x="1161" y="27"/>
                  </a:cubicBezTo>
                  <a:cubicBezTo>
                    <a:pt x="1154" y="11"/>
                    <a:pt x="1137" y="1"/>
                    <a:pt x="1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6682355" y="487021"/>
              <a:ext cx="46154" cy="16765"/>
            </a:xfrm>
            <a:custGeom>
              <a:avLst/>
              <a:gdLst/>
              <a:ahLst/>
              <a:cxnLst/>
              <a:rect l="l" t="t" r="r" b="b"/>
              <a:pathLst>
                <a:path w="1170" h="425" extrusionOk="0">
                  <a:moveTo>
                    <a:pt x="376" y="0"/>
                  </a:moveTo>
                  <a:cubicBezTo>
                    <a:pt x="149" y="0"/>
                    <a:pt x="0" y="117"/>
                    <a:pt x="40" y="248"/>
                  </a:cubicBezTo>
                  <a:cubicBezTo>
                    <a:pt x="73" y="350"/>
                    <a:pt x="171" y="362"/>
                    <a:pt x="295" y="362"/>
                  </a:cubicBezTo>
                  <a:cubicBezTo>
                    <a:pt x="334" y="362"/>
                    <a:pt x="376" y="361"/>
                    <a:pt x="419" y="361"/>
                  </a:cubicBezTo>
                  <a:cubicBezTo>
                    <a:pt x="433" y="361"/>
                    <a:pt x="447" y="361"/>
                    <a:pt x="462" y="361"/>
                  </a:cubicBezTo>
                  <a:cubicBezTo>
                    <a:pt x="655" y="366"/>
                    <a:pt x="828" y="394"/>
                    <a:pt x="978" y="422"/>
                  </a:cubicBezTo>
                  <a:cubicBezTo>
                    <a:pt x="990" y="424"/>
                    <a:pt x="1000" y="425"/>
                    <a:pt x="1010" y="425"/>
                  </a:cubicBezTo>
                  <a:cubicBezTo>
                    <a:pt x="1137" y="425"/>
                    <a:pt x="1170" y="271"/>
                    <a:pt x="1017" y="167"/>
                  </a:cubicBezTo>
                  <a:cubicBezTo>
                    <a:pt x="886" y="77"/>
                    <a:pt x="751" y="28"/>
                    <a:pt x="431" y="3"/>
                  </a:cubicBezTo>
                  <a:cubicBezTo>
                    <a:pt x="412" y="1"/>
                    <a:pt x="394" y="0"/>
                    <a:pt x="376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6593516" y="494595"/>
              <a:ext cx="35187" cy="21026"/>
            </a:xfrm>
            <a:custGeom>
              <a:avLst/>
              <a:gdLst/>
              <a:ahLst/>
              <a:cxnLst/>
              <a:rect l="l" t="t" r="r" b="b"/>
              <a:pathLst>
                <a:path w="892" h="533" extrusionOk="0">
                  <a:moveTo>
                    <a:pt x="614" y="0"/>
                  </a:moveTo>
                  <a:cubicBezTo>
                    <a:pt x="564" y="0"/>
                    <a:pt x="509" y="8"/>
                    <a:pt x="450" y="24"/>
                  </a:cubicBezTo>
                  <a:cubicBezTo>
                    <a:pt x="223" y="86"/>
                    <a:pt x="96" y="143"/>
                    <a:pt x="0" y="214"/>
                  </a:cubicBezTo>
                  <a:cubicBezTo>
                    <a:pt x="1" y="327"/>
                    <a:pt x="4" y="434"/>
                    <a:pt x="6" y="533"/>
                  </a:cubicBezTo>
                  <a:cubicBezTo>
                    <a:pt x="146" y="479"/>
                    <a:pt x="305" y="421"/>
                    <a:pt x="487" y="381"/>
                  </a:cubicBezTo>
                  <a:cubicBezTo>
                    <a:pt x="679" y="340"/>
                    <a:pt x="862" y="341"/>
                    <a:pt x="879" y="191"/>
                  </a:cubicBezTo>
                  <a:cubicBezTo>
                    <a:pt x="892" y="79"/>
                    <a:pt x="780" y="0"/>
                    <a:pt x="614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630125" y="549744"/>
              <a:ext cx="25049" cy="41735"/>
            </a:xfrm>
            <a:custGeom>
              <a:avLst/>
              <a:gdLst/>
              <a:ahLst/>
              <a:cxnLst/>
              <a:rect l="l" t="t" r="r" b="b"/>
              <a:pathLst>
                <a:path w="635" h="1058" extrusionOk="0">
                  <a:moveTo>
                    <a:pt x="495" y="0"/>
                  </a:moveTo>
                  <a:cubicBezTo>
                    <a:pt x="493" y="0"/>
                    <a:pt x="492" y="0"/>
                    <a:pt x="490" y="1"/>
                  </a:cubicBezTo>
                  <a:cubicBezTo>
                    <a:pt x="350" y="14"/>
                    <a:pt x="222" y="81"/>
                    <a:pt x="133" y="191"/>
                  </a:cubicBezTo>
                  <a:cubicBezTo>
                    <a:pt x="43" y="300"/>
                    <a:pt x="0" y="438"/>
                    <a:pt x="14" y="579"/>
                  </a:cubicBezTo>
                  <a:cubicBezTo>
                    <a:pt x="27" y="719"/>
                    <a:pt x="94" y="847"/>
                    <a:pt x="204" y="937"/>
                  </a:cubicBezTo>
                  <a:cubicBezTo>
                    <a:pt x="299" y="1016"/>
                    <a:pt x="417" y="1058"/>
                    <a:pt x="540" y="1058"/>
                  </a:cubicBezTo>
                  <a:cubicBezTo>
                    <a:pt x="557" y="1058"/>
                    <a:pt x="575" y="1058"/>
                    <a:pt x="592" y="1055"/>
                  </a:cubicBezTo>
                  <a:cubicBezTo>
                    <a:pt x="617" y="1053"/>
                    <a:pt x="635" y="1030"/>
                    <a:pt x="632" y="1005"/>
                  </a:cubicBezTo>
                  <a:cubicBezTo>
                    <a:pt x="630" y="981"/>
                    <a:pt x="610" y="964"/>
                    <a:pt x="586" y="964"/>
                  </a:cubicBezTo>
                  <a:cubicBezTo>
                    <a:pt x="585" y="964"/>
                    <a:pt x="583" y="964"/>
                    <a:pt x="582" y="964"/>
                  </a:cubicBezTo>
                  <a:cubicBezTo>
                    <a:pt x="568" y="965"/>
                    <a:pt x="554" y="966"/>
                    <a:pt x="541" y="966"/>
                  </a:cubicBezTo>
                  <a:cubicBezTo>
                    <a:pt x="439" y="966"/>
                    <a:pt x="341" y="931"/>
                    <a:pt x="262" y="865"/>
                  </a:cubicBezTo>
                  <a:cubicBezTo>
                    <a:pt x="171" y="792"/>
                    <a:pt x="116" y="686"/>
                    <a:pt x="105" y="570"/>
                  </a:cubicBezTo>
                  <a:cubicBezTo>
                    <a:pt x="94" y="453"/>
                    <a:pt x="129" y="340"/>
                    <a:pt x="203" y="250"/>
                  </a:cubicBezTo>
                  <a:cubicBezTo>
                    <a:pt x="277" y="160"/>
                    <a:pt x="383" y="104"/>
                    <a:pt x="499" y="92"/>
                  </a:cubicBezTo>
                  <a:cubicBezTo>
                    <a:pt x="524" y="90"/>
                    <a:pt x="543" y="68"/>
                    <a:pt x="541" y="43"/>
                  </a:cubicBezTo>
                  <a:cubicBezTo>
                    <a:pt x="539" y="18"/>
                    <a:pt x="518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573319" y="387610"/>
              <a:ext cx="251991" cy="161577"/>
            </a:xfrm>
            <a:custGeom>
              <a:avLst/>
              <a:gdLst/>
              <a:ahLst/>
              <a:cxnLst/>
              <a:rect l="l" t="t" r="r" b="b"/>
              <a:pathLst>
                <a:path w="6388" h="4096" extrusionOk="0">
                  <a:moveTo>
                    <a:pt x="3394" y="0"/>
                  </a:moveTo>
                  <a:cubicBezTo>
                    <a:pt x="2561" y="0"/>
                    <a:pt x="2057" y="196"/>
                    <a:pt x="1371" y="691"/>
                  </a:cubicBezTo>
                  <a:cubicBezTo>
                    <a:pt x="903" y="1028"/>
                    <a:pt x="524" y="1489"/>
                    <a:pt x="313" y="2028"/>
                  </a:cubicBezTo>
                  <a:cubicBezTo>
                    <a:pt x="281" y="2111"/>
                    <a:pt x="252" y="2200"/>
                    <a:pt x="269" y="2288"/>
                  </a:cubicBezTo>
                  <a:cubicBezTo>
                    <a:pt x="292" y="2408"/>
                    <a:pt x="0" y="2710"/>
                    <a:pt x="120" y="2740"/>
                  </a:cubicBezTo>
                  <a:cubicBezTo>
                    <a:pt x="127" y="2742"/>
                    <a:pt x="175" y="2774"/>
                    <a:pt x="259" y="2774"/>
                  </a:cubicBezTo>
                  <a:cubicBezTo>
                    <a:pt x="341" y="2774"/>
                    <a:pt x="457" y="2744"/>
                    <a:pt x="605" y="2627"/>
                  </a:cubicBezTo>
                  <a:cubicBezTo>
                    <a:pt x="905" y="2390"/>
                    <a:pt x="901" y="2008"/>
                    <a:pt x="1038" y="1822"/>
                  </a:cubicBezTo>
                  <a:cubicBezTo>
                    <a:pt x="1175" y="1635"/>
                    <a:pt x="1449" y="1591"/>
                    <a:pt x="1637" y="1422"/>
                  </a:cubicBezTo>
                  <a:cubicBezTo>
                    <a:pt x="1784" y="1291"/>
                    <a:pt x="1916" y="1027"/>
                    <a:pt x="1935" y="831"/>
                  </a:cubicBezTo>
                  <a:cubicBezTo>
                    <a:pt x="2190" y="1211"/>
                    <a:pt x="2670" y="1027"/>
                    <a:pt x="3027" y="1232"/>
                  </a:cubicBezTo>
                  <a:cubicBezTo>
                    <a:pt x="3357" y="1422"/>
                    <a:pt x="3444" y="1829"/>
                    <a:pt x="3647" y="2039"/>
                  </a:cubicBezTo>
                  <a:cubicBezTo>
                    <a:pt x="4190" y="2597"/>
                    <a:pt x="4664" y="2625"/>
                    <a:pt x="4754" y="2625"/>
                  </a:cubicBezTo>
                  <a:cubicBezTo>
                    <a:pt x="4764" y="2625"/>
                    <a:pt x="4769" y="2625"/>
                    <a:pt x="4769" y="2625"/>
                  </a:cubicBezTo>
                  <a:lnTo>
                    <a:pt x="4769" y="2625"/>
                  </a:lnTo>
                  <a:cubicBezTo>
                    <a:pt x="4769" y="2625"/>
                    <a:pt x="4526" y="3664"/>
                    <a:pt x="4731" y="3906"/>
                  </a:cubicBezTo>
                  <a:cubicBezTo>
                    <a:pt x="4787" y="3973"/>
                    <a:pt x="4874" y="3996"/>
                    <a:pt x="4976" y="3996"/>
                  </a:cubicBezTo>
                  <a:cubicBezTo>
                    <a:pt x="5201" y="3996"/>
                    <a:pt x="5498" y="3884"/>
                    <a:pt x="5696" y="3884"/>
                  </a:cubicBezTo>
                  <a:cubicBezTo>
                    <a:pt x="5733" y="3884"/>
                    <a:pt x="5767" y="3888"/>
                    <a:pt x="5796" y="3897"/>
                  </a:cubicBezTo>
                  <a:cubicBezTo>
                    <a:pt x="5864" y="3920"/>
                    <a:pt x="5934" y="3991"/>
                    <a:pt x="6001" y="4025"/>
                  </a:cubicBezTo>
                  <a:cubicBezTo>
                    <a:pt x="6079" y="4063"/>
                    <a:pt x="6148" y="4095"/>
                    <a:pt x="6217" y="4095"/>
                  </a:cubicBezTo>
                  <a:cubicBezTo>
                    <a:pt x="6239" y="4095"/>
                    <a:pt x="6262" y="4092"/>
                    <a:pt x="6284" y="4084"/>
                  </a:cubicBezTo>
                  <a:cubicBezTo>
                    <a:pt x="6388" y="3264"/>
                    <a:pt x="6236" y="2191"/>
                    <a:pt x="5847" y="1427"/>
                  </a:cubicBezTo>
                  <a:cubicBezTo>
                    <a:pt x="5427" y="602"/>
                    <a:pt x="4735" y="59"/>
                    <a:pt x="3706" y="9"/>
                  </a:cubicBezTo>
                  <a:cubicBezTo>
                    <a:pt x="3597" y="3"/>
                    <a:pt x="3493" y="0"/>
                    <a:pt x="3394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6770838" y="512544"/>
              <a:ext cx="62406" cy="64812"/>
            </a:xfrm>
            <a:custGeom>
              <a:avLst/>
              <a:gdLst/>
              <a:ahLst/>
              <a:cxnLst/>
              <a:rect l="l" t="t" r="r" b="b"/>
              <a:pathLst>
                <a:path w="1582" h="1643" extrusionOk="0">
                  <a:moveTo>
                    <a:pt x="899" y="1"/>
                  </a:moveTo>
                  <a:cubicBezTo>
                    <a:pt x="606" y="1"/>
                    <a:pt x="306" y="227"/>
                    <a:pt x="168" y="580"/>
                  </a:cubicBezTo>
                  <a:cubicBezTo>
                    <a:pt x="1" y="1013"/>
                    <a:pt x="143" y="1472"/>
                    <a:pt x="487" y="1606"/>
                  </a:cubicBezTo>
                  <a:cubicBezTo>
                    <a:pt x="551" y="1631"/>
                    <a:pt x="618" y="1642"/>
                    <a:pt x="684" y="1642"/>
                  </a:cubicBezTo>
                  <a:cubicBezTo>
                    <a:pt x="977" y="1642"/>
                    <a:pt x="1277" y="1416"/>
                    <a:pt x="1414" y="1063"/>
                  </a:cubicBezTo>
                  <a:cubicBezTo>
                    <a:pt x="1582" y="631"/>
                    <a:pt x="1440" y="171"/>
                    <a:pt x="1095" y="37"/>
                  </a:cubicBezTo>
                  <a:cubicBezTo>
                    <a:pt x="1031" y="12"/>
                    <a:pt x="965" y="1"/>
                    <a:pt x="899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6632216" y="606905"/>
              <a:ext cx="47061" cy="20276"/>
            </a:xfrm>
            <a:custGeom>
              <a:avLst/>
              <a:gdLst/>
              <a:ahLst/>
              <a:cxnLst/>
              <a:rect l="l" t="t" r="r" b="b"/>
              <a:pathLst>
                <a:path w="1193" h="514" extrusionOk="0">
                  <a:moveTo>
                    <a:pt x="1192" y="0"/>
                  </a:moveTo>
                  <a:cubicBezTo>
                    <a:pt x="1192" y="0"/>
                    <a:pt x="1192" y="1"/>
                    <a:pt x="1192" y="1"/>
                  </a:cubicBezTo>
                  <a:lnTo>
                    <a:pt x="1192" y="1"/>
                  </a:lnTo>
                  <a:cubicBezTo>
                    <a:pt x="1192" y="1"/>
                    <a:pt x="1192" y="1"/>
                    <a:pt x="1192" y="1"/>
                  </a:cubicBezTo>
                  <a:lnTo>
                    <a:pt x="1192" y="0"/>
                  </a:lnTo>
                  <a:close/>
                  <a:moveTo>
                    <a:pt x="1192" y="1"/>
                  </a:moveTo>
                  <a:cubicBezTo>
                    <a:pt x="1179" y="3"/>
                    <a:pt x="832" y="51"/>
                    <a:pt x="470" y="51"/>
                  </a:cubicBezTo>
                  <a:cubicBezTo>
                    <a:pt x="307" y="51"/>
                    <a:pt x="141" y="41"/>
                    <a:pt x="0" y="13"/>
                  </a:cubicBezTo>
                  <a:lnTo>
                    <a:pt x="0" y="13"/>
                  </a:lnTo>
                  <a:cubicBezTo>
                    <a:pt x="0" y="13"/>
                    <a:pt x="123" y="501"/>
                    <a:pt x="541" y="513"/>
                  </a:cubicBezTo>
                  <a:cubicBezTo>
                    <a:pt x="549" y="513"/>
                    <a:pt x="557" y="513"/>
                    <a:pt x="564" y="513"/>
                  </a:cubicBezTo>
                  <a:cubicBezTo>
                    <a:pt x="878" y="513"/>
                    <a:pt x="1105" y="301"/>
                    <a:pt x="1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6632216" y="606945"/>
              <a:ext cx="47061" cy="7495"/>
            </a:xfrm>
            <a:custGeom>
              <a:avLst/>
              <a:gdLst/>
              <a:ahLst/>
              <a:cxnLst/>
              <a:rect l="l" t="t" r="r" b="b"/>
              <a:pathLst>
                <a:path w="1193" h="190" extrusionOk="0">
                  <a:moveTo>
                    <a:pt x="1192" y="0"/>
                  </a:moveTo>
                  <a:lnTo>
                    <a:pt x="1192" y="0"/>
                  </a:lnTo>
                  <a:cubicBezTo>
                    <a:pt x="997" y="28"/>
                    <a:pt x="790" y="42"/>
                    <a:pt x="568" y="42"/>
                  </a:cubicBezTo>
                  <a:cubicBezTo>
                    <a:pt x="389" y="42"/>
                    <a:pt x="200" y="33"/>
                    <a:pt x="0" y="12"/>
                  </a:cubicBezTo>
                  <a:lnTo>
                    <a:pt x="0" y="12"/>
                  </a:lnTo>
                  <a:cubicBezTo>
                    <a:pt x="0" y="12"/>
                    <a:pt x="88" y="176"/>
                    <a:pt x="476" y="189"/>
                  </a:cubicBezTo>
                  <a:cubicBezTo>
                    <a:pt x="488" y="190"/>
                    <a:pt x="500" y="190"/>
                    <a:pt x="513" y="190"/>
                  </a:cubicBezTo>
                  <a:cubicBezTo>
                    <a:pt x="884" y="190"/>
                    <a:pt x="1192" y="0"/>
                    <a:pt x="1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794271" y="531834"/>
              <a:ext cx="24339" cy="28639"/>
            </a:xfrm>
            <a:custGeom>
              <a:avLst/>
              <a:gdLst/>
              <a:ahLst/>
              <a:cxnLst/>
              <a:rect l="l" t="t" r="r" b="b"/>
              <a:pathLst>
                <a:path w="617" h="726" extrusionOk="0">
                  <a:moveTo>
                    <a:pt x="322" y="0"/>
                  </a:moveTo>
                  <a:cubicBezTo>
                    <a:pt x="305" y="0"/>
                    <a:pt x="288" y="10"/>
                    <a:pt x="280" y="27"/>
                  </a:cubicBezTo>
                  <a:cubicBezTo>
                    <a:pt x="270" y="51"/>
                    <a:pt x="280" y="78"/>
                    <a:pt x="304" y="89"/>
                  </a:cubicBezTo>
                  <a:cubicBezTo>
                    <a:pt x="447" y="152"/>
                    <a:pt x="512" y="321"/>
                    <a:pt x="447" y="464"/>
                  </a:cubicBezTo>
                  <a:cubicBezTo>
                    <a:pt x="400" y="570"/>
                    <a:pt x="296" y="633"/>
                    <a:pt x="186" y="633"/>
                  </a:cubicBezTo>
                  <a:cubicBezTo>
                    <a:pt x="148" y="633"/>
                    <a:pt x="109" y="625"/>
                    <a:pt x="71" y="609"/>
                  </a:cubicBezTo>
                  <a:cubicBezTo>
                    <a:pt x="65" y="606"/>
                    <a:pt x="59" y="604"/>
                    <a:pt x="53" y="604"/>
                  </a:cubicBezTo>
                  <a:cubicBezTo>
                    <a:pt x="35" y="604"/>
                    <a:pt x="18" y="615"/>
                    <a:pt x="11" y="632"/>
                  </a:cubicBezTo>
                  <a:cubicBezTo>
                    <a:pt x="0" y="656"/>
                    <a:pt x="11" y="682"/>
                    <a:pt x="34" y="693"/>
                  </a:cubicBezTo>
                  <a:cubicBezTo>
                    <a:pt x="83" y="715"/>
                    <a:pt x="135" y="725"/>
                    <a:pt x="187" y="725"/>
                  </a:cubicBezTo>
                  <a:cubicBezTo>
                    <a:pt x="331" y="725"/>
                    <a:pt x="469" y="642"/>
                    <a:pt x="531" y="502"/>
                  </a:cubicBezTo>
                  <a:cubicBezTo>
                    <a:pt x="617" y="313"/>
                    <a:pt x="530" y="89"/>
                    <a:pt x="341" y="4"/>
                  </a:cubicBezTo>
                  <a:cubicBezTo>
                    <a:pt x="335" y="1"/>
                    <a:pt x="329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6754980" y="367491"/>
              <a:ext cx="75424" cy="58895"/>
            </a:xfrm>
            <a:custGeom>
              <a:avLst/>
              <a:gdLst/>
              <a:ahLst/>
              <a:cxnLst/>
              <a:rect l="l" t="t" r="r" b="b"/>
              <a:pathLst>
                <a:path w="1912" h="1493" extrusionOk="0">
                  <a:moveTo>
                    <a:pt x="182" y="0"/>
                  </a:moveTo>
                  <a:cubicBezTo>
                    <a:pt x="134" y="0"/>
                    <a:pt x="87" y="6"/>
                    <a:pt x="40" y="17"/>
                  </a:cubicBezTo>
                  <a:cubicBezTo>
                    <a:pt x="16" y="23"/>
                    <a:pt x="1" y="48"/>
                    <a:pt x="7" y="72"/>
                  </a:cubicBezTo>
                  <a:cubicBezTo>
                    <a:pt x="12" y="94"/>
                    <a:pt x="32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102" y="97"/>
                    <a:pt x="143" y="93"/>
                    <a:pt x="185" y="93"/>
                  </a:cubicBezTo>
                  <a:cubicBezTo>
                    <a:pt x="393" y="93"/>
                    <a:pt x="622" y="208"/>
                    <a:pt x="819" y="416"/>
                  </a:cubicBezTo>
                  <a:cubicBezTo>
                    <a:pt x="904" y="507"/>
                    <a:pt x="980" y="606"/>
                    <a:pt x="1045" y="712"/>
                  </a:cubicBezTo>
                  <a:cubicBezTo>
                    <a:pt x="1073" y="759"/>
                    <a:pt x="1100" y="808"/>
                    <a:pt x="1126" y="856"/>
                  </a:cubicBezTo>
                  <a:cubicBezTo>
                    <a:pt x="1176" y="946"/>
                    <a:pt x="1228" y="1040"/>
                    <a:pt x="1293" y="1125"/>
                  </a:cubicBezTo>
                  <a:cubicBezTo>
                    <a:pt x="1432" y="1304"/>
                    <a:pt x="1630" y="1434"/>
                    <a:pt x="1849" y="1491"/>
                  </a:cubicBezTo>
                  <a:cubicBezTo>
                    <a:pt x="1852" y="1491"/>
                    <a:pt x="1856" y="1493"/>
                    <a:pt x="1860" y="1493"/>
                  </a:cubicBezTo>
                  <a:cubicBezTo>
                    <a:pt x="1881" y="1493"/>
                    <a:pt x="1899" y="1478"/>
                    <a:pt x="1905" y="1458"/>
                  </a:cubicBezTo>
                  <a:cubicBezTo>
                    <a:pt x="1911" y="1434"/>
                    <a:pt x="1897" y="1408"/>
                    <a:pt x="1872" y="1401"/>
                  </a:cubicBezTo>
                  <a:cubicBezTo>
                    <a:pt x="1672" y="1349"/>
                    <a:pt x="1492" y="1231"/>
                    <a:pt x="1366" y="1069"/>
                  </a:cubicBezTo>
                  <a:cubicBezTo>
                    <a:pt x="1305" y="989"/>
                    <a:pt x="1258" y="903"/>
                    <a:pt x="1207" y="811"/>
                  </a:cubicBezTo>
                  <a:cubicBezTo>
                    <a:pt x="1179" y="762"/>
                    <a:pt x="1153" y="712"/>
                    <a:pt x="1123" y="664"/>
                  </a:cubicBezTo>
                  <a:cubicBezTo>
                    <a:pt x="1055" y="552"/>
                    <a:pt x="975" y="448"/>
                    <a:pt x="886" y="354"/>
                  </a:cubicBezTo>
                  <a:cubicBezTo>
                    <a:pt x="671" y="126"/>
                    <a:pt x="417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6772100" y="443982"/>
              <a:ext cx="42761" cy="23195"/>
            </a:xfrm>
            <a:custGeom>
              <a:avLst/>
              <a:gdLst/>
              <a:ahLst/>
              <a:cxnLst/>
              <a:rect l="l" t="t" r="r" b="b"/>
              <a:pathLst>
                <a:path w="1084" h="588" extrusionOk="0">
                  <a:moveTo>
                    <a:pt x="51" y="1"/>
                  </a:moveTo>
                  <a:cubicBezTo>
                    <a:pt x="39" y="1"/>
                    <a:pt x="27" y="5"/>
                    <a:pt x="18" y="15"/>
                  </a:cubicBezTo>
                  <a:cubicBezTo>
                    <a:pt x="0" y="33"/>
                    <a:pt x="0" y="62"/>
                    <a:pt x="19" y="80"/>
                  </a:cubicBezTo>
                  <a:cubicBezTo>
                    <a:pt x="294" y="343"/>
                    <a:pt x="651" y="524"/>
                    <a:pt x="1027" y="588"/>
                  </a:cubicBezTo>
                  <a:lnTo>
                    <a:pt x="1034" y="588"/>
                  </a:lnTo>
                  <a:cubicBezTo>
                    <a:pt x="1057" y="588"/>
                    <a:pt x="1076" y="572"/>
                    <a:pt x="1080" y="549"/>
                  </a:cubicBezTo>
                  <a:cubicBezTo>
                    <a:pt x="1084" y="524"/>
                    <a:pt x="1067" y="501"/>
                    <a:pt x="1043" y="496"/>
                  </a:cubicBezTo>
                  <a:cubicBezTo>
                    <a:pt x="685" y="436"/>
                    <a:pt x="344" y="265"/>
                    <a:pt x="83" y="14"/>
                  </a:cubicBezTo>
                  <a:cubicBezTo>
                    <a:pt x="74" y="5"/>
                    <a:pt x="63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6597027" y="366071"/>
              <a:ext cx="45720" cy="27179"/>
            </a:xfrm>
            <a:custGeom>
              <a:avLst/>
              <a:gdLst/>
              <a:ahLst/>
              <a:cxnLst/>
              <a:rect l="l" t="t" r="r" b="b"/>
              <a:pathLst>
                <a:path w="1159" h="689" extrusionOk="0">
                  <a:moveTo>
                    <a:pt x="980" y="1"/>
                  </a:moveTo>
                  <a:cubicBezTo>
                    <a:pt x="576" y="1"/>
                    <a:pt x="176" y="252"/>
                    <a:pt x="11" y="623"/>
                  </a:cubicBezTo>
                  <a:cubicBezTo>
                    <a:pt x="0" y="646"/>
                    <a:pt x="11" y="674"/>
                    <a:pt x="35" y="683"/>
                  </a:cubicBezTo>
                  <a:cubicBezTo>
                    <a:pt x="41" y="687"/>
                    <a:pt x="47" y="688"/>
                    <a:pt x="53" y="688"/>
                  </a:cubicBezTo>
                  <a:cubicBezTo>
                    <a:pt x="71" y="688"/>
                    <a:pt x="88" y="677"/>
                    <a:pt x="95" y="661"/>
                  </a:cubicBezTo>
                  <a:cubicBezTo>
                    <a:pt x="246" y="321"/>
                    <a:pt x="611" y="93"/>
                    <a:pt x="980" y="93"/>
                  </a:cubicBezTo>
                  <a:cubicBezTo>
                    <a:pt x="1021" y="93"/>
                    <a:pt x="1062" y="96"/>
                    <a:pt x="1103" y="102"/>
                  </a:cubicBezTo>
                  <a:cubicBezTo>
                    <a:pt x="1105" y="102"/>
                    <a:pt x="1107" y="102"/>
                    <a:pt x="1109" y="102"/>
                  </a:cubicBezTo>
                  <a:cubicBezTo>
                    <a:pt x="1131" y="102"/>
                    <a:pt x="1152" y="85"/>
                    <a:pt x="1155" y="62"/>
                  </a:cubicBezTo>
                  <a:cubicBezTo>
                    <a:pt x="1158" y="37"/>
                    <a:pt x="1140" y="14"/>
                    <a:pt x="1115" y="10"/>
                  </a:cubicBezTo>
                  <a:cubicBezTo>
                    <a:pt x="1070" y="4"/>
                    <a:pt x="1025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6569216" y="458065"/>
              <a:ext cx="21814" cy="31558"/>
            </a:xfrm>
            <a:custGeom>
              <a:avLst/>
              <a:gdLst/>
              <a:ahLst/>
              <a:cxnLst/>
              <a:rect l="l" t="t" r="r" b="b"/>
              <a:pathLst>
                <a:path w="553" h="800" extrusionOk="0">
                  <a:moveTo>
                    <a:pt x="503" y="0"/>
                  </a:moveTo>
                  <a:cubicBezTo>
                    <a:pt x="481" y="0"/>
                    <a:pt x="462" y="16"/>
                    <a:pt x="457" y="38"/>
                  </a:cubicBezTo>
                  <a:cubicBezTo>
                    <a:pt x="409" y="310"/>
                    <a:pt x="252" y="557"/>
                    <a:pt x="27" y="716"/>
                  </a:cubicBezTo>
                  <a:cubicBezTo>
                    <a:pt x="6" y="730"/>
                    <a:pt x="1" y="759"/>
                    <a:pt x="15" y="780"/>
                  </a:cubicBezTo>
                  <a:cubicBezTo>
                    <a:pt x="25" y="793"/>
                    <a:pt x="38" y="799"/>
                    <a:pt x="54" y="799"/>
                  </a:cubicBezTo>
                  <a:cubicBezTo>
                    <a:pt x="62" y="799"/>
                    <a:pt x="72" y="797"/>
                    <a:pt x="79" y="791"/>
                  </a:cubicBezTo>
                  <a:cubicBezTo>
                    <a:pt x="326" y="619"/>
                    <a:pt x="496" y="350"/>
                    <a:pt x="547" y="55"/>
                  </a:cubicBezTo>
                  <a:cubicBezTo>
                    <a:pt x="552" y="30"/>
                    <a:pt x="535" y="6"/>
                    <a:pt x="510" y="1"/>
                  </a:cubicBezTo>
                  <a:cubicBezTo>
                    <a:pt x="508" y="1"/>
                    <a:pt x="50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6677818" y="391082"/>
              <a:ext cx="30059" cy="12939"/>
            </a:xfrm>
            <a:custGeom>
              <a:avLst/>
              <a:gdLst/>
              <a:ahLst/>
              <a:cxnLst/>
              <a:rect l="l" t="t" r="r" b="b"/>
              <a:pathLst>
                <a:path w="762" h="328" extrusionOk="0">
                  <a:moveTo>
                    <a:pt x="52" y="1"/>
                  </a:moveTo>
                  <a:cubicBezTo>
                    <a:pt x="43" y="1"/>
                    <a:pt x="34" y="3"/>
                    <a:pt x="27" y="8"/>
                  </a:cubicBezTo>
                  <a:cubicBezTo>
                    <a:pt x="5" y="22"/>
                    <a:pt x="0" y="51"/>
                    <a:pt x="15" y="72"/>
                  </a:cubicBezTo>
                  <a:cubicBezTo>
                    <a:pt x="53" y="130"/>
                    <a:pt x="104" y="197"/>
                    <a:pt x="172" y="244"/>
                  </a:cubicBezTo>
                  <a:cubicBezTo>
                    <a:pt x="264" y="308"/>
                    <a:pt x="371" y="328"/>
                    <a:pt x="483" y="328"/>
                  </a:cubicBezTo>
                  <a:cubicBezTo>
                    <a:pt x="560" y="328"/>
                    <a:pt x="641" y="318"/>
                    <a:pt x="719" y="307"/>
                  </a:cubicBezTo>
                  <a:cubicBezTo>
                    <a:pt x="744" y="303"/>
                    <a:pt x="761" y="281"/>
                    <a:pt x="757" y="255"/>
                  </a:cubicBezTo>
                  <a:cubicBezTo>
                    <a:pt x="754" y="232"/>
                    <a:pt x="735" y="215"/>
                    <a:pt x="712" y="215"/>
                  </a:cubicBezTo>
                  <a:cubicBezTo>
                    <a:pt x="710" y="215"/>
                    <a:pt x="708" y="215"/>
                    <a:pt x="706" y="216"/>
                  </a:cubicBezTo>
                  <a:cubicBezTo>
                    <a:pt x="628" y="227"/>
                    <a:pt x="553" y="236"/>
                    <a:pt x="481" y="236"/>
                  </a:cubicBezTo>
                  <a:cubicBezTo>
                    <a:pt x="386" y="236"/>
                    <a:pt x="298" y="220"/>
                    <a:pt x="225" y="169"/>
                  </a:cubicBezTo>
                  <a:cubicBezTo>
                    <a:pt x="169" y="130"/>
                    <a:pt x="125" y="72"/>
                    <a:pt x="90" y="21"/>
                  </a:cubicBezTo>
                  <a:cubicBezTo>
                    <a:pt x="81" y="8"/>
                    <a:pt x="6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6178477" y="987742"/>
              <a:ext cx="189782" cy="101301"/>
            </a:xfrm>
            <a:custGeom>
              <a:avLst/>
              <a:gdLst/>
              <a:ahLst/>
              <a:cxnLst/>
              <a:rect l="l" t="t" r="r" b="b"/>
              <a:pathLst>
                <a:path w="4811" h="2568" extrusionOk="0">
                  <a:moveTo>
                    <a:pt x="3885" y="1"/>
                  </a:moveTo>
                  <a:cubicBezTo>
                    <a:pt x="3885" y="1"/>
                    <a:pt x="2577" y="473"/>
                    <a:pt x="1533" y="720"/>
                  </a:cubicBezTo>
                  <a:cubicBezTo>
                    <a:pt x="1490" y="730"/>
                    <a:pt x="1420" y="733"/>
                    <a:pt x="1338" y="733"/>
                  </a:cubicBezTo>
                  <a:cubicBezTo>
                    <a:pt x="1208" y="733"/>
                    <a:pt x="1049" y="725"/>
                    <a:pt x="916" y="725"/>
                  </a:cubicBezTo>
                  <a:cubicBezTo>
                    <a:pt x="810" y="725"/>
                    <a:pt x="721" y="730"/>
                    <a:pt x="680" y="749"/>
                  </a:cubicBezTo>
                  <a:cubicBezTo>
                    <a:pt x="553" y="804"/>
                    <a:pt x="203" y="1201"/>
                    <a:pt x="152" y="1269"/>
                  </a:cubicBezTo>
                  <a:cubicBezTo>
                    <a:pt x="46" y="1410"/>
                    <a:pt x="1" y="1888"/>
                    <a:pt x="17" y="2063"/>
                  </a:cubicBezTo>
                  <a:cubicBezTo>
                    <a:pt x="35" y="2240"/>
                    <a:pt x="157" y="2279"/>
                    <a:pt x="341" y="2368"/>
                  </a:cubicBezTo>
                  <a:cubicBezTo>
                    <a:pt x="524" y="2457"/>
                    <a:pt x="813" y="2568"/>
                    <a:pt x="902" y="2568"/>
                  </a:cubicBezTo>
                  <a:cubicBezTo>
                    <a:pt x="991" y="2568"/>
                    <a:pt x="1149" y="2452"/>
                    <a:pt x="1149" y="2452"/>
                  </a:cubicBezTo>
                  <a:cubicBezTo>
                    <a:pt x="1149" y="2452"/>
                    <a:pt x="1056" y="2143"/>
                    <a:pt x="1070" y="2040"/>
                  </a:cubicBezTo>
                  <a:cubicBezTo>
                    <a:pt x="1083" y="1939"/>
                    <a:pt x="1566" y="1731"/>
                    <a:pt x="1654" y="1707"/>
                  </a:cubicBezTo>
                  <a:cubicBezTo>
                    <a:pt x="1742" y="1683"/>
                    <a:pt x="4688" y="1129"/>
                    <a:pt x="4688" y="1129"/>
                  </a:cubicBezTo>
                  <a:cubicBezTo>
                    <a:pt x="4811" y="859"/>
                    <a:pt x="3885" y="1"/>
                    <a:pt x="3885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189010" y="1030544"/>
              <a:ext cx="22406" cy="44457"/>
            </a:xfrm>
            <a:custGeom>
              <a:avLst/>
              <a:gdLst/>
              <a:ahLst/>
              <a:cxnLst/>
              <a:rect l="l" t="t" r="r" b="b"/>
              <a:pathLst>
                <a:path w="568" h="1127" extrusionOk="0">
                  <a:moveTo>
                    <a:pt x="522" y="0"/>
                  </a:moveTo>
                  <a:cubicBezTo>
                    <a:pt x="516" y="0"/>
                    <a:pt x="509" y="2"/>
                    <a:pt x="503" y="5"/>
                  </a:cubicBezTo>
                  <a:cubicBezTo>
                    <a:pt x="466" y="26"/>
                    <a:pt x="131" y="210"/>
                    <a:pt x="68" y="285"/>
                  </a:cubicBezTo>
                  <a:cubicBezTo>
                    <a:pt x="7" y="358"/>
                    <a:pt x="1" y="870"/>
                    <a:pt x="1" y="1087"/>
                  </a:cubicBezTo>
                  <a:cubicBezTo>
                    <a:pt x="1" y="1108"/>
                    <a:pt x="19" y="1126"/>
                    <a:pt x="41" y="1126"/>
                  </a:cubicBezTo>
                  <a:cubicBezTo>
                    <a:pt x="62" y="1126"/>
                    <a:pt x="80" y="1108"/>
                    <a:pt x="80" y="1087"/>
                  </a:cubicBezTo>
                  <a:cubicBezTo>
                    <a:pt x="80" y="753"/>
                    <a:pt x="100" y="381"/>
                    <a:pt x="130" y="335"/>
                  </a:cubicBezTo>
                  <a:cubicBezTo>
                    <a:pt x="169" y="288"/>
                    <a:pt x="403" y="151"/>
                    <a:pt x="541" y="75"/>
                  </a:cubicBezTo>
                  <a:cubicBezTo>
                    <a:pt x="561" y="64"/>
                    <a:pt x="568" y="40"/>
                    <a:pt x="557" y="21"/>
                  </a:cubicBezTo>
                  <a:cubicBezTo>
                    <a:pt x="551" y="8"/>
                    <a:pt x="537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202620" y="1032359"/>
              <a:ext cx="22722" cy="50059"/>
            </a:xfrm>
            <a:custGeom>
              <a:avLst/>
              <a:gdLst/>
              <a:ahLst/>
              <a:cxnLst/>
              <a:rect l="l" t="t" r="r" b="b"/>
              <a:pathLst>
                <a:path w="576" h="1269" extrusionOk="0">
                  <a:moveTo>
                    <a:pt x="530" y="1"/>
                  </a:moveTo>
                  <a:cubicBezTo>
                    <a:pt x="522" y="1"/>
                    <a:pt x="513" y="3"/>
                    <a:pt x="506" y="9"/>
                  </a:cubicBezTo>
                  <a:cubicBezTo>
                    <a:pt x="491" y="21"/>
                    <a:pt x="146" y="286"/>
                    <a:pt x="72" y="409"/>
                  </a:cubicBezTo>
                  <a:cubicBezTo>
                    <a:pt x="0" y="530"/>
                    <a:pt x="25" y="1114"/>
                    <a:pt x="31" y="1231"/>
                  </a:cubicBezTo>
                  <a:cubicBezTo>
                    <a:pt x="33" y="1251"/>
                    <a:pt x="51" y="1268"/>
                    <a:pt x="71" y="1268"/>
                  </a:cubicBezTo>
                  <a:lnTo>
                    <a:pt x="74" y="1268"/>
                  </a:lnTo>
                  <a:cubicBezTo>
                    <a:pt x="97" y="1267"/>
                    <a:pt x="113" y="1248"/>
                    <a:pt x="112" y="1226"/>
                  </a:cubicBezTo>
                  <a:cubicBezTo>
                    <a:pt x="99" y="967"/>
                    <a:pt x="94" y="528"/>
                    <a:pt x="141" y="450"/>
                  </a:cubicBezTo>
                  <a:cubicBezTo>
                    <a:pt x="196" y="358"/>
                    <a:pt x="458" y="146"/>
                    <a:pt x="554" y="73"/>
                  </a:cubicBezTo>
                  <a:cubicBezTo>
                    <a:pt x="572" y="59"/>
                    <a:pt x="576" y="34"/>
                    <a:pt x="562" y="16"/>
                  </a:cubicBezTo>
                  <a:cubicBezTo>
                    <a:pt x="554" y="6"/>
                    <a:pt x="542" y="1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6496591" y="924427"/>
              <a:ext cx="37712" cy="18659"/>
            </a:xfrm>
            <a:custGeom>
              <a:avLst/>
              <a:gdLst/>
              <a:ahLst/>
              <a:cxnLst/>
              <a:rect l="l" t="t" r="r" b="b"/>
              <a:pathLst>
                <a:path w="956" h="473" extrusionOk="0">
                  <a:moveTo>
                    <a:pt x="122" y="0"/>
                  </a:moveTo>
                  <a:cubicBezTo>
                    <a:pt x="116" y="0"/>
                    <a:pt x="110" y="2"/>
                    <a:pt x="104" y="5"/>
                  </a:cubicBezTo>
                  <a:cubicBezTo>
                    <a:pt x="85" y="15"/>
                    <a:pt x="77" y="39"/>
                    <a:pt x="88" y="59"/>
                  </a:cubicBezTo>
                  <a:cubicBezTo>
                    <a:pt x="137" y="159"/>
                    <a:pt x="191" y="257"/>
                    <a:pt x="248" y="355"/>
                  </a:cubicBezTo>
                  <a:lnTo>
                    <a:pt x="61" y="284"/>
                  </a:lnTo>
                  <a:cubicBezTo>
                    <a:pt x="56" y="282"/>
                    <a:pt x="51" y="281"/>
                    <a:pt x="47" y="281"/>
                  </a:cubicBezTo>
                  <a:cubicBezTo>
                    <a:pt x="30" y="281"/>
                    <a:pt x="15" y="291"/>
                    <a:pt x="9" y="307"/>
                  </a:cubicBezTo>
                  <a:cubicBezTo>
                    <a:pt x="1" y="327"/>
                    <a:pt x="12" y="350"/>
                    <a:pt x="32" y="359"/>
                  </a:cubicBezTo>
                  <a:lnTo>
                    <a:pt x="325" y="471"/>
                  </a:lnTo>
                  <a:cubicBezTo>
                    <a:pt x="330" y="472"/>
                    <a:pt x="334" y="473"/>
                    <a:pt x="339" y="473"/>
                  </a:cubicBezTo>
                  <a:cubicBezTo>
                    <a:pt x="350" y="473"/>
                    <a:pt x="362" y="468"/>
                    <a:pt x="369" y="458"/>
                  </a:cubicBezTo>
                  <a:cubicBezTo>
                    <a:pt x="380" y="445"/>
                    <a:pt x="383" y="427"/>
                    <a:pt x="373" y="413"/>
                  </a:cubicBezTo>
                  <a:cubicBezTo>
                    <a:pt x="332" y="343"/>
                    <a:pt x="291" y="272"/>
                    <a:pt x="251" y="200"/>
                  </a:cubicBezTo>
                  <a:lnTo>
                    <a:pt x="251" y="200"/>
                  </a:lnTo>
                  <a:cubicBezTo>
                    <a:pt x="278" y="213"/>
                    <a:pt x="307" y="224"/>
                    <a:pt x="336" y="236"/>
                  </a:cubicBezTo>
                  <a:lnTo>
                    <a:pt x="896" y="456"/>
                  </a:lnTo>
                  <a:cubicBezTo>
                    <a:pt x="901" y="458"/>
                    <a:pt x="906" y="459"/>
                    <a:pt x="911" y="459"/>
                  </a:cubicBezTo>
                  <a:cubicBezTo>
                    <a:pt x="926" y="459"/>
                    <a:pt x="941" y="450"/>
                    <a:pt x="947" y="434"/>
                  </a:cubicBezTo>
                  <a:cubicBezTo>
                    <a:pt x="956" y="414"/>
                    <a:pt x="945" y="390"/>
                    <a:pt x="924" y="383"/>
                  </a:cubicBezTo>
                  <a:lnTo>
                    <a:pt x="365" y="161"/>
                  </a:lnTo>
                  <a:cubicBezTo>
                    <a:pt x="277" y="126"/>
                    <a:pt x="195" y="90"/>
                    <a:pt x="157" y="21"/>
                  </a:cubicBezTo>
                  <a:cubicBezTo>
                    <a:pt x="151" y="8"/>
                    <a:pt x="13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6616318" y="698387"/>
              <a:ext cx="339604" cy="580194"/>
            </a:xfrm>
            <a:custGeom>
              <a:avLst/>
              <a:gdLst/>
              <a:ahLst/>
              <a:cxnLst/>
              <a:rect l="l" t="t" r="r" b="b"/>
              <a:pathLst>
                <a:path w="8609" h="14708" extrusionOk="0">
                  <a:moveTo>
                    <a:pt x="3403" y="1"/>
                  </a:moveTo>
                  <a:cubicBezTo>
                    <a:pt x="3256" y="1"/>
                    <a:pt x="3118" y="6"/>
                    <a:pt x="2993" y="13"/>
                  </a:cubicBezTo>
                  <a:cubicBezTo>
                    <a:pt x="2637" y="35"/>
                    <a:pt x="2243" y="603"/>
                    <a:pt x="1987" y="846"/>
                  </a:cubicBezTo>
                  <a:cubicBezTo>
                    <a:pt x="1044" y="1743"/>
                    <a:pt x="762" y="3009"/>
                    <a:pt x="677" y="3760"/>
                  </a:cubicBezTo>
                  <a:cubicBezTo>
                    <a:pt x="480" y="5472"/>
                    <a:pt x="407" y="6890"/>
                    <a:pt x="550" y="8737"/>
                  </a:cubicBezTo>
                  <a:cubicBezTo>
                    <a:pt x="749" y="11291"/>
                    <a:pt x="0" y="13848"/>
                    <a:pt x="781" y="13872"/>
                  </a:cubicBezTo>
                  <a:cubicBezTo>
                    <a:pt x="1811" y="13904"/>
                    <a:pt x="3291" y="14565"/>
                    <a:pt x="3291" y="14565"/>
                  </a:cubicBezTo>
                  <a:cubicBezTo>
                    <a:pt x="3574" y="14665"/>
                    <a:pt x="3948" y="14708"/>
                    <a:pt x="4366" y="14708"/>
                  </a:cubicBezTo>
                  <a:cubicBezTo>
                    <a:pt x="5875" y="14708"/>
                    <a:pt x="7948" y="14149"/>
                    <a:pt x="8341" y="13704"/>
                  </a:cubicBezTo>
                  <a:cubicBezTo>
                    <a:pt x="8609" y="13402"/>
                    <a:pt x="8041" y="10470"/>
                    <a:pt x="7449" y="7634"/>
                  </a:cubicBezTo>
                  <a:cubicBezTo>
                    <a:pt x="6928" y="5141"/>
                    <a:pt x="6895" y="2740"/>
                    <a:pt x="6682" y="2133"/>
                  </a:cubicBezTo>
                  <a:cubicBezTo>
                    <a:pt x="6034" y="283"/>
                    <a:pt x="4478" y="1"/>
                    <a:pt x="3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6782949" y="700517"/>
              <a:ext cx="162800" cy="146942"/>
            </a:xfrm>
            <a:custGeom>
              <a:avLst/>
              <a:gdLst/>
              <a:ahLst/>
              <a:cxnLst/>
              <a:rect l="l" t="t" r="r" b="b"/>
              <a:pathLst>
                <a:path w="4127" h="3725" extrusionOk="0">
                  <a:moveTo>
                    <a:pt x="1" y="0"/>
                  </a:moveTo>
                  <a:lnTo>
                    <a:pt x="645" y="2662"/>
                  </a:lnTo>
                  <a:lnTo>
                    <a:pt x="1569" y="3381"/>
                  </a:lnTo>
                  <a:lnTo>
                    <a:pt x="1569" y="3381"/>
                  </a:lnTo>
                  <a:cubicBezTo>
                    <a:pt x="1443" y="3357"/>
                    <a:pt x="1363" y="3347"/>
                    <a:pt x="1316" y="3347"/>
                  </a:cubicBezTo>
                  <a:cubicBezTo>
                    <a:pt x="1036" y="3347"/>
                    <a:pt x="2009" y="3724"/>
                    <a:pt x="2009" y="3724"/>
                  </a:cubicBezTo>
                  <a:lnTo>
                    <a:pt x="1569" y="3381"/>
                  </a:lnTo>
                  <a:lnTo>
                    <a:pt x="1569" y="3381"/>
                  </a:lnTo>
                  <a:cubicBezTo>
                    <a:pt x="1698" y="3406"/>
                    <a:pt x="1875" y="3446"/>
                    <a:pt x="2110" y="3504"/>
                  </a:cubicBezTo>
                  <a:cubicBezTo>
                    <a:pt x="2271" y="3543"/>
                    <a:pt x="2421" y="3562"/>
                    <a:pt x="2559" y="3562"/>
                  </a:cubicBezTo>
                  <a:cubicBezTo>
                    <a:pt x="3785" y="3562"/>
                    <a:pt x="4126" y="2125"/>
                    <a:pt x="4002" y="1545"/>
                  </a:cubicBezTo>
                  <a:cubicBezTo>
                    <a:pt x="3972" y="1406"/>
                    <a:pt x="3076" y="975"/>
                    <a:pt x="1973" y="553"/>
                  </a:cubicBezTo>
                  <a:cubicBezTo>
                    <a:pt x="967" y="16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6281754" y="697913"/>
              <a:ext cx="529701" cy="383824"/>
            </a:xfrm>
            <a:custGeom>
              <a:avLst/>
              <a:gdLst/>
              <a:ahLst/>
              <a:cxnLst/>
              <a:rect l="l" t="t" r="r" b="b"/>
              <a:pathLst>
                <a:path w="13428" h="9730" extrusionOk="0">
                  <a:moveTo>
                    <a:pt x="11732" y="1"/>
                  </a:moveTo>
                  <a:cubicBezTo>
                    <a:pt x="11386" y="1"/>
                    <a:pt x="11006" y="95"/>
                    <a:pt x="10624" y="286"/>
                  </a:cubicBezTo>
                  <a:lnTo>
                    <a:pt x="10624" y="285"/>
                  </a:lnTo>
                  <a:cubicBezTo>
                    <a:pt x="9081" y="1057"/>
                    <a:pt x="5924" y="5368"/>
                    <a:pt x="5483" y="5651"/>
                  </a:cubicBezTo>
                  <a:cubicBezTo>
                    <a:pt x="5041" y="5936"/>
                    <a:pt x="185" y="7290"/>
                    <a:pt x="70" y="7553"/>
                  </a:cubicBezTo>
                  <a:cubicBezTo>
                    <a:pt x="0" y="7710"/>
                    <a:pt x="449" y="8429"/>
                    <a:pt x="574" y="9127"/>
                  </a:cubicBezTo>
                  <a:cubicBezTo>
                    <a:pt x="650" y="9551"/>
                    <a:pt x="1062" y="9691"/>
                    <a:pt x="1173" y="9726"/>
                  </a:cubicBezTo>
                  <a:cubicBezTo>
                    <a:pt x="1180" y="9728"/>
                    <a:pt x="1192" y="9729"/>
                    <a:pt x="1207" y="9729"/>
                  </a:cubicBezTo>
                  <a:cubicBezTo>
                    <a:pt x="1747" y="9729"/>
                    <a:pt x="6914" y="8234"/>
                    <a:pt x="7772" y="7867"/>
                  </a:cubicBezTo>
                  <a:cubicBezTo>
                    <a:pt x="8653" y="7490"/>
                    <a:pt x="12956" y="4154"/>
                    <a:pt x="13227" y="2195"/>
                  </a:cubicBezTo>
                  <a:cubicBezTo>
                    <a:pt x="13427" y="749"/>
                    <a:pt x="12709" y="1"/>
                    <a:pt x="11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6640460" y="879811"/>
              <a:ext cx="104930" cy="94319"/>
            </a:xfrm>
            <a:custGeom>
              <a:avLst/>
              <a:gdLst/>
              <a:ahLst/>
              <a:cxnLst/>
              <a:rect l="l" t="t" r="r" b="b"/>
              <a:pathLst>
                <a:path w="2660" h="2391" extrusionOk="0">
                  <a:moveTo>
                    <a:pt x="2615" y="1"/>
                  </a:moveTo>
                  <a:cubicBezTo>
                    <a:pt x="2604" y="1"/>
                    <a:pt x="2593" y="5"/>
                    <a:pt x="2586" y="13"/>
                  </a:cubicBezTo>
                  <a:cubicBezTo>
                    <a:pt x="1890" y="765"/>
                    <a:pt x="956" y="1604"/>
                    <a:pt x="21" y="2318"/>
                  </a:cubicBezTo>
                  <a:cubicBezTo>
                    <a:pt x="4" y="2331"/>
                    <a:pt x="1" y="2356"/>
                    <a:pt x="14" y="2374"/>
                  </a:cubicBezTo>
                  <a:cubicBezTo>
                    <a:pt x="21" y="2384"/>
                    <a:pt x="33" y="2390"/>
                    <a:pt x="45" y="2390"/>
                  </a:cubicBezTo>
                  <a:cubicBezTo>
                    <a:pt x="54" y="2390"/>
                    <a:pt x="62" y="2387"/>
                    <a:pt x="69" y="2382"/>
                  </a:cubicBezTo>
                  <a:cubicBezTo>
                    <a:pt x="1007" y="1665"/>
                    <a:pt x="1945" y="823"/>
                    <a:pt x="2644" y="68"/>
                  </a:cubicBezTo>
                  <a:cubicBezTo>
                    <a:pt x="2659" y="52"/>
                    <a:pt x="2658" y="27"/>
                    <a:pt x="2641" y="11"/>
                  </a:cubicBezTo>
                  <a:cubicBezTo>
                    <a:pt x="2634" y="4"/>
                    <a:pt x="2624" y="1"/>
                    <a:pt x="2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6845041" y="771840"/>
              <a:ext cx="44142" cy="65286"/>
            </a:xfrm>
            <a:custGeom>
              <a:avLst/>
              <a:gdLst/>
              <a:ahLst/>
              <a:cxnLst/>
              <a:rect l="l" t="t" r="r" b="b"/>
              <a:pathLst>
                <a:path w="1119" h="1655" extrusionOk="0">
                  <a:moveTo>
                    <a:pt x="44" y="0"/>
                  </a:moveTo>
                  <a:cubicBezTo>
                    <a:pt x="31" y="0"/>
                    <a:pt x="20" y="6"/>
                    <a:pt x="12" y="17"/>
                  </a:cubicBezTo>
                  <a:cubicBezTo>
                    <a:pt x="0" y="33"/>
                    <a:pt x="3" y="56"/>
                    <a:pt x="17" y="69"/>
                  </a:cubicBezTo>
                  <a:cubicBezTo>
                    <a:pt x="695" y="695"/>
                    <a:pt x="1032" y="1620"/>
                    <a:pt x="1036" y="1628"/>
                  </a:cubicBezTo>
                  <a:cubicBezTo>
                    <a:pt x="1042" y="1645"/>
                    <a:pt x="1058" y="1655"/>
                    <a:pt x="1073" y="1655"/>
                  </a:cubicBezTo>
                  <a:cubicBezTo>
                    <a:pt x="1078" y="1655"/>
                    <a:pt x="1083" y="1655"/>
                    <a:pt x="1086" y="1652"/>
                  </a:cubicBezTo>
                  <a:cubicBezTo>
                    <a:pt x="1108" y="1645"/>
                    <a:pt x="1119" y="1622"/>
                    <a:pt x="1111" y="1602"/>
                  </a:cubicBezTo>
                  <a:cubicBezTo>
                    <a:pt x="1108" y="1593"/>
                    <a:pt x="825" y="819"/>
                    <a:pt x="257" y="198"/>
                  </a:cubicBezTo>
                  <a:lnTo>
                    <a:pt x="257" y="198"/>
                  </a:lnTo>
                  <a:lnTo>
                    <a:pt x="740" y="453"/>
                  </a:lnTo>
                  <a:cubicBezTo>
                    <a:pt x="746" y="456"/>
                    <a:pt x="752" y="458"/>
                    <a:pt x="758" y="458"/>
                  </a:cubicBezTo>
                  <a:cubicBezTo>
                    <a:pt x="772" y="458"/>
                    <a:pt x="786" y="450"/>
                    <a:pt x="794" y="436"/>
                  </a:cubicBezTo>
                  <a:cubicBezTo>
                    <a:pt x="805" y="417"/>
                    <a:pt x="796" y="393"/>
                    <a:pt x="777" y="382"/>
                  </a:cubicBezTo>
                  <a:lnTo>
                    <a:pt x="63" y="5"/>
                  </a:lnTo>
                  <a:cubicBezTo>
                    <a:pt x="57" y="2"/>
                    <a:pt x="50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6798413" y="707815"/>
              <a:ext cx="33412" cy="30532"/>
            </a:xfrm>
            <a:custGeom>
              <a:avLst/>
              <a:gdLst/>
              <a:ahLst/>
              <a:cxnLst/>
              <a:rect l="l" t="t" r="r" b="b"/>
              <a:pathLst>
                <a:path w="847" h="774" extrusionOk="0">
                  <a:moveTo>
                    <a:pt x="46" y="1"/>
                  </a:moveTo>
                  <a:cubicBezTo>
                    <a:pt x="33" y="1"/>
                    <a:pt x="20" y="7"/>
                    <a:pt x="12" y="19"/>
                  </a:cubicBezTo>
                  <a:cubicBezTo>
                    <a:pt x="0" y="37"/>
                    <a:pt x="5" y="61"/>
                    <a:pt x="23" y="74"/>
                  </a:cubicBezTo>
                  <a:cubicBezTo>
                    <a:pt x="28" y="76"/>
                    <a:pt x="508" y="405"/>
                    <a:pt x="769" y="758"/>
                  </a:cubicBezTo>
                  <a:cubicBezTo>
                    <a:pt x="777" y="767"/>
                    <a:pt x="789" y="773"/>
                    <a:pt x="801" y="773"/>
                  </a:cubicBezTo>
                  <a:cubicBezTo>
                    <a:pt x="809" y="773"/>
                    <a:pt x="818" y="771"/>
                    <a:pt x="825" y="766"/>
                  </a:cubicBezTo>
                  <a:cubicBezTo>
                    <a:pt x="843" y="753"/>
                    <a:pt x="847" y="728"/>
                    <a:pt x="833" y="710"/>
                  </a:cubicBezTo>
                  <a:cubicBezTo>
                    <a:pt x="565" y="346"/>
                    <a:pt x="88" y="21"/>
                    <a:pt x="68" y="8"/>
                  </a:cubicBezTo>
                  <a:cubicBezTo>
                    <a:pt x="61" y="3"/>
                    <a:pt x="53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6679514" y="1192086"/>
              <a:ext cx="74161" cy="69270"/>
            </a:xfrm>
            <a:custGeom>
              <a:avLst/>
              <a:gdLst/>
              <a:ahLst/>
              <a:cxnLst/>
              <a:rect l="l" t="t" r="r" b="b"/>
              <a:pathLst>
                <a:path w="1880" h="1756" extrusionOk="0">
                  <a:moveTo>
                    <a:pt x="43" y="1"/>
                  </a:moveTo>
                  <a:cubicBezTo>
                    <a:pt x="33" y="1"/>
                    <a:pt x="23" y="5"/>
                    <a:pt x="16" y="13"/>
                  </a:cubicBezTo>
                  <a:cubicBezTo>
                    <a:pt x="1" y="28"/>
                    <a:pt x="1" y="53"/>
                    <a:pt x="16" y="69"/>
                  </a:cubicBezTo>
                  <a:cubicBezTo>
                    <a:pt x="597" y="641"/>
                    <a:pt x="1201" y="1204"/>
                    <a:pt x="1810" y="1745"/>
                  </a:cubicBezTo>
                  <a:cubicBezTo>
                    <a:pt x="1817" y="1752"/>
                    <a:pt x="1827" y="1756"/>
                    <a:pt x="1837" y="1756"/>
                  </a:cubicBezTo>
                  <a:lnTo>
                    <a:pt x="1835" y="1755"/>
                  </a:lnTo>
                  <a:cubicBezTo>
                    <a:pt x="1846" y="1755"/>
                    <a:pt x="1858" y="1751"/>
                    <a:pt x="1866" y="1741"/>
                  </a:cubicBezTo>
                  <a:cubicBezTo>
                    <a:pt x="1880" y="1726"/>
                    <a:pt x="1879" y="1701"/>
                    <a:pt x="1862" y="1685"/>
                  </a:cubicBezTo>
                  <a:cubicBezTo>
                    <a:pt x="1254" y="1145"/>
                    <a:pt x="652" y="583"/>
                    <a:pt x="72" y="13"/>
                  </a:cubicBezTo>
                  <a:cubicBezTo>
                    <a:pt x="64" y="5"/>
                    <a:pt x="54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6688390" y="1376548"/>
              <a:ext cx="109703" cy="62840"/>
            </a:xfrm>
            <a:custGeom>
              <a:avLst/>
              <a:gdLst/>
              <a:ahLst/>
              <a:cxnLst/>
              <a:rect l="l" t="t" r="r" b="b"/>
              <a:pathLst>
                <a:path w="2781" h="1593" extrusionOk="0">
                  <a:moveTo>
                    <a:pt x="2736" y="1"/>
                  </a:moveTo>
                  <a:cubicBezTo>
                    <a:pt x="2729" y="1"/>
                    <a:pt x="2721" y="3"/>
                    <a:pt x="2714" y="7"/>
                  </a:cubicBezTo>
                  <a:lnTo>
                    <a:pt x="27" y="1518"/>
                  </a:lnTo>
                  <a:cubicBezTo>
                    <a:pt x="8" y="1529"/>
                    <a:pt x="1" y="1553"/>
                    <a:pt x="12" y="1573"/>
                  </a:cubicBezTo>
                  <a:cubicBezTo>
                    <a:pt x="19" y="1585"/>
                    <a:pt x="33" y="1592"/>
                    <a:pt x="46" y="1592"/>
                  </a:cubicBezTo>
                  <a:cubicBezTo>
                    <a:pt x="54" y="1592"/>
                    <a:pt x="60" y="1591"/>
                    <a:pt x="66" y="1588"/>
                  </a:cubicBezTo>
                  <a:lnTo>
                    <a:pt x="2754" y="75"/>
                  </a:lnTo>
                  <a:cubicBezTo>
                    <a:pt x="2773" y="65"/>
                    <a:pt x="2781" y="41"/>
                    <a:pt x="2770" y="21"/>
                  </a:cubicBezTo>
                  <a:cubicBezTo>
                    <a:pt x="2763" y="8"/>
                    <a:pt x="2750" y="1"/>
                    <a:pt x="27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6215165" y="2894671"/>
            <a:ext cx="2082797" cy="1811935"/>
            <a:chOff x="5415640" y="2541653"/>
            <a:chExt cx="2082797" cy="1811935"/>
          </a:xfrm>
        </p:grpSpPr>
        <p:grpSp>
          <p:nvGrpSpPr>
            <p:cNvPr id="1879" name="Google Shape;1879;p33"/>
            <p:cNvGrpSpPr/>
            <p:nvPr/>
          </p:nvGrpSpPr>
          <p:grpSpPr>
            <a:xfrm flipH="1">
              <a:off x="5791433" y="2846748"/>
              <a:ext cx="1307039" cy="1499986"/>
              <a:chOff x="2852906" y="2260098"/>
              <a:chExt cx="1307039" cy="1499986"/>
            </a:xfrm>
          </p:grpSpPr>
          <p:sp>
            <p:nvSpPr>
              <p:cNvPr id="1880" name="Google Shape;1880;p33"/>
              <p:cNvSpPr/>
              <p:nvPr/>
            </p:nvSpPr>
            <p:spPr>
              <a:xfrm>
                <a:off x="2852906" y="2441887"/>
                <a:ext cx="433771" cy="212985"/>
              </a:xfrm>
              <a:custGeom>
                <a:avLst/>
                <a:gdLst/>
                <a:ahLst/>
                <a:cxnLst/>
                <a:rect l="l" t="t" r="r" b="b"/>
                <a:pathLst>
                  <a:path w="11898" h="5842" extrusionOk="0">
                    <a:moveTo>
                      <a:pt x="144" y="1"/>
                    </a:moveTo>
                    <a:cubicBezTo>
                      <a:pt x="56" y="1"/>
                      <a:pt x="0" y="74"/>
                      <a:pt x="13" y="160"/>
                    </a:cubicBezTo>
                    <a:cubicBezTo>
                      <a:pt x="32" y="277"/>
                      <a:pt x="128" y="393"/>
                      <a:pt x="332" y="571"/>
                    </a:cubicBezTo>
                    <a:cubicBezTo>
                      <a:pt x="536" y="749"/>
                      <a:pt x="828" y="887"/>
                      <a:pt x="828" y="887"/>
                    </a:cubicBezTo>
                    <a:cubicBezTo>
                      <a:pt x="828" y="887"/>
                      <a:pt x="696" y="946"/>
                      <a:pt x="665" y="995"/>
                    </a:cubicBezTo>
                    <a:cubicBezTo>
                      <a:pt x="633" y="1044"/>
                      <a:pt x="520" y="1504"/>
                      <a:pt x="540" y="1621"/>
                    </a:cubicBezTo>
                    <a:cubicBezTo>
                      <a:pt x="559" y="1737"/>
                      <a:pt x="623" y="1799"/>
                      <a:pt x="623" y="1799"/>
                    </a:cubicBezTo>
                    <a:cubicBezTo>
                      <a:pt x="623" y="1799"/>
                      <a:pt x="532" y="1900"/>
                      <a:pt x="569" y="1980"/>
                    </a:cubicBezTo>
                    <a:cubicBezTo>
                      <a:pt x="607" y="2061"/>
                      <a:pt x="712" y="2125"/>
                      <a:pt x="873" y="2141"/>
                    </a:cubicBezTo>
                    <a:cubicBezTo>
                      <a:pt x="1034" y="2156"/>
                      <a:pt x="1465" y="2162"/>
                      <a:pt x="1589" y="2194"/>
                    </a:cubicBezTo>
                    <a:cubicBezTo>
                      <a:pt x="1684" y="2220"/>
                      <a:pt x="1880" y="2297"/>
                      <a:pt x="2076" y="2297"/>
                    </a:cubicBezTo>
                    <a:cubicBezTo>
                      <a:pt x="2133" y="2297"/>
                      <a:pt x="2191" y="2290"/>
                      <a:pt x="2246" y="2274"/>
                    </a:cubicBezTo>
                    <a:cubicBezTo>
                      <a:pt x="2440" y="2216"/>
                      <a:pt x="2542" y="2123"/>
                      <a:pt x="2697" y="2123"/>
                    </a:cubicBezTo>
                    <a:cubicBezTo>
                      <a:pt x="2736" y="2123"/>
                      <a:pt x="2778" y="2129"/>
                      <a:pt x="2825" y="2142"/>
                    </a:cubicBezTo>
                    <a:cubicBezTo>
                      <a:pt x="3063" y="2210"/>
                      <a:pt x="11898" y="5841"/>
                      <a:pt x="11898" y="5841"/>
                    </a:cubicBezTo>
                    <a:lnTo>
                      <a:pt x="11724" y="3159"/>
                    </a:lnTo>
                    <a:cubicBezTo>
                      <a:pt x="11724" y="3159"/>
                      <a:pt x="3012" y="1355"/>
                      <a:pt x="2753" y="1226"/>
                    </a:cubicBezTo>
                    <a:cubicBezTo>
                      <a:pt x="2494" y="1097"/>
                      <a:pt x="1829" y="603"/>
                      <a:pt x="1704" y="585"/>
                    </a:cubicBezTo>
                    <a:cubicBezTo>
                      <a:pt x="1681" y="582"/>
                      <a:pt x="1659" y="581"/>
                      <a:pt x="1639" y="581"/>
                    </a:cubicBezTo>
                    <a:cubicBezTo>
                      <a:pt x="1546" y="581"/>
                      <a:pt x="1482" y="607"/>
                      <a:pt x="1482" y="607"/>
                    </a:cubicBezTo>
                    <a:cubicBezTo>
                      <a:pt x="1482" y="607"/>
                      <a:pt x="839" y="405"/>
                      <a:pt x="679" y="315"/>
                    </a:cubicBezTo>
                    <a:cubicBezTo>
                      <a:pt x="518" y="226"/>
                      <a:pt x="384" y="101"/>
                      <a:pt x="242" y="28"/>
                    </a:cubicBezTo>
                    <a:cubicBezTo>
                      <a:pt x="207" y="9"/>
                      <a:pt x="174" y="1"/>
                      <a:pt x="144" y="1"/>
                    </a:cubicBez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3"/>
              <p:cNvSpPr/>
              <p:nvPr/>
            </p:nvSpPr>
            <p:spPr>
              <a:xfrm>
                <a:off x="2873907" y="2502228"/>
                <a:ext cx="47613" cy="674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85" extrusionOk="0">
                    <a:moveTo>
                      <a:pt x="482" y="0"/>
                    </a:moveTo>
                    <a:cubicBezTo>
                      <a:pt x="473" y="0"/>
                      <a:pt x="465" y="0"/>
                      <a:pt x="456" y="1"/>
                    </a:cubicBezTo>
                    <a:cubicBezTo>
                      <a:pt x="331" y="3"/>
                      <a:pt x="46" y="101"/>
                      <a:pt x="33" y="105"/>
                    </a:cubicBezTo>
                    <a:cubicBezTo>
                      <a:pt x="12" y="112"/>
                      <a:pt x="0" y="136"/>
                      <a:pt x="8" y="157"/>
                    </a:cubicBezTo>
                    <a:cubicBezTo>
                      <a:pt x="14" y="174"/>
                      <a:pt x="29" y="185"/>
                      <a:pt x="47" y="185"/>
                    </a:cubicBezTo>
                    <a:cubicBezTo>
                      <a:pt x="51" y="185"/>
                      <a:pt x="55" y="183"/>
                      <a:pt x="60" y="182"/>
                    </a:cubicBezTo>
                    <a:cubicBezTo>
                      <a:pt x="63" y="181"/>
                      <a:pt x="345" y="84"/>
                      <a:pt x="459" y="82"/>
                    </a:cubicBezTo>
                    <a:cubicBezTo>
                      <a:pt x="464" y="82"/>
                      <a:pt x="468" y="82"/>
                      <a:pt x="473" y="82"/>
                    </a:cubicBezTo>
                    <a:cubicBezTo>
                      <a:pt x="534" y="82"/>
                      <a:pt x="585" y="89"/>
                      <a:pt x="655" y="98"/>
                    </a:cubicBezTo>
                    <a:cubicBezTo>
                      <a:pt x="708" y="107"/>
                      <a:pt x="771" y="115"/>
                      <a:pt x="852" y="122"/>
                    </a:cubicBezTo>
                    <a:cubicBezTo>
                      <a:pt x="886" y="125"/>
                      <a:pt x="921" y="126"/>
                      <a:pt x="955" y="126"/>
                    </a:cubicBezTo>
                    <a:cubicBezTo>
                      <a:pt x="1118" y="126"/>
                      <a:pt x="1262" y="97"/>
                      <a:pt x="1270" y="96"/>
                    </a:cubicBezTo>
                    <a:cubicBezTo>
                      <a:pt x="1292" y="91"/>
                      <a:pt x="1306" y="70"/>
                      <a:pt x="1301" y="47"/>
                    </a:cubicBezTo>
                    <a:cubicBezTo>
                      <a:pt x="1298" y="28"/>
                      <a:pt x="1281" y="15"/>
                      <a:pt x="1262" y="15"/>
                    </a:cubicBezTo>
                    <a:cubicBezTo>
                      <a:pt x="1259" y="15"/>
                      <a:pt x="1256" y="15"/>
                      <a:pt x="1253" y="16"/>
                    </a:cubicBezTo>
                    <a:cubicBezTo>
                      <a:pt x="1251" y="16"/>
                      <a:pt x="1109" y="44"/>
                      <a:pt x="953" y="44"/>
                    </a:cubicBezTo>
                    <a:cubicBezTo>
                      <a:pt x="922" y="44"/>
                      <a:pt x="890" y="43"/>
                      <a:pt x="859" y="40"/>
                    </a:cubicBezTo>
                    <a:cubicBezTo>
                      <a:pt x="780" y="33"/>
                      <a:pt x="718" y="25"/>
                      <a:pt x="666" y="17"/>
                    </a:cubicBezTo>
                    <a:cubicBezTo>
                      <a:pt x="599" y="8"/>
                      <a:pt x="545" y="0"/>
                      <a:pt x="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3"/>
              <p:cNvSpPr/>
              <p:nvPr/>
            </p:nvSpPr>
            <p:spPr>
              <a:xfrm>
                <a:off x="2881308" y="2472695"/>
                <a:ext cx="21437" cy="11156"/>
              </a:xfrm>
              <a:custGeom>
                <a:avLst/>
                <a:gdLst/>
                <a:ahLst/>
                <a:cxnLst/>
                <a:rect l="l" t="t" r="r" b="b"/>
                <a:pathLst>
                  <a:path w="588" h="306" extrusionOk="0">
                    <a:moveTo>
                      <a:pt x="47" y="0"/>
                    </a:moveTo>
                    <a:cubicBezTo>
                      <a:pt x="32" y="0"/>
                      <a:pt x="17" y="9"/>
                      <a:pt x="10" y="24"/>
                    </a:cubicBezTo>
                    <a:cubicBezTo>
                      <a:pt x="1" y="45"/>
                      <a:pt x="10" y="69"/>
                      <a:pt x="31" y="79"/>
                    </a:cubicBezTo>
                    <a:lnTo>
                      <a:pt x="523" y="302"/>
                    </a:lnTo>
                    <a:cubicBezTo>
                      <a:pt x="529" y="305"/>
                      <a:pt x="535" y="306"/>
                      <a:pt x="541" y="306"/>
                    </a:cubicBezTo>
                    <a:cubicBezTo>
                      <a:pt x="556" y="306"/>
                      <a:pt x="571" y="296"/>
                      <a:pt x="578" y="281"/>
                    </a:cubicBezTo>
                    <a:cubicBezTo>
                      <a:pt x="587" y="260"/>
                      <a:pt x="578" y="236"/>
                      <a:pt x="557" y="227"/>
                    </a:cubicBezTo>
                    <a:lnTo>
                      <a:pt x="65" y="4"/>
                    </a:lnTo>
                    <a:cubicBezTo>
                      <a:pt x="59" y="2"/>
                      <a:pt x="5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3"/>
              <p:cNvSpPr/>
              <p:nvPr/>
            </p:nvSpPr>
            <p:spPr>
              <a:xfrm>
                <a:off x="2882365" y="2484435"/>
                <a:ext cx="29932" cy="2198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03" extrusionOk="0">
                    <a:moveTo>
                      <a:pt x="409" y="1"/>
                    </a:moveTo>
                    <a:cubicBezTo>
                      <a:pt x="324" y="1"/>
                      <a:pt x="202" y="44"/>
                      <a:pt x="137" y="84"/>
                    </a:cubicBezTo>
                    <a:cubicBezTo>
                      <a:pt x="51" y="136"/>
                      <a:pt x="30" y="278"/>
                      <a:pt x="18" y="363"/>
                    </a:cubicBezTo>
                    <a:lnTo>
                      <a:pt x="14" y="394"/>
                    </a:lnTo>
                    <a:cubicBezTo>
                      <a:pt x="1" y="474"/>
                      <a:pt x="38" y="564"/>
                      <a:pt x="39" y="569"/>
                    </a:cubicBezTo>
                    <a:cubicBezTo>
                      <a:pt x="46" y="585"/>
                      <a:pt x="61" y="594"/>
                      <a:pt x="77" y="594"/>
                    </a:cubicBezTo>
                    <a:cubicBezTo>
                      <a:pt x="82" y="594"/>
                      <a:pt x="88" y="593"/>
                      <a:pt x="93" y="591"/>
                    </a:cubicBezTo>
                    <a:cubicBezTo>
                      <a:pt x="114" y="582"/>
                      <a:pt x="124" y="558"/>
                      <a:pt x="115" y="538"/>
                    </a:cubicBezTo>
                    <a:cubicBezTo>
                      <a:pt x="107" y="517"/>
                      <a:pt x="87" y="454"/>
                      <a:pt x="94" y="408"/>
                    </a:cubicBezTo>
                    <a:lnTo>
                      <a:pt x="100" y="375"/>
                    </a:lnTo>
                    <a:cubicBezTo>
                      <a:pt x="109" y="308"/>
                      <a:pt x="127" y="186"/>
                      <a:pt x="179" y="154"/>
                    </a:cubicBezTo>
                    <a:cubicBezTo>
                      <a:pt x="247" y="113"/>
                      <a:pt x="358" y="82"/>
                      <a:pt x="412" y="82"/>
                    </a:cubicBezTo>
                    <a:cubicBezTo>
                      <a:pt x="421" y="82"/>
                      <a:pt x="428" y="83"/>
                      <a:pt x="434" y="85"/>
                    </a:cubicBezTo>
                    <a:cubicBezTo>
                      <a:pt x="497" y="106"/>
                      <a:pt x="698" y="225"/>
                      <a:pt x="715" y="304"/>
                    </a:cubicBezTo>
                    <a:cubicBezTo>
                      <a:pt x="737" y="404"/>
                      <a:pt x="737" y="561"/>
                      <a:pt x="737" y="562"/>
                    </a:cubicBezTo>
                    <a:cubicBezTo>
                      <a:pt x="739" y="585"/>
                      <a:pt x="756" y="603"/>
                      <a:pt x="779" y="603"/>
                    </a:cubicBezTo>
                    <a:cubicBezTo>
                      <a:pt x="801" y="603"/>
                      <a:pt x="820" y="584"/>
                      <a:pt x="820" y="562"/>
                    </a:cubicBezTo>
                    <a:cubicBezTo>
                      <a:pt x="820" y="555"/>
                      <a:pt x="820" y="394"/>
                      <a:pt x="796" y="286"/>
                    </a:cubicBezTo>
                    <a:cubicBezTo>
                      <a:pt x="767" y="155"/>
                      <a:pt x="513" y="26"/>
                      <a:pt x="461" y="8"/>
                    </a:cubicBezTo>
                    <a:cubicBezTo>
                      <a:pt x="446" y="3"/>
                      <a:pt x="429" y="1"/>
                      <a:pt x="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2894470" y="2488920"/>
                <a:ext cx="13343" cy="1647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52" extrusionOk="0">
                    <a:moveTo>
                      <a:pt x="224" y="0"/>
                    </a:moveTo>
                    <a:cubicBezTo>
                      <a:pt x="97" y="0"/>
                      <a:pt x="28" y="63"/>
                      <a:pt x="24" y="65"/>
                    </a:cubicBezTo>
                    <a:lnTo>
                      <a:pt x="5" y="82"/>
                    </a:lnTo>
                    <a:lnTo>
                      <a:pt x="11" y="106"/>
                    </a:lnTo>
                    <a:cubicBezTo>
                      <a:pt x="32" y="185"/>
                      <a:pt x="51" y="332"/>
                      <a:pt x="12" y="388"/>
                    </a:cubicBezTo>
                    <a:cubicBezTo>
                      <a:pt x="1" y="406"/>
                      <a:pt x="5" y="432"/>
                      <a:pt x="24" y="445"/>
                    </a:cubicBezTo>
                    <a:cubicBezTo>
                      <a:pt x="31" y="449"/>
                      <a:pt x="39" y="452"/>
                      <a:pt x="47" y="452"/>
                    </a:cubicBezTo>
                    <a:lnTo>
                      <a:pt x="47" y="452"/>
                    </a:lnTo>
                    <a:cubicBezTo>
                      <a:pt x="60" y="452"/>
                      <a:pt x="73" y="445"/>
                      <a:pt x="81" y="433"/>
                    </a:cubicBezTo>
                    <a:cubicBezTo>
                      <a:pt x="139" y="347"/>
                      <a:pt x="112" y="182"/>
                      <a:pt x="97" y="113"/>
                    </a:cubicBezTo>
                    <a:cubicBezTo>
                      <a:pt x="119" y="100"/>
                      <a:pt x="162" y="82"/>
                      <a:pt x="224" y="82"/>
                    </a:cubicBezTo>
                    <a:cubicBezTo>
                      <a:pt x="250" y="82"/>
                      <a:pt x="279" y="85"/>
                      <a:pt x="311" y="93"/>
                    </a:cubicBezTo>
                    <a:cubicBezTo>
                      <a:pt x="315" y="94"/>
                      <a:pt x="318" y="95"/>
                      <a:pt x="321" y="95"/>
                    </a:cubicBezTo>
                    <a:cubicBezTo>
                      <a:pt x="340" y="95"/>
                      <a:pt x="356" y="82"/>
                      <a:pt x="361" y="63"/>
                    </a:cubicBezTo>
                    <a:cubicBezTo>
                      <a:pt x="366" y="41"/>
                      <a:pt x="353" y="19"/>
                      <a:pt x="331" y="14"/>
                    </a:cubicBezTo>
                    <a:cubicBezTo>
                      <a:pt x="292" y="4"/>
                      <a:pt x="256" y="0"/>
                      <a:pt x="224" y="0"/>
                    </a:cubicBezTo>
                    <a:close/>
                    <a:moveTo>
                      <a:pt x="47" y="452"/>
                    </a:moveTo>
                    <a:cubicBezTo>
                      <a:pt x="46" y="452"/>
                      <a:pt x="46" y="452"/>
                      <a:pt x="46" y="452"/>
                    </a:cubicBezTo>
                    <a:lnTo>
                      <a:pt x="47" y="452"/>
                    </a:lnTo>
                    <a:cubicBezTo>
                      <a:pt x="47" y="452"/>
                      <a:pt x="47" y="452"/>
                      <a:pt x="4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3356927" y="2260098"/>
                <a:ext cx="249989" cy="255567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7010" extrusionOk="0">
                    <a:moveTo>
                      <a:pt x="4523" y="0"/>
                    </a:moveTo>
                    <a:cubicBezTo>
                      <a:pt x="4434" y="0"/>
                      <a:pt x="4345" y="8"/>
                      <a:pt x="4258" y="23"/>
                    </a:cubicBezTo>
                    <a:cubicBezTo>
                      <a:pt x="4152" y="42"/>
                      <a:pt x="4054" y="92"/>
                      <a:pt x="3951" y="113"/>
                    </a:cubicBezTo>
                    <a:cubicBezTo>
                      <a:pt x="3900" y="124"/>
                      <a:pt x="3846" y="127"/>
                      <a:pt x="3792" y="127"/>
                    </a:cubicBezTo>
                    <a:cubicBezTo>
                      <a:pt x="3737" y="127"/>
                      <a:pt x="3683" y="124"/>
                      <a:pt x="3630" y="123"/>
                    </a:cubicBezTo>
                    <a:cubicBezTo>
                      <a:pt x="3394" y="122"/>
                      <a:pt x="3158" y="105"/>
                      <a:pt x="2921" y="105"/>
                    </a:cubicBezTo>
                    <a:cubicBezTo>
                      <a:pt x="2886" y="105"/>
                      <a:pt x="2851" y="105"/>
                      <a:pt x="2815" y="106"/>
                    </a:cubicBezTo>
                    <a:cubicBezTo>
                      <a:pt x="2455" y="115"/>
                      <a:pt x="2082" y="180"/>
                      <a:pt x="1788" y="390"/>
                    </a:cubicBezTo>
                    <a:cubicBezTo>
                      <a:pt x="1692" y="457"/>
                      <a:pt x="1605" y="540"/>
                      <a:pt x="1496" y="582"/>
                    </a:cubicBezTo>
                    <a:cubicBezTo>
                      <a:pt x="1409" y="617"/>
                      <a:pt x="1313" y="623"/>
                      <a:pt x="1221" y="641"/>
                    </a:cubicBezTo>
                    <a:cubicBezTo>
                      <a:pt x="810" y="726"/>
                      <a:pt x="493" y="1074"/>
                      <a:pt x="333" y="1463"/>
                    </a:cubicBezTo>
                    <a:cubicBezTo>
                      <a:pt x="139" y="1933"/>
                      <a:pt x="116" y="2487"/>
                      <a:pt x="58" y="2987"/>
                    </a:cubicBezTo>
                    <a:cubicBezTo>
                      <a:pt x="1" y="3484"/>
                      <a:pt x="26" y="4009"/>
                      <a:pt x="265" y="4459"/>
                    </a:cubicBezTo>
                    <a:cubicBezTo>
                      <a:pt x="298" y="4524"/>
                      <a:pt x="337" y="4588"/>
                      <a:pt x="354" y="4659"/>
                    </a:cubicBezTo>
                    <a:cubicBezTo>
                      <a:pt x="373" y="4738"/>
                      <a:pt x="364" y="4821"/>
                      <a:pt x="358" y="4901"/>
                    </a:cubicBezTo>
                    <a:cubicBezTo>
                      <a:pt x="335" y="5243"/>
                      <a:pt x="520" y="5547"/>
                      <a:pt x="715" y="5814"/>
                    </a:cubicBezTo>
                    <a:lnTo>
                      <a:pt x="1140" y="6394"/>
                    </a:lnTo>
                    <a:cubicBezTo>
                      <a:pt x="1251" y="6547"/>
                      <a:pt x="1365" y="6702"/>
                      <a:pt x="1513" y="6822"/>
                    </a:cubicBezTo>
                    <a:cubicBezTo>
                      <a:pt x="1647" y="6931"/>
                      <a:pt x="1814" y="7009"/>
                      <a:pt x="1986" y="7009"/>
                    </a:cubicBezTo>
                    <a:cubicBezTo>
                      <a:pt x="2003" y="7009"/>
                      <a:pt x="2020" y="7009"/>
                      <a:pt x="2037" y="7007"/>
                    </a:cubicBezTo>
                    <a:cubicBezTo>
                      <a:pt x="2415" y="6973"/>
                      <a:pt x="2712" y="6429"/>
                      <a:pt x="2906" y="6152"/>
                    </a:cubicBezTo>
                    <a:cubicBezTo>
                      <a:pt x="3084" y="5898"/>
                      <a:pt x="3214" y="5760"/>
                      <a:pt x="3468" y="5582"/>
                    </a:cubicBezTo>
                    <a:cubicBezTo>
                      <a:pt x="3936" y="5254"/>
                      <a:pt x="4399" y="4920"/>
                      <a:pt x="4854" y="4575"/>
                    </a:cubicBezTo>
                    <a:cubicBezTo>
                      <a:pt x="5014" y="4453"/>
                      <a:pt x="5173" y="4326"/>
                      <a:pt x="5298" y="4166"/>
                    </a:cubicBezTo>
                    <a:cubicBezTo>
                      <a:pt x="5610" y="3766"/>
                      <a:pt x="5569" y="3277"/>
                      <a:pt x="5960" y="2908"/>
                    </a:cubicBezTo>
                    <a:cubicBezTo>
                      <a:pt x="6251" y="2633"/>
                      <a:pt x="6482" y="2511"/>
                      <a:pt x="6704" y="2178"/>
                    </a:cubicBezTo>
                    <a:cubicBezTo>
                      <a:pt x="6799" y="2036"/>
                      <a:pt x="6830" y="1862"/>
                      <a:pt x="6841" y="1692"/>
                    </a:cubicBezTo>
                    <a:cubicBezTo>
                      <a:pt x="6856" y="1488"/>
                      <a:pt x="6847" y="1280"/>
                      <a:pt x="6774" y="1089"/>
                    </a:cubicBezTo>
                    <a:cubicBezTo>
                      <a:pt x="6622" y="699"/>
                      <a:pt x="6206" y="451"/>
                      <a:pt x="5787" y="426"/>
                    </a:cubicBezTo>
                    <a:cubicBezTo>
                      <a:pt x="5715" y="421"/>
                      <a:pt x="5638" y="422"/>
                      <a:pt x="5571" y="394"/>
                    </a:cubicBezTo>
                    <a:cubicBezTo>
                      <a:pt x="5521" y="372"/>
                      <a:pt x="5478" y="336"/>
                      <a:pt x="5433" y="303"/>
                    </a:cubicBezTo>
                    <a:cubicBezTo>
                      <a:pt x="5175" y="103"/>
                      <a:pt x="4849" y="0"/>
                      <a:pt x="4523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3413403" y="2497451"/>
                <a:ext cx="101024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3604" extrusionOk="0">
                    <a:moveTo>
                      <a:pt x="267" y="0"/>
                    </a:moveTo>
                    <a:cubicBezTo>
                      <a:pt x="127" y="0"/>
                      <a:pt x="30" y="14"/>
                      <a:pt x="0" y="48"/>
                    </a:cubicBezTo>
                    <a:lnTo>
                      <a:pt x="264" y="3578"/>
                    </a:lnTo>
                    <a:lnTo>
                      <a:pt x="2635" y="3604"/>
                    </a:lnTo>
                    <a:lnTo>
                      <a:pt x="2771" y="356"/>
                    </a:lnTo>
                    <a:cubicBezTo>
                      <a:pt x="2771" y="356"/>
                      <a:pt x="969" y="0"/>
                      <a:pt x="267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3376396" y="2306512"/>
                <a:ext cx="216266" cy="253708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6959" extrusionOk="0">
                    <a:moveTo>
                      <a:pt x="3254" y="0"/>
                    </a:moveTo>
                    <a:cubicBezTo>
                      <a:pt x="3187" y="0"/>
                      <a:pt x="3118" y="2"/>
                      <a:pt x="3048" y="6"/>
                    </a:cubicBezTo>
                    <a:cubicBezTo>
                      <a:pt x="1304" y="100"/>
                      <a:pt x="1" y="1173"/>
                      <a:pt x="131" y="3579"/>
                    </a:cubicBezTo>
                    <a:cubicBezTo>
                      <a:pt x="211" y="5059"/>
                      <a:pt x="758" y="5478"/>
                      <a:pt x="2266" y="6358"/>
                    </a:cubicBezTo>
                    <a:cubicBezTo>
                      <a:pt x="2781" y="6658"/>
                      <a:pt x="3486" y="6959"/>
                      <a:pt x="4170" y="6959"/>
                    </a:cubicBezTo>
                    <a:cubicBezTo>
                      <a:pt x="4520" y="6959"/>
                      <a:pt x="4864" y="6880"/>
                      <a:pt x="5175" y="6682"/>
                    </a:cubicBezTo>
                    <a:cubicBezTo>
                      <a:pt x="5888" y="6229"/>
                      <a:pt x="5931" y="4432"/>
                      <a:pt x="5864" y="3188"/>
                    </a:cubicBezTo>
                    <a:cubicBezTo>
                      <a:pt x="5798" y="1981"/>
                      <a:pt x="5434" y="0"/>
                      <a:pt x="3254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3"/>
              <p:cNvSpPr/>
              <p:nvPr/>
            </p:nvSpPr>
            <p:spPr>
              <a:xfrm>
                <a:off x="3475932" y="2542698"/>
                <a:ext cx="35510" cy="16843"/>
              </a:xfrm>
              <a:custGeom>
                <a:avLst/>
                <a:gdLst/>
                <a:ahLst/>
                <a:cxnLst/>
                <a:rect l="l" t="t" r="r" b="b"/>
                <a:pathLst>
                  <a:path w="974" h="462" extrusionOk="0">
                    <a:moveTo>
                      <a:pt x="48" y="1"/>
                    </a:moveTo>
                    <a:cubicBezTo>
                      <a:pt x="35" y="1"/>
                      <a:pt x="21" y="8"/>
                      <a:pt x="13" y="19"/>
                    </a:cubicBezTo>
                    <a:cubicBezTo>
                      <a:pt x="0" y="38"/>
                      <a:pt x="6" y="64"/>
                      <a:pt x="25" y="76"/>
                    </a:cubicBezTo>
                    <a:cubicBezTo>
                      <a:pt x="508" y="396"/>
                      <a:pt x="906" y="458"/>
                      <a:pt x="923" y="460"/>
                    </a:cubicBezTo>
                    <a:cubicBezTo>
                      <a:pt x="925" y="461"/>
                      <a:pt x="927" y="461"/>
                      <a:pt x="929" y="461"/>
                    </a:cubicBezTo>
                    <a:cubicBezTo>
                      <a:pt x="949" y="461"/>
                      <a:pt x="966" y="446"/>
                      <a:pt x="970" y="427"/>
                    </a:cubicBezTo>
                    <a:cubicBezTo>
                      <a:pt x="973" y="404"/>
                      <a:pt x="957" y="384"/>
                      <a:pt x="935" y="380"/>
                    </a:cubicBezTo>
                    <a:cubicBezTo>
                      <a:pt x="931" y="379"/>
                      <a:pt x="537" y="317"/>
                      <a:pt x="70" y="8"/>
                    </a:cubicBezTo>
                    <a:cubicBezTo>
                      <a:pt x="63" y="3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>
                <a:off x="3374901" y="2305272"/>
                <a:ext cx="208391" cy="20496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5622" extrusionOk="0">
                    <a:moveTo>
                      <a:pt x="3267" y="0"/>
                    </a:moveTo>
                    <a:cubicBezTo>
                      <a:pt x="3202" y="0"/>
                      <a:pt x="3137" y="0"/>
                      <a:pt x="3070" y="0"/>
                    </a:cubicBezTo>
                    <a:cubicBezTo>
                      <a:pt x="1313" y="94"/>
                      <a:pt x="1" y="1174"/>
                      <a:pt x="132" y="3599"/>
                    </a:cubicBezTo>
                    <a:cubicBezTo>
                      <a:pt x="186" y="4588"/>
                      <a:pt x="447" y="5106"/>
                      <a:pt x="1060" y="5602"/>
                    </a:cubicBezTo>
                    <a:cubicBezTo>
                      <a:pt x="1089" y="5615"/>
                      <a:pt x="1117" y="5621"/>
                      <a:pt x="1142" y="5621"/>
                    </a:cubicBezTo>
                    <a:cubicBezTo>
                      <a:pt x="1457" y="5621"/>
                      <a:pt x="1430" y="4627"/>
                      <a:pt x="1766" y="4127"/>
                    </a:cubicBezTo>
                    <a:cubicBezTo>
                      <a:pt x="1766" y="4127"/>
                      <a:pt x="1379" y="4028"/>
                      <a:pt x="1761" y="4028"/>
                    </a:cubicBezTo>
                    <a:cubicBezTo>
                      <a:pt x="1827" y="4028"/>
                      <a:pt x="1916" y="4031"/>
                      <a:pt x="2035" y="4038"/>
                    </a:cubicBezTo>
                    <a:cubicBezTo>
                      <a:pt x="2044" y="4038"/>
                      <a:pt x="2054" y="4039"/>
                      <a:pt x="2064" y="4039"/>
                    </a:cubicBezTo>
                    <a:cubicBezTo>
                      <a:pt x="2148" y="4039"/>
                      <a:pt x="2239" y="4018"/>
                      <a:pt x="2323" y="4018"/>
                    </a:cubicBezTo>
                    <a:cubicBezTo>
                      <a:pt x="2342" y="4018"/>
                      <a:pt x="2361" y="4019"/>
                      <a:pt x="2379" y="4022"/>
                    </a:cubicBezTo>
                    <a:cubicBezTo>
                      <a:pt x="2514" y="4041"/>
                      <a:pt x="2494" y="4068"/>
                      <a:pt x="2600" y="4152"/>
                    </a:cubicBezTo>
                    <a:cubicBezTo>
                      <a:pt x="2690" y="4225"/>
                      <a:pt x="2806" y="4265"/>
                      <a:pt x="2922" y="4265"/>
                    </a:cubicBezTo>
                    <a:cubicBezTo>
                      <a:pt x="2997" y="4265"/>
                      <a:pt x="3072" y="4248"/>
                      <a:pt x="3139" y="4212"/>
                    </a:cubicBezTo>
                    <a:cubicBezTo>
                      <a:pt x="3191" y="4184"/>
                      <a:pt x="3243" y="4143"/>
                      <a:pt x="3261" y="4086"/>
                    </a:cubicBezTo>
                    <a:cubicBezTo>
                      <a:pt x="3273" y="4049"/>
                      <a:pt x="3272" y="4011"/>
                      <a:pt x="3271" y="3974"/>
                    </a:cubicBezTo>
                    <a:cubicBezTo>
                      <a:pt x="3265" y="3785"/>
                      <a:pt x="3251" y="3596"/>
                      <a:pt x="3251" y="3407"/>
                    </a:cubicBezTo>
                    <a:cubicBezTo>
                      <a:pt x="3251" y="3233"/>
                      <a:pt x="3181" y="3065"/>
                      <a:pt x="3196" y="2885"/>
                    </a:cubicBezTo>
                    <a:cubicBezTo>
                      <a:pt x="3209" y="2719"/>
                      <a:pt x="3289" y="2551"/>
                      <a:pt x="3436" y="2474"/>
                    </a:cubicBezTo>
                    <a:cubicBezTo>
                      <a:pt x="3532" y="2423"/>
                      <a:pt x="3646" y="2417"/>
                      <a:pt x="3756" y="2417"/>
                    </a:cubicBezTo>
                    <a:cubicBezTo>
                      <a:pt x="3769" y="2417"/>
                      <a:pt x="3783" y="2417"/>
                      <a:pt x="3796" y="2417"/>
                    </a:cubicBezTo>
                    <a:cubicBezTo>
                      <a:pt x="3838" y="2417"/>
                      <a:pt x="3879" y="2417"/>
                      <a:pt x="3920" y="2417"/>
                    </a:cubicBezTo>
                    <a:cubicBezTo>
                      <a:pt x="4017" y="2417"/>
                      <a:pt x="4113" y="2415"/>
                      <a:pt x="4208" y="2402"/>
                    </a:cubicBezTo>
                    <a:cubicBezTo>
                      <a:pt x="4359" y="2381"/>
                      <a:pt x="4509" y="2330"/>
                      <a:pt x="4619" y="2226"/>
                    </a:cubicBezTo>
                    <a:cubicBezTo>
                      <a:pt x="4702" y="2150"/>
                      <a:pt x="4758" y="2052"/>
                      <a:pt x="4829" y="1965"/>
                    </a:cubicBezTo>
                    <a:cubicBezTo>
                      <a:pt x="4883" y="1899"/>
                      <a:pt x="4947" y="1840"/>
                      <a:pt x="5017" y="1791"/>
                    </a:cubicBezTo>
                    <a:cubicBezTo>
                      <a:pt x="5109" y="1727"/>
                      <a:pt x="5213" y="1678"/>
                      <a:pt x="5321" y="1649"/>
                    </a:cubicBezTo>
                    <a:cubicBezTo>
                      <a:pt x="5428" y="1621"/>
                      <a:pt x="5545" y="1608"/>
                      <a:pt x="5624" y="1531"/>
                    </a:cubicBezTo>
                    <a:cubicBezTo>
                      <a:pt x="5690" y="1469"/>
                      <a:pt x="5715" y="1373"/>
                      <a:pt x="5713" y="1284"/>
                    </a:cubicBezTo>
                    <a:cubicBezTo>
                      <a:pt x="5707" y="1136"/>
                      <a:pt x="5648" y="964"/>
                      <a:pt x="5597" y="825"/>
                    </a:cubicBezTo>
                    <a:cubicBezTo>
                      <a:pt x="5548" y="695"/>
                      <a:pt x="5478" y="563"/>
                      <a:pt x="5378" y="466"/>
                    </a:cubicBezTo>
                    <a:cubicBezTo>
                      <a:pt x="5087" y="186"/>
                      <a:pt x="4660" y="114"/>
                      <a:pt x="4261" y="55"/>
                    </a:cubicBezTo>
                    <a:cubicBezTo>
                      <a:pt x="3917" y="4"/>
                      <a:pt x="3602" y="0"/>
                      <a:pt x="3267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3"/>
              <p:cNvSpPr/>
              <p:nvPr/>
            </p:nvSpPr>
            <p:spPr>
              <a:xfrm>
                <a:off x="3570509" y="2426865"/>
                <a:ext cx="12067" cy="21729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96" extrusionOk="0">
                    <a:moveTo>
                      <a:pt x="166" y="0"/>
                    </a:moveTo>
                    <a:cubicBezTo>
                      <a:pt x="76" y="0"/>
                      <a:pt x="1" y="133"/>
                      <a:pt x="1" y="298"/>
                    </a:cubicBezTo>
                    <a:cubicBezTo>
                      <a:pt x="0" y="462"/>
                      <a:pt x="74" y="596"/>
                      <a:pt x="165" y="596"/>
                    </a:cubicBezTo>
                    <a:cubicBezTo>
                      <a:pt x="166" y="596"/>
                      <a:pt x="166" y="596"/>
                      <a:pt x="166" y="596"/>
                    </a:cubicBezTo>
                    <a:cubicBezTo>
                      <a:pt x="257" y="596"/>
                      <a:pt x="330" y="462"/>
                      <a:pt x="330" y="299"/>
                    </a:cubicBezTo>
                    <a:cubicBezTo>
                      <a:pt x="330" y="134"/>
                      <a:pt x="257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3"/>
              <p:cNvSpPr/>
              <p:nvPr/>
            </p:nvSpPr>
            <p:spPr>
              <a:xfrm>
                <a:off x="3552753" y="2401052"/>
                <a:ext cx="3580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454" extrusionOk="0">
                    <a:moveTo>
                      <a:pt x="858" y="1"/>
                    </a:moveTo>
                    <a:cubicBezTo>
                      <a:pt x="801" y="1"/>
                      <a:pt x="727" y="23"/>
                      <a:pt x="643" y="61"/>
                    </a:cubicBezTo>
                    <a:cubicBezTo>
                      <a:pt x="383" y="180"/>
                      <a:pt x="281" y="183"/>
                      <a:pt x="165" y="232"/>
                    </a:cubicBezTo>
                    <a:cubicBezTo>
                      <a:pt x="1" y="300"/>
                      <a:pt x="8" y="452"/>
                      <a:pt x="144" y="453"/>
                    </a:cubicBezTo>
                    <a:cubicBezTo>
                      <a:pt x="145" y="453"/>
                      <a:pt x="147" y="453"/>
                      <a:pt x="148" y="453"/>
                    </a:cubicBezTo>
                    <a:cubicBezTo>
                      <a:pt x="286" y="453"/>
                      <a:pt x="554" y="403"/>
                      <a:pt x="715" y="348"/>
                    </a:cubicBezTo>
                    <a:cubicBezTo>
                      <a:pt x="879" y="294"/>
                      <a:pt x="982" y="223"/>
                      <a:pt x="969" y="94"/>
                    </a:cubicBezTo>
                    <a:cubicBezTo>
                      <a:pt x="963" y="29"/>
                      <a:pt x="921" y="1"/>
                      <a:pt x="8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3"/>
              <p:cNvSpPr/>
              <p:nvPr/>
            </p:nvSpPr>
            <p:spPr>
              <a:xfrm>
                <a:off x="3572878" y="2441996"/>
                <a:ext cx="34525" cy="4539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245" extrusionOk="0">
                    <a:moveTo>
                      <a:pt x="499" y="0"/>
                    </a:moveTo>
                    <a:cubicBezTo>
                      <a:pt x="499" y="0"/>
                      <a:pt x="0" y="521"/>
                      <a:pt x="0" y="779"/>
                    </a:cubicBezTo>
                    <a:cubicBezTo>
                      <a:pt x="0" y="1036"/>
                      <a:pt x="208" y="1244"/>
                      <a:pt x="466" y="1244"/>
                    </a:cubicBezTo>
                    <a:cubicBezTo>
                      <a:pt x="723" y="1244"/>
                      <a:pt x="946" y="1036"/>
                      <a:pt x="932" y="779"/>
                    </a:cubicBezTo>
                    <a:cubicBezTo>
                      <a:pt x="918" y="543"/>
                      <a:pt x="526" y="282"/>
                      <a:pt x="499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3"/>
              <p:cNvSpPr/>
              <p:nvPr/>
            </p:nvSpPr>
            <p:spPr>
              <a:xfrm>
                <a:off x="3426893" y="2432735"/>
                <a:ext cx="52389" cy="52244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33" extrusionOk="0">
                    <a:moveTo>
                      <a:pt x="597" y="0"/>
                    </a:moveTo>
                    <a:cubicBezTo>
                      <a:pt x="516" y="0"/>
                      <a:pt x="437" y="19"/>
                      <a:pt x="365" y="58"/>
                    </a:cubicBezTo>
                    <a:cubicBezTo>
                      <a:pt x="76" y="214"/>
                      <a:pt x="0" y="634"/>
                      <a:pt x="196" y="997"/>
                    </a:cubicBezTo>
                    <a:cubicBezTo>
                      <a:pt x="342" y="1269"/>
                      <a:pt x="598" y="1432"/>
                      <a:pt x="839" y="1432"/>
                    </a:cubicBezTo>
                    <a:cubicBezTo>
                      <a:pt x="920" y="1432"/>
                      <a:pt x="999" y="1414"/>
                      <a:pt x="1072" y="1375"/>
                    </a:cubicBezTo>
                    <a:cubicBezTo>
                      <a:pt x="1361" y="1219"/>
                      <a:pt x="1436" y="799"/>
                      <a:pt x="1241" y="436"/>
                    </a:cubicBezTo>
                    <a:cubicBezTo>
                      <a:pt x="1094" y="163"/>
                      <a:pt x="838" y="0"/>
                      <a:pt x="597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3439472" y="2448632"/>
                <a:ext cx="21218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9" extrusionOk="0">
                    <a:moveTo>
                      <a:pt x="232" y="1"/>
                    </a:moveTo>
                    <a:cubicBezTo>
                      <a:pt x="225" y="1"/>
                      <a:pt x="217" y="3"/>
                      <a:pt x="210" y="7"/>
                    </a:cubicBezTo>
                    <a:cubicBezTo>
                      <a:pt x="52" y="102"/>
                      <a:pt x="1" y="308"/>
                      <a:pt x="96" y="467"/>
                    </a:cubicBezTo>
                    <a:cubicBezTo>
                      <a:pt x="159" y="570"/>
                      <a:pt x="271" y="628"/>
                      <a:pt x="384" y="628"/>
                    </a:cubicBezTo>
                    <a:cubicBezTo>
                      <a:pt x="443" y="628"/>
                      <a:pt x="502" y="612"/>
                      <a:pt x="556" y="579"/>
                    </a:cubicBezTo>
                    <a:cubicBezTo>
                      <a:pt x="576" y="569"/>
                      <a:pt x="582" y="543"/>
                      <a:pt x="570" y="524"/>
                    </a:cubicBezTo>
                    <a:cubicBezTo>
                      <a:pt x="562" y="511"/>
                      <a:pt x="548" y="504"/>
                      <a:pt x="534" y="504"/>
                    </a:cubicBezTo>
                    <a:cubicBezTo>
                      <a:pt x="527" y="504"/>
                      <a:pt x="520" y="506"/>
                      <a:pt x="514" y="510"/>
                    </a:cubicBezTo>
                    <a:cubicBezTo>
                      <a:pt x="473" y="534"/>
                      <a:pt x="428" y="546"/>
                      <a:pt x="383" y="546"/>
                    </a:cubicBezTo>
                    <a:cubicBezTo>
                      <a:pt x="298" y="546"/>
                      <a:pt x="214" y="502"/>
                      <a:pt x="167" y="423"/>
                    </a:cubicBezTo>
                    <a:cubicBezTo>
                      <a:pt x="95" y="304"/>
                      <a:pt x="134" y="149"/>
                      <a:pt x="253" y="77"/>
                    </a:cubicBezTo>
                    <a:cubicBezTo>
                      <a:pt x="272" y="65"/>
                      <a:pt x="279" y="39"/>
                      <a:pt x="267" y="21"/>
                    </a:cubicBezTo>
                    <a:cubicBezTo>
                      <a:pt x="259" y="8"/>
                      <a:pt x="246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3567592" y="2494863"/>
                <a:ext cx="21838" cy="1564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429" extrusionOk="0">
                    <a:moveTo>
                      <a:pt x="599" y="0"/>
                    </a:moveTo>
                    <a:cubicBezTo>
                      <a:pt x="255" y="12"/>
                      <a:pt x="39" y="13"/>
                      <a:pt x="20" y="155"/>
                    </a:cubicBezTo>
                    <a:cubicBezTo>
                      <a:pt x="1" y="289"/>
                      <a:pt x="205" y="429"/>
                      <a:pt x="480" y="429"/>
                    </a:cubicBezTo>
                    <a:cubicBezTo>
                      <a:pt x="496" y="429"/>
                      <a:pt x="512" y="428"/>
                      <a:pt x="528" y="427"/>
                    </a:cubicBezTo>
                    <a:cubicBezTo>
                      <a:pt x="533" y="427"/>
                      <a:pt x="536" y="426"/>
                      <a:pt x="541" y="425"/>
                    </a:cubicBezTo>
                    <a:cubicBezTo>
                      <a:pt x="566" y="290"/>
                      <a:pt x="585" y="148"/>
                      <a:pt x="5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3482239" y="3152414"/>
                <a:ext cx="112800" cy="55867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324" extrusionOk="0">
                    <a:moveTo>
                      <a:pt x="3094" y="1"/>
                    </a:moveTo>
                    <a:lnTo>
                      <a:pt x="1" y="238"/>
                    </a:lnTo>
                    <a:lnTo>
                      <a:pt x="962" y="15324"/>
                    </a:lnTo>
                    <a:lnTo>
                      <a:pt x="2470" y="15226"/>
                    </a:lnTo>
                    <a:lnTo>
                      <a:pt x="3094" y="1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3506813" y="3674992"/>
                <a:ext cx="184438" cy="84764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325" extrusionOk="0">
                    <a:moveTo>
                      <a:pt x="1845" y="0"/>
                    </a:moveTo>
                    <a:cubicBezTo>
                      <a:pt x="1842" y="0"/>
                      <a:pt x="1838" y="0"/>
                      <a:pt x="1835" y="0"/>
                    </a:cubicBezTo>
                    <a:cubicBezTo>
                      <a:pt x="1623" y="20"/>
                      <a:pt x="1933" y="565"/>
                      <a:pt x="1322" y="757"/>
                    </a:cubicBezTo>
                    <a:cubicBezTo>
                      <a:pt x="1202" y="795"/>
                      <a:pt x="1096" y="810"/>
                      <a:pt x="1002" y="810"/>
                    </a:cubicBezTo>
                    <a:cubicBezTo>
                      <a:pt x="632" y="810"/>
                      <a:pt x="446" y="576"/>
                      <a:pt x="304" y="576"/>
                    </a:cubicBezTo>
                    <a:cubicBezTo>
                      <a:pt x="300" y="576"/>
                      <a:pt x="295" y="576"/>
                      <a:pt x="290" y="576"/>
                    </a:cubicBezTo>
                    <a:cubicBezTo>
                      <a:pt x="112" y="597"/>
                      <a:pt x="41" y="1252"/>
                      <a:pt x="20" y="1567"/>
                    </a:cubicBezTo>
                    <a:cubicBezTo>
                      <a:pt x="1" y="1881"/>
                      <a:pt x="119" y="2116"/>
                      <a:pt x="390" y="2197"/>
                    </a:cubicBezTo>
                    <a:cubicBezTo>
                      <a:pt x="437" y="2211"/>
                      <a:pt x="543" y="2216"/>
                      <a:pt x="683" y="2216"/>
                    </a:cubicBezTo>
                    <a:cubicBezTo>
                      <a:pt x="999" y="2216"/>
                      <a:pt x="1488" y="2191"/>
                      <a:pt x="1843" y="2191"/>
                    </a:cubicBezTo>
                    <a:cubicBezTo>
                      <a:pt x="1990" y="2191"/>
                      <a:pt x="2115" y="2196"/>
                      <a:pt x="2194" y="2208"/>
                    </a:cubicBezTo>
                    <a:cubicBezTo>
                      <a:pt x="2418" y="2243"/>
                      <a:pt x="2795" y="2325"/>
                      <a:pt x="3226" y="2325"/>
                    </a:cubicBezTo>
                    <a:cubicBezTo>
                      <a:pt x="3478" y="2325"/>
                      <a:pt x="3748" y="2297"/>
                      <a:pt x="4016" y="2216"/>
                    </a:cubicBezTo>
                    <a:cubicBezTo>
                      <a:pt x="4744" y="1997"/>
                      <a:pt x="5059" y="1797"/>
                      <a:pt x="4921" y="1394"/>
                    </a:cubicBezTo>
                    <a:cubicBezTo>
                      <a:pt x="4783" y="991"/>
                      <a:pt x="4363" y="991"/>
                      <a:pt x="4188" y="977"/>
                    </a:cubicBezTo>
                    <a:cubicBezTo>
                      <a:pt x="4014" y="962"/>
                      <a:pt x="3624" y="955"/>
                      <a:pt x="3370" y="795"/>
                    </a:cubicBezTo>
                    <a:cubicBezTo>
                      <a:pt x="3119" y="638"/>
                      <a:pt x="2079" y="0"/>
                      <a:pt x="18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3315982" y="3194197"/>
                <a:ext cx="109482" cy="511608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14033" extrusionOk="0">
                    <a:moveTo>
                      <a:pt x="3003" y="1"/>
                    </a:moveTo>
                    <a:lnTo>
                      <a:pt x="1" y="23"/>
                    </a:lnTo>
                    <a:lnTo>
                      <a:pt x="96" y="13535"/>
                    </a:lnTo>
                    <a:lnTo>
                      <a:pt x="1612" y="14032"/>
                    </a:lnTo>
                    <a:lnTo>
                      <a:pt x="3003" y="1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3272303" y="3023055"/>
                <a:ext cx="359325" cy="305003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8366" extrusionOk="0">
                    <a:moveTo>
                      <a:pt x="9846" y="1"/>
                    </a:moveTo>
                    <a:lnTo>
                      <a:pt x="309" y="325"/>
                    </a:lnTo>
                    <a:cubicBezTo>
                      <a:pt x="309" y="325"/>
                      <a:pt x="0" y="7885"/>
                      <a:pt x="49" y="8025"/>
                    </a:cubicBezTo>
                    <a:cubicBezTo>
                      <a:pt x="88" y="8136"/>
                      <a:pt x="2877" y="8217"/>
                      <a:pt x="4129" y="8217"/>
                    </a:cubicBezTo>
                    <a:cubicBezTo>
                      <a:pt x="4464" y="8217"/>
                      <a:pt x="4689" y="8211"/>
                      <a:pt x="4721" y="8198"/>
                    </a:cubicBezTo>
                    <a:cubicBezTo>
                      <a:pt x="4872" y="8139"/>
                      <a:pt x="4936" y="3657"/>
                      <a:pt x="4936" y="3657"/>
                    </a:cubicBezTo>
                    <a:cubicBezTo>
                      <a:pt x="4936" y="3657"/>
                      <a:pt x="5348" y="8123"/>
                      <a:pt x="5456" y="8241"/>
                    </a:cubicBezTo>
                    <a:cubicBezTo>
                      <a:pt x="5523" y="8316"/>
                      <a:pt x="7130" y="8366"/>
                      <a:pt x="8351" y="8366"/>
                    </a:cubicBezTo>
                    <a:cubicBezTo>
                      <a:pt x="9076" y="8366"/>
                      <a:pt x="9665" y="8348"/>
                      <a:pt x="9716" y="8308"/>
                    </a:cubicBezTo>
                    <a:cubicBezTo>
                      <a:pt x="9856" y="8198"/>
                      <a:pt x="9846" y="1"/>
                      <a:pt x="9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3"/>
              <p:cNvSpPr/>
              <p:nvPr/>
            </p:nvSpPr>
            <p:spPr>
              <a:xfrm>
                <a:off x="3449389" y="3076213"/>
                <a:ext cx="5031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170" extrusionOk="0">
                    <a:moveTo>
                      <a:pt x="61" y="1"/>
                    </a:moveTo>
                    <a:cubicBezTo>
                      <a:pt x="60" y="1"/>
                      <a:pt x="58" y="1"/>
                      <a:pt x="57" y="1"/>
                    </a:cubicBezTo>
                    <a:cubicBezTo>
                      <a:pt x="26" y="1"/>
                      <a:pt x="0" y="26"/>
                      <a:pt x="1" y="58"/>
                    </a:cubicBezTo>
                    <a:lnTo>
                      <a:pt x="22" y="2113"/>
                    </a:lnTo>
                    <a:cubicBezTo>
                      <a:pt x="23" y="2144"/>
                      <a:pt x="49" y="2170"/>
                      <a:pt x="79" y="2170"/>
                    </a:cubicBezTo>
                    <a:lnTo>
                      <a:pt x="80" y="2170"/>
                    </a:lnTo>
                    <a:cubicBezTo>
                      <a:pt x="112" y="2169"/>
                      <a:pt x="137" y="2143"/>
                      <a:pt x="136" y="2112"/>
                    </a:cubicBezTo>
                    <a:lnTo>
                      <a:pt x="115" y="57"/>
                    </a:lnTo>
                    <a:cubicBezTo>
                      <a:pt x="114" y="27"/>
                      <a:pt x="94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3"/>
              <p:cNvSpPr/>
              <p:nvPr/>
            </p:nvSpPr>
            <p:spPr>
              <a:xfrm>
                <a:off x="3250756" y="3675430"/>
                <a:ext cx="134929" cy="84654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2322" extrusionOk="0">
                    <a:moveTo>
                      <a:pt x="2258" y="0"/>
                    </a:moveTo>
                    <a:cubicBezTo>
                      <a:pt x="2104" y="0"/>
                      <a:pt x="1978" y="21"/>
                      <a:pt x="1831" y="154"/>
                    </a:cubicBezTo>
                    <a:cubicBezTo>
                      <a:pt x="1592" y="368"/>
                      <a:pt x="1390" y="706"/>
                      <a:pt x="1225" y="811"/>
                    </a:cubicBezTo>
                    <a:cubicBezTo>
                      <a:pt x="1060" y="916"/>
                      <a:pt x="784" y="1088"/>
                      <a:pt x="531" y="1147"/>
                    </a:cubicBezTo>
                    <a:cubicBezTo>
                      <a:pt x="276" y="1208"/>
                      <a:pt x="186" y="1320"/>
                      <a:pt x="134" y="1499"/>
                    </a:cubicBezTo>
                    <a:cubicBezTo>
                      <a:pt x="82" y="1678"/>
                      <a:pt x="0" y="1977"/>
                      <a:pt x="164" y="2126"/>
                    </a:cubicBezTo>
                    <a:cubicBezTo>
                      <a:pt x="318" y="2266"/>
                      <a:pt x="1455" y="2321"/>
                      <a:pt x="1872" y="2321"/>
                    </a:cubicBezTo>
                    <a:cubicBezTo>
                      <a:pt x="1902" y="2321"/>
                      <a:pt x="1928" y="2321"/>
                      <a:pt x="1949" y="2320"/>
                    </a:cubicBezTo>
                    <a:cubicBezTo>
                      <a:pt x="2278" y="2313"/>
                      <a:pt x="2331" y="2239"/>
                      <a:pt x="2584" y="2224"/>
                    </a:cubicBezTo>
                    <a:cubicBezTo>
                      <a:pt x="2839" y="2209"/>
                      <a:pt x="3407" y="2193"/>
                      <a:pt x="3549" y="2163"/>
                    </a:cubicBezTo>
                    <a:cubicBezTo>
                      <a:pt x="3691" y="2134"/>
                      <a:pt x="3700" y="2039"/>
                      <a:pt x="3700" y="1984"/>
                    </a:cubicBezTo>
                    <a:cubicBezTo>
                      <a:pt x="3700" y="1930"/>
                      <a:pt x="3653" y="1827"/>
                      <a:pt x="3624" y="1671"/>
                    </a:cubicBezTo>
                    <a:cubicBezTo>
                      <a:pt x="3593" y="1514"/>
                      <a:pt x="3526" y="1289"/>
                      <a:pt x="3526" y="834"/>
                    </a:cubicBezTo>
                    <a:cubicBezTo>
                      <a:pt x="3526" y="706"/>
                      <a:pt x="3302" y="475"/>
                      <a:pt x="3100" y="274"/>
                    </a:cubicBezTo>
                    <a:cubicBezTo>
                      <a:pt x="2949" y="122"/>
                      <a:pt x="2772" y="5"/>
                      <a:pt x="2495" y="5"/>
                    </a:cubicBezTo>
                    <a:cubicBezTo>
                      <a:pt x="2407" y="5"/>
                      <a:pt x="2329" y="0"/>
                      <a:pt x="2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3"/>
              <p:cNvSpPr/>
              <p:nvPr/>
            </p:nvSpPr>
            <p:spPr>
              <a:xfrm>
                <a:off x="3698300" y="2623310"/>
                <a:ext cx="316196" cy="97487"/>
              </a:xfrm>
              <a:custGeom>
                <a:avLst/>
                <a:gdLst/>
                <a:ahLst/>
                <a:cxnLst/>
                <a:rect l="l" t="t" r="r" b="b"/>
                <a:pathLst>
                  <a:path w="8673" h="2674" extrusionOk="0">
                    <a:moveTo>
                      <a:pt x="800" y="1"/>
                    </a:moveTo>
                    <a:lnTo>
                      <a:pt x="1" y="1709"/>
                    </a:lnTo>
                    <a:lnTo>
                      <a:pt x="8555" y="2673"/>
                    </a:lnTo>
                    <a:lnTo>
                      <a:pt x="8673" y="1498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3"/>
              <p:cNvSpPr/>
              <p:nvPr/>
            </p:nvSpPr>
            <p:spPr>
              <a:xfrm>
                <a:off x="3195811" y="2541896"/>
                <a:ext cx="573732" cy="549670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5077" extrusionOk="0">
                    <a:moveTo>
                      <a:pt x="828" y="1"/>
                    </a:moveTo>
                    <a:cubicBezTo>
                      <a:pt x="701" y="47"/>
                      <a:pt x="178" y="659"/>
                      <a:pt x="92" y="1535"/>
                    </a:cubicBezTo>
                    <a:cubicBezTo>
                      <a:pt x="0" y="2463"/>
                      <a:pt x="66" y="3644"/>
                      <a:pt x="66" y="3644"/>
                    </a:cubicBezTo>
                    <a:lnTo>
                      <a:pt x="2538" y="4535"/>
                    </a:lnTo>
                    <a:cubicBezTo>
                      <a:pt x="2407" y="5738"/>
                      <a:pt x="2533" y="7932"/>
                      <a:pt x="2493" y="9759"/>
                    </a:cubicBezTo>
                    <a:cubicBezTo>
                      <a:pt x="2445" y="11868"/>
                      <a:pt x="1974" y="14359"/>
                      <a:pt x="2254" y="14605"/>
                    </a:cubicBezTo>
                    <a:cubicBezTo>
                      <a:pt x="2483" y="14804"/>
                      <a:pt x="4016" y="14993"/>
                      <a:pt x="5405" y="15069"/>
                    </a:cubicBezTo>
                    <a:cubicBezTo>
                      <a:pt x="5498" y="15074"/>
                      <a:pt x="5594" y="15076"/>
                      <a:pt x="5692" y="15076"/>
                    </a:cubicBezTo>
                    <a:cubicBezTo>
                      <a:pt x="6697" y="15076"/>
                      <a:pt x="7944" y="14838"/>
                      <a:pt x="8947" y="14809"/>
                    </a:cubicBezTo>
                    <a:cubicBezTo>
                      <a:pt x="10674" y="14761"/>
                      <a:pt x="12225" y="14603"/>
                      <a:pt x="12225" y="14603"/>
                    </a:cubicBezTo>
                    <a:cubicBezTo>
                      <a:pt x="12225" y="14603"/>
                      <a:pt x="12157" y="12701"/>
                      <a:pt x="12095" y="10711"/>
                    </a:cubicBezTo>
                    <a:cubicBezTo>
                      <a:pt x="12032" y="8710"/>
                      <a:pt x="11948" y="7468"/>
                      <a:pt x="11864" y="6124"/>
                    </a:cubicBezTo>
                    <a:cubicBezTo>
                      <a:pt x="12488" y="5687"/>
                      <a:pt x="14119" y="5763"/>
                      <a:pt x="15140" y="5713"/>
                    </a:cubicBezTo>
                    <a:cubicBezTo>
                      <a:pt x="15486" y="4622"/>
                      <a:pt x="15736" y="2355"/>
                      <a:pt x="15469" y="2320"/>
                    </a:cubicBezTo>
                    <a:cubicBezTo>
                      <a:pt x="15469" y="2320"/>
                      <a:pt x="11701" y="1432"/>
                      <a:pt x="10475" y="1283"/>
                    </a:cubicBezTo>
                    <a:cubicBezTo>
                      <a:pt x="9325" y="1143"/>
                      <a:pt x="8655" y="1125"/>
                      <a:pt x="8655" y="1125"/>
                    </a:cubicBezTo>
                    <a:lnTo>
                      <a:pt x="8655" y="1125"/>
                    </a:lnTo>
                    <a:cubicBezTo>
                      <a:pt x="8655" y="1125"/>
                      <a:pt x="8687" y="1769"/>
                      <a:pt x="7692" y="1769"/>
                    </a:cubicBezTo>
                    <a:cubicBezTo>
                      <a:pt x="7668" y="1769"/>
                      <a:pt x="7643" y="1769"/>
                      <a:pt x="7618" y="1768"/>
                    </a:cubicBezTo>
                    <a:cubicBezTo>
                      <a:pt x="6548" y="1735"/>
                      <a:pt x="6124" y="926"/>
                      <a:pt x="6124" y="926"/>
                    </a:cubicBezTo>
                    <a:cubicBezTo>
                      <a:pt x="6124" y="926"/>
                      <a:pt x="5382" y="614"/>
                      <a:pt x="4583" y="465"/>
                    </a:cubicBezTo>
                    <a:cubicBezTo>
                      <a:pt x="3890" y="336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3"/>
              <p:cNvSpPr/>
              <p:nvPr/>
            </p:nvSpPr>
            <p:spPr>
              <a:xfrm>
                <a:off x="3501855" y="2273552"/>
                <a:ext cx="60848" cy="1626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446" extrusionOk="0">
                    <a:moveTo>
                      <a:pt x="1241" y="1"/>
                    </a:moveTo>
                    <a:cubicBezTo>
                      <a:pt x="1102" y="1"/>
                      <a:pt x="949" y="17"/>
                      <a:pt x="786" y="37"/>
                    </a:cubicBezTo>
                    <a:cubicBezTo>
                      <a:pt x="450" y="78"/>
                      <a:pt x="176" y="250"/>
                      <a:pt x="46" y="333"/>
                    </a:cubicBezTo>
                    <a:lnTo>
                      <a:pt x="34" y="340"/>
                    </a:lnTo>
                    <a:cubicBezTo>
                      <a:pt x="9" y="356"/>
                      <a:pt x="0" y="392"/>
                      <a:pt x="17" y="419"/>
                    </a:cubicBezTo>
                    <a:cubicBezTo>
                      <a:pt x="27" y="435"/>
                      <a:pt x="46" y="446"/>
                      <a:pt x="66" y="446"/>
                    </a:cubicBezTo>
                    <a:cubicBezTo>
                      <a:pt x="76" y="446"/>
                      <a:pt x="86" y="442"/>
                      <a:pt x="96" y="436"/>
                    </a:cubicBezTo>
                    <a:lnTo>
                      <a:pt x="106" y="429"/>
                    </a:lnTo>
                    <a:cubicBezTo>
                      <a:pt x="231" y="351"/>
                      <a:pt x="489" y="187"/>
                      <a:pt x="800" y="150"/>
                    </a:cubicBezTo>
                    <a:cubicBezTo>
                      <a:pt x="959" y="131"/>
                      <a:pt x="1109" y="115"/>
                      <a:pt x="1241" y="115"/>
                    </a:cubicBezTo>
                    <a:cubicBezTo>
                      <a:pt x="1372" y="115"/>
                      <a:pt x="1487" y="130"/>
                      <a:pt x="1579" y="174"/>
                    </a:cubicBezTo>
                    <a:cubicBezTo>
                      <a:pt x="1587" y="178"/>
                      <a:pt x="1596" y="180"/>
                      <a:pt x="1604" y="180"/>
                    </a:cubicBezTo>
                    <a:cubicBezTo>
                      <a:pt x="1625" y="180"/>
                      <a:pt x="1646" y="168"/>
                      <a:pt x="1656" y="148"/>
                    </a:cubicBezTo>
                    <a:cubicBezTo>
                      <a:pt x="1669" y="120"/>
                      <a:pt x="1657" y="86"/>
                      <a:pt x="1629" y="72"/>
                    </a:cubicBezTo>
                    <a:cubicBezTo>
                      <a:pt x="1520" y="19"/>
                      <a:pt x="1388" y="1"/>
                      <a:pt x="1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3"/>
              <p:cNvSpPr/>
              <p:nvPr/>
            </p:nvSpPr>
            <p:spPr>
              <a:xfrm>
                <a:off x="3404325" y="2283688"/>
                <a:ext cx="27051" cy="10828"/>
              </a:xfrm>
              <a:custGeom>
                <a:avLst/>
                <a:gdLst/>
                <a:ahLst/>
                <a:cxnLst/>
                <a:rect l="l" t="t" r="r" b="b"/>
                <a:pathLst>
                  <a:path w="742" h="297" extrusionOk="0">
                    <a:moveTo>
                      <a:pt x="61" y="0"/>
                    </a:moveTo>
                    <a:cubicBezTo>
                      <a:pt x="34" y="0"/>
                      <a:pt x="8" y="21"/>
                      <a:pt x="5" y="50"/>
                    </a:cubicBezTo>
                    <a:cubicBezTo>
                      <a:pt x="0" y="81"/>
                      <a:pt x="22" y="110"/>
                      <a:pt x="54" y="114"/>
                    </a:cubicBezTo>
                    <a:cubicBezTo>
                      <a:pt x="261" y="143"/>
                      <a:pt x="462" y="204"/>
                      <a:pt x="652" y="291"/>
                    </a:cubicBezTo>
                    <a:cubicBezTo>
                      <a:pt x="660" y="294"/>
                      <a:pt x="668" y="297"/>
                      <a:pt x="676" y="297"/>
                    </a:cubicBezTo>
                    <a:cubicBezTo>
                      <a:pt x="697" y="297"/>
                      <a:pt x="718" y="284"/>
                      <a:pt x="728" y="263"/>
                    </a:cubicBezTo>
                    <a:cubicBezTo>
                      <a:pt x="742" y="235"/>
                      <a:pt x="729" y="200"/>
                      <a:pt x="701" y="187"/>
                    </a:cubicBezTo>
                    <a:cubicBezTo>
                      <a:pt x="501" y="95"/>
                      <a:pt x="288" y="33"/>
                      <a:pt x="69" y="1"/>
                    </a:cubicBezTo>
                    <a:cubicBezTo>
                      <a:pt x="66" y="1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3"/>
              <p:cNvSpPr/>
              <p:nvPr/>
            </p:nvSpPr>
            <p:spPr>
              <a:xfrm>
                <a:off x="3389886" y="2357045"/>
                <a:ext cx="10719" cy="39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085" extrusionOk="0">
                    <a:moveTo>
                      <a:pt x="66" y="0"/>
                    </a:moveTo>
                    <a:cubicBezTo>
                      <a:pt x="59" y="0"/>
                      <a:pt x="52" y="2"/>
                      <a:pt x="45" y="4"/>
                    </a:cubicBezTo>
                    <a:cubicBezTo>
                      <a:pt x="16" y="15"/>
                      <a:pt x="1" y="49"/>
                      <a:pt x="12" y="78"/>
                    </a:cubicBezTo>
                    <a:cubicBezTo>
                      <a:pt x="59" y="203"/>
                      <a:pt x="60" y="351"/>
                      <a:pt x="61" y="493"/>
                    </a:cubicBezTo>
                    <a:cubicBezTo>
                      <a:pt x="61" y="690"/>
                      <a:pt x="62" y="893"/>
                      <a:pt x="182" y="1060"/>
                    </a:cubicBezTo>
                    <a:cubicBezTo>
                      <a:pt x="194" y="1076"/>
                      <a:pt x="211" y="1084"/>
                      <a:pt x="229" y="1084"/>
                    </a:cubicBezTo>
                    <a:cubicBezTo>
                      <a:pt x="240" y="1084"/>
                      <a:pt x="252" y="1081"/>
                      <a:pt x="263" y="1073"/>
                    </a:cubicBezTo>
                    <a:cubicBezTo>
                      <a:pt x="288" y="1055"/>
                      <a:pt x="294" y="1019"/>
                      <a:pt x="275" y="993"/>
                    </a:cubicBezTo>
                    <a:cubicBezTo>
                      <a:pt x="176" y="856"/>
                      <a:pt x="175" y="679"/>
                      <a:pt x="175" y="492"/>
                    </a:cubicBezTo>
                    <a:cubicBezTo>
                      <a:pt x="174" y="340"/>
                      <a:pt x="173" y="182"/>
                      <a:pt x="119" y="38"/>
                    </a:cubicBezTo>
                    <a:cubicBezTo>
                      <a:pt x="110" y="15"/>
                      <a:pt x="89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3"/>
              <p:cNvSpPr/>
              <p:nvPr/>
            </p:nvSpPr>
            <p:spPr>
              <a:xfrm>
                <a:off x="3546773" y="2344649"/>
                <a:ext cx="20161" cy="32156"/>
              </a:xfrm>
              <a:custGeom>
                <a:avLst/>
                <a:gdLst/>
                <a:ahLst/>
                <a:cxnLst/>
                <a:rect l="l" t="t" r="r" b="b"/>
                <a:pathLst>
                  <a:path w="553" h="882" extrusionOk="0">
                    <a:moveTo>
                      <a:pt x="489" y="0"/>
                    </a:moveTo>
                    <a:cubicBezTo>
                      <a:pt x="464" y="0"/>
                      <a:pt x="440" y="18"/>
                      <a:pt x="435" y="44"/>
                    </a:cubicBezTo>
                    <a:cubicBezTo>
                      <a:pt x="365" y="322"/>
                      <a:pt x="182" y="571"/>
                      <a:pt x="19" y="791"/>
                    </a:cubicBezTo>
                    <a:cubicBezTo>
                      <a:pt x="1" y="817"/>
                      <a:pt x="6" y="852"/>
                      <a:pt x="32" y="870"/>
                    </a:cubicBezTo>
                    <a:cubicBezTo>
                      <a:pt x="41" y="878"/>
                      <a:pt x="54" y="882"/>
                      <a:pt x="66" y="882"/>
                    </a:cubicBezTo>
                    <a:cubicBezTo>
                      <a:pt x="83" y="882"/>
                      <a:pt x="101" y="874"/>
                      <a:pt x="111" y="859"/>
                    </a:cubicBezTo>
                    <a:cubicBezTo>
                      <a:pt x="280" y="631"/>
                      <a:pt x="471" y="372"/>
                      <a:pt x="545" y="71"/>
                    </a:cubicBezTo>
                    <a:cubicBezTo>
                      <a:pt x="552" y="41"/>
                      <a:pt x="533" y="9"/>
                      <a:pt x="503" y="2"/>
                    </a:cubicBezTo>
                    <a:cubicBezTo>
                      <a:pt x="498" y="1"/>
                      <a:pt x="494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3"/>
              <p:cNvSpPr/>
              <p:nvPr/>
            </p:nvSpPr>
            <p:spPr>
              <a:xfrm>
                <a:off x="3461421" y="2325507"/>
                <a:ext cx="39666" cy="32447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890" extrusionOk="0">
                    <a:moveTo>
                      <a:pt x="1024" y="0"/>
                    </a:moveTo>
                    <a:cubicBezTo>
                      <a:pt x="1021" y="0"/>
                      <a:pt x="1017" y="1"/>
                      <a:pt x="1014" y="1"/>
                    </a:cubicBezTo>
                    <a:cubicBezTo>
                      <a:pt x="811" y="41"/>
                      <a:pt x="630" y="171"/>
                      <a:pt x="526" y="350"/>
                    </a:cubicBezTo>
                    <a:cubicBezTo>
                      <a:pt x="512" y="375"/>
                      <a:pt x="500" y="400"/>
                      <a:pt x="487" y="427"/>
                    </a:cubicBezTo>
                    <a:cubicBezTo>
                      <a:pt x="468" y="464"/>
                      <a:pt x="451" y="499"/>
                      <a:pt x="429" y="531"/>
                    </a:cubicBezTo>
                    <a:cubicBezTo>
                      <a:pt x="340" y="658"/>
                      <a:pt x="176" y="725"/>
                      <a:pt x="44" y="779"/>
                    </a:cubicBezTo>
                    <a:cubicBezTo>
                      <a:pt x="14" y="791"/>
                      <a:pt x="0" y="824"/>
                      <a:pt x="12" y="853"/>
                    </a:cubicBezTo>
                    <a:cubicBezTo>
                      <a:pt x="21" y="875"/>
                      <a:pt x="42" y="889"/>
                      <a:pt x="66" y="889"/>
                    </a:cubicBezTo>
                    <a:cubicBezTo>
                      <a:pt x="73" y="889"/>
                      <a:pt x="80" y="887"/>
                      <a:pt x="87" y="885"/>
                    </a:cubicBezTo>
                    <a:cubicBezTo>
                      <a:pt x="233" y="825"/>
                      <a:pt x="415" y="751"/>
                      <a:pt x="523" y="596"/>
                    </a:cubicBezTo>
                    <a:cubicBezTo>
                      <a:pt x="550" y="558"/>
                      <a:pt x="569" y="517"/>
                      <a:pt x="589" y="477"/>
                    </a:cubicBezTo>
                    <a:cubicBezTo>
                      <a:pt x="601" y="454"/>
                      <a:pt x="613" y="430"/>
                      <a:pt x="625" y="407"/>
                    </a:cubicBezTo>
                    <a:cubicBezTo>
                      <a:pt x="713" y="256"/>
                      <a:pt x="865" y="147"/>
                      <a:pt x="1036" y="114"/>
                    </a:cubicBezTo>
                    <a:cubicBezTo>
                      <a:pt x="1066" y="107"/>
                      <a:pt x="1087" y="78"/>
                      <a:pt x="1080" y="47"/>
                    </a:cubicBezTo>
                    <a:cubicBezTo>
                      <a:pt x="1075" y="20"/>
                      <a:pt x="1051" y="0"/>
                      <a:pt x="10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3"/>
              <p:cNvSpPr/>
              <p:nvPr/>
            </p:nvSpPr>
            <p:spPr>
              <a:xfrm>
                <a:off x="4010214" y="2670963"/>
                <a:ext cx="149731" cy="96503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2647" extrusionOk="0">
                    <a:moveTo>
                      <a:pt x="2712" y="1"/>
                    </a:moveTo>
                    <a:cubicBezTo>
                      <a:pt x="2565" y="1"/>
                      <a:pt x="2411" y="7"/>
                      <a:pt x="2276" y="23"/>
                    </a:cubicBezTo>
                    <a:cubicBezTo>
                      <a:pt x="1949" y="62"/>
                      <a:pt x="1691" y="133"/>
                      <a:pt x="1437" y="272"/>
                    </a:cubicBezTo>
                    <a:cubicBezTo>
                      <a:pt x="1338" y="327"/>
                      <a:pt x="1222" y="346"/>
                      <a:pt x="1105" y="346"/>
                    </a:cubicBezTo>
                    <a:cubicBezTo>
                      <a:pt x="956" y="346"/>
                      <a:pt x="804" y="315"/>
                      <a:pt x="680" y="289"/>
                    </a:cubicBezTo>
                    <a:cubicBezTo>
                      <a:pt x="459" y="240"/>
                      <a:pt x="118" y="191"/>
                      <a:pt x="118" y="191"/>
                    </a:cubicBezTo>
                    <a:lnTo>
                      <a:pt x="0" y="1366"/>
                    </a:lnTo>
                    <a:cubicBezTo>
                      <a:pt x="0" y="1366"/>
                      <a:pt x="910" y="1493"/>
                      <a:pt x="1055" y="1600"/>
                    </a:cubicBezTo>
                    <a:cubicBezTo>
                      <a:pt x="1199" y="1706"/>
                      <a:pt x="1394" y="2000"/>
                      <a:pt x="1711" y="2214"/>
                    </a:cubicBezTo>
                    <a:cubicBezTo>
                      <a:pt x="1870" y="2322"/>
                      <a:pt x="2148" y="2395"/>
                      <a:pt x="2354" y="2468"/>
                    </a:cubicBezTo>
                    <a:cubicBezTo>
                      <a:pt x="2560" y="2543"/>
                      <a:pt x="2617" y="2562"/>
                      <a:pt x="2729" y="2619"/>
                    </a:cubicBezTo>
                    <a:cubicBezTo>
                      <a:pt x="2765" y="2638"/>
                      <a:pt x="2797" y="2646"/>
                      <a:pt x="2823" y="2646"/>
                    </a:cubicBezTo>
                    <a:cubicBezTo>
                      <a:pt x="2935" y="2646"/>
                      <a:pt x="2959" y="2500"/>
                      <a:pt x="2900" y="2405"/>
                    </a:cubicBezTo>
                    <a:cubicBezTo>
                      <a:pt x="2826" y="2288"/>
                      <a:pt x="2681" y="2173"/>
                      <a:pt x="2545" y="2131"/>
                    </a:cubicBezTo>
                    <a:cubicBezTo>
                      <a:pt x="2409" y="2089"/>
                      <a:pt x="2097" y="2032"/>
                      <a:pt x="2122" y="1922"/>
                    </a:cubicBezTo>
                    <a:cubicBezTo>
                      <a:pt x="2145" y="1812"/>
                      <a:pt x="2720" y="1705"/>
                      <a:pt x="2890" y="1689"/>
                    </a:cubicBezTo>
                    <a:cubicBezTo>
                      <a:pt x="3061" y="1671"/>
                      <a:pt x="3768" y="1630"/>
                      <a:pt x="3923" y="1557"/>
                    </a:cubicBezTo>
                    <a:cubicBezTo>
                      <a:pt x="4019" y="1511"/>
                      <a:pt x="4048" y="1402"/>
                      <a:pt x="3943" y="1352"/>
                    </a:cubicBezTo>
                    <a:cubicBezTo>
                      <a:pt x="3837" y="1303"/>
                      <a:pt x="3020" y="1312"/>
                      <a:pt x="3007" y="1255"/>
                    </a:cubicBezTo>
                    <a:cubicBezTo>
                      <a:pt x="2994" y="1198"/>
                      <a:pt x="3029" y="1179"/>
                      <a:pt x="3151" y="1178"/>
                    </a:cubicBezTo>
                    <a:cubicBezTo>
                      <a:pt x="3272" y="1178"/>
                      <a:pt x="3890" y="1138"/>
                      <a:pt x="4015" y="1065"/>
                    </a:cubicBezTo>
                    <a:cubicBezTo>
                      <a:pt x="4107" y="1011"/>
                      <a:pt x="4102" y="935"/>
                      <a:pt x="4026" y="882"/>
                    </a:cubicBezTo>
                    <a:cubicBezTo>
                      <a:pt x="3951" y="830"/>
                      <a:pt x="3055" y="807"/>
                      <a:pt x="3001" y="798"/>
                    </a:cubicBezTo>
                    <a:cubicBezTo>
                      <a:pt x="2948" y="789"/>
                      <a:pt x="2923" y="760"/>
                      <a:pt x="2997" y="745"/>
                    </a:cubicBezTo>
                    <a:cubicBezTo>
                      <a:pt x="3070" y="731"/>
                      <a:pt x="3745" y="700"/>
                      <a:pt x="3869" y="623"/>
                    </a:cubicBezTo>
                    <a:cubicBezTo>
                      <a:pt x="3995" y="546"/>
                      <a:pt x="3984" y="439"/>
                      <a:pt x="3856" y="397"/>
                    </a:cubicBezTo>
                    <a:cubicBezTo>
                      <a:pt x="3821" y="385"/>
                      <a:pt x="3705" y="382"/>
                      <a:pt x="3561" y="382"/>
                    </a:cubicBezTo>
                    <a:cubicBezTo>
                      <a:pt x="3363" y="382"/>
                      <a:pt x="3112" y="388"/>
                      <a:pt x="2939" y="388"/>
                    </a:cubicBezTo>
                    <a:cubicBezTo>
                      <a:pt x="2823" y="388"/>
                      <a:pt x="2743" y="385"/>
                      <a:pt x="2736" y="376"/>
                    </a:cubicBezTo>
                    <a:cubicBezTo>
                      <a:pt x="2710" y="343"/>
                      <a:pt x="2750" y="338"/>
                      <a:pt x="2829" y="324"/>
                    </a:cubicBezTo>
                    <a:cubicBezTo>
                      <a:pt x="2909" y="310"/>
                      <a:pt x="3270" y="303"/>
                      <a:pt x="3354" y="233"/>
                    </a:cubicBezTo>
                    <a:cubicBezTo>
                      <a:pt x="3417" y="182"/>
                      <a:pt x="3392" y="94"/>
                      <a:pt x="3313" y="53"/>
                    </a:cubicBezTo>
                    <a:cubicBezTo>
                      <a:pt x="3262" y="26"/>
                      <a:pt x="2999" y="1"/>
                      <a:pt x="2712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3"/>
              <p:cNvSpPr/>
              <p:nvPr/>
            </p:nvSpPr>
            <p:spPr>
              <a:xfrm>
                <a:off x="3276569" y="3283779"/>
                <a:ext cx="162272" cy="1075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95" extrusionOk="0">
                    <a:moveTo>
                      <a:pt x="62" y="1"/>
                    </a:moveTo>
                    <a:cubicBezTo>
                      <a:pt x="34" y="1"/>
                      <a:pt x="9" y="22"/>
                      <a:pt x="4" y="50"/>
                    </a:cubicBezTo>
                    <a:cubicBezTo>
                      <a:pt x="1" y="81"/>
                      <a:pt x="23" y="111"/>
                      <a:pt x="54" y="114"/>
                    </a:cubicBezTo>
                    <a:cubicBezTo>
                      <a:pt x="963" y="234"/>
                      <a:pt x="1930" y="294"/>
                      <a:pt x="2983" y="294"/>
                    </a:cubicBezTo>
                    <a:cubicBezTo>
                      <a:pt x="3437" y="294"/>
                      <a:pt x="3907" y="283"/>
                      <a:pt x="4394" y="261"/>
                    </a:cubicBezTo>
                    <a:cubicBezTo>
                      <a:pt x="4426" y="259"/>
                      <a:pt x="4450" y="233"/>
                      <a:pt x="4449" y="201"/>
                    </a:cubicBezTo>
                    <a:cubicBezTo>
                      <a:pt x="4448" y="170"/>
                      <a:pt x="4425" y="148"/>
                      <a:pt x="4390" y="147"/>
                    </a:cubicBezTo>
                    <a:cubicBezTo>
                      <a:pt x="3902" y="169"/>
                      <a:pt x="3433" y="180"/>
                      <a:pt x="2980" y="180"/>
                    </a:cubicBezTo>
                    <a:cubicBezTo>
                      <a:pt x="1933" y="180"/>
                      <a:pt x="971" y="121"/>
                      <a:pt x="68" y="1"/>
                    </a:cubicBezTo>
                    <a:cubicBezTo>
                      <a:pt x="66" y="1"/>
                      <a:pt x="64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3"/>
              <p:cNvSpPr/>
              <p:nvPr/>
            </p:nvSpPr>
            <p:spPr>
              <a:xfrm>
                <a:off x="3469770" y="3289904"/>
                <a:ext cx="151882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282" extrusionOk="0">
                    <a:moveTo>
                      <a:pt x="60" y="0"/>
                    </a:moveTo>
                    <a:cubicBezTo>
                      <a:pt x="32" y="0"/>
                      <a:pt x="7" y="23"/>
                      <a:pt x="4" y="52"/>
                    </a:cubicBezTo>
                    <a:cubicBezTo>
                      <a:pt x="1" y="82"/>
                      <a:pt x="24" y="111"/>
                      <a:pt x="55" y="115"/>
                    </a:cubicBezTo>
                    <a:cubicBezTo>
                      <a:pt x="1085" y="226"/>
                      <a:pt x="2026" y="281"/>
                      <a:pt x="2904" y="281"/>
                    </a:cubicBezTo>
                    <a:cubicBezTo>
                      <a:pt x="3319" y="281"/>
                      <a:pt x="3721" y="269"/>
                      <a:pt x="4109" y="244"/>
                    </a:cubicBezTo>
                    <a:cubicBezTo>
                      <a:pt x="4141" y="243"/>
                      <a:pt x="4165" y="215"/>
                      <a:pt x="4163" y="183"/>
                    </a:cubicBezTo>
                    <a:cubicBezTo>
                      <a:pt x="4161" y="154"/>
                      <a:pt x="4136" y="131"/>
                      <a:pt x="4108" y="131"/>
                    </a:cubicBezTo>
                    <a:cubicBezTo>
                      <a:pt x="4106" y="131"/>
                      <a:pt x="4104" y="131"/>
                      <a:pt x="4102" y="131"/>
                    </a:cubicBezTo>
                    <a:cubicBezTo>
                      <a:pt x="3717" y="156"/>
                      <a:pt x="3321" y="168"/>
                      <a:pt x="2909" y="168"/>
                    </a:cubicBezTo>
                    <a:cubicBezTo>
                      <a:pt x="2035" y="168"/>
                      <a:pt x="1096" y="112"/>
                      <a:pt x="67" y="1"/>
                    </a:cubicBezTo>
                    <a:cubicBezTo>
                      <a:pt x="65" y="0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3"/>
              <p:cNvSpPr/>
              <p:nvPr/>
            </p:nvSpPr>
            <p:spPr>
              <a:xfrm>
                <a:off x="3287945" y="2680552"/>
                <a:ext cx="5505" cy="2428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666" extrusionOk="0">
                    <a:moveTo>
                      <a:pt x="95" y="0"/>
                    </a:moveTo>
                    <a:cubicBezTo>
                      <a:pt x="65" y="0"/>
                      <a:pt x="37" y="22"/>
                      <a:pt x="36" y="54"/>
                    </a:cubicBezTo>
                    <a:lnTo>
                      <a:pt x="3" y="605"/>
                    </a:lnTo>
                    <a:cubicBezTo>
                      <a:pt x="1" y="637"/>
                      <a:pt x="25" y="663"/>
                      <a:pt x="57" y="666"/>
                    </a:cubicBezTo>
                    <a:lnTo>
                      <a:pt x="60" y="666"/>
                    </a:lnTo>
                    <a:cubicBezTo>
                      <a:pt x="90" y="666"/>
                      <a:pt x="115" y="641"/>
                      <a:pt x="117" y="611"/>
                    </a:cubicBezTo>
                    <a:lnTo>
                      <a:pt x="148" y="60"/>
                    </a:lnTo>
                    <a:cubicBezTo>
                      <a:pt x="151" y="28"/>
                      <a:pt x="126" y="1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3"/>
              <p:cNvSpPr/>
              <p:nvPr/>
            </p:nvSpPr>
            <p:spPr>
              <a:xfrm>
                <a:off x="3614005" y="2723757"/>
                <a:ext cx="14984" cy="4116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129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8" y="2"/>
                    </a:cubicBezTo>
                    <a:cubicBezTo>
                      <a:pt x="87" y="9"/>
                      <a:pt x="68" y="39"/>
                      <a:pt x="74" y="69"/>
                    </a:cubicBezTo>
                    <a:lnTo>
                      <a:pt x="259" y="922"/>
                    </a:lnTo>
                    <a:lnTo>
                      <a:pt x="259" y="922"/>
                    </a:lnTo>
                    <a:lnTo>
                      <a:pt x="102" y="792"/>
                    </a:lnTo>
                    <a:cubicBezTo>
                      <a:pt x="91" y="783"/>
                      <a:pt x="79" y="779"/>
                      <a:pt x="66" y="779"/>
                    </a:cubicBezTo>
                    <a:cubicBezTo>
                      <a:pt x="49" y="779"/>
                      <a:pt x="33" y="786"/>
                      <a:pt x="22" y="800"/>
                    </a:cubicBezTo>
                    <a:cubicBezTo>
                      <a:pt x="1" y="825"/>
                      <a:pt x="4" y="861"/>
                      <a:pt x="29" y="881"/>
                    </a:cubicBezTo>
                    <a:lnTo>
                      <a:pt x="313" y="1116"/>
                    </a:lnTo>
                    <a:cubicBezTo>
                      <a:pt x="323" y="1125"/>
                      <a:pt x="336" y="1128"/>
                      <a:pt x="349" y="1128"/>
                    </a:cubicBezTo>
                    <a:cubicBezTo>
                      <a:pt x="359" y="1128"/>
                      <a:pt x="370" y="1126"/>
                      <a:pt x="379" y="1120"/>
                    </a:cubicBezTo>
                    <a:cubicBezTo>
                      <a:pt x="400" y="1107"/>
                      <a:pt x="410" y="1083"/>
                      <a:pt x="405" y="1060"/>
                    </a:cubicBezTo>
                    <a:lnTo>
                      <a:pt x="186" y="46"/>
                    </a:lnTo>
                    <a:cubicBezTo>
                      <a:pt x="181" y="19"/>
                      <a:pt x="156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4" name="Google Shape;1914;p33"/>
            <p:cNvGrpSpPr/>
            <p:nvPr/>
          </p:nvGrpSpPr>
          <p:grpSpPr>
            <a:xfrm flipH="1">
              <a:off x="5415640" y="2843904"/>
              <a:ext cx="805317" cy="1509684"/>
              <a:chOff x="3730421" y="2257254"/>
              <a:chExt cx="805317" cy="1509684"/>
            </a:xfrm>
          </p:grpSpPr>
          <p:sp>
            <p:nvSpPr>
              <p:cNvPr id="1915" name="Google Shape;1915;p33"/>
              <p:cNvSpPr/>
              <p:nvPr/>
            </p:nvSpPr>
            <p:spPr>
              <a:xfrm>
                <a:off x="4300216" y="3479568"/>
                <a:ext cx="101242" cy="1211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3324" extrusionOk="0">
                    <a:moveTo>
                      <a:pt x="1921" y="1"/>
                    </a:moveTo>
                    <a:cubicBezTo>
                      <a:pt x="1883" y="1"/>
                      <a:pt x="1846" y="3"/>
                      <a:pt x="1810" y="6"/>
                    </a:cubicBezTo>
                    <a:cubicBezTo>
                      <a:pt x="1410" y="38"/>
                      <a:pt x="1097" y="209"/>
                      <a:pt x="732" y="344"/>
                    </a:cubicBezTo>
                    <a:cubicBezTo>
                      <a:pt x="496" y="432"/>
                      <a:pt x="243" y="485"/>
                      <a:pt x="1" y="555"/>
                    </a:cubicBezTo>
                    <a:cubicBezTo>
                      <a:pt x="1" y="555"/>
                      <a:pt x="746" y="1010"/>
                      <a:pt x="973" y="1529"/>
                    </a:cubicBezTo>
                    <a:cubicBezTo>
                      <a:pt x="1143" y="1916"/>
                      <a:pt x="1128" y="2362"/>
                      <a:pt x="1280" y="2756"/>
                    </a:cubicBezTo>
                    <a:cubicBezTo>
                      <a:pt x="1399" y="3059"/>
                      <a:pt x="1683" y="3323"/>
                      <a:pt x="1996" y="3323"/>
                    </a:cubicBezTo>
                    <a:cubicBezTo>
                      <a:pt x="2111" y="3323"/>
                      <a:pt x="2231" y="3287"/>
                      <a:pt x="2347" y="3203"/>
                    </a:cubicBezTo>
                    <a:cubicBezTo>
                      <a:pt x="2527" y="3073"/>
                      <a:pt x="2728" y="2869"/>
                      <a:pt x="2761" y="2358"/>
                    </a:cubicBezTo>
                    <a:cubicBezTo>
                      <a:pt x="2777" y="2102"/>
                      <a:pt x="2613" y="1823"/>
                      <a:pt x="2565" y="1539"/>
                    </a:cubicBezTo>
                    <a:cubicBezTo>
                      <a:pt x="2517" y="1247"/>
                      <a:pt x="2531" y="930"/>
                      <a:pt x="2501" y="671"/>
                    </a:cubicBezTo>
                    <a:cubicBezTo>
                      <a:pt x="2477" y="473"/>
                      <a:pt x="2481" y="304"/>
                      <a:pt x="2351" y="155"/>
                    </a:cubicBezTo>
                    <a:cubicBezTo>
                      <a:pt x="2247" y="35"/>
                      <a:pt x="2083" y="1"/>
                      <a:pt x="1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3"/>
              <p:cNvSpPr/>
              <p:nvPr/>
            </p:nvSpPr>
            <p:spPr>
              <a:xfrm>
                <a:off x="4038726" y="3623584"/>
                <a:ext cx="55634" cy="100222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2749" extrusionOk="0">
                    <a:moveTo>
                      <a:pt x="1526" y="0"/>
                    </a:moveTo>
                    <a:lnTo>
                      <a:pt x="0" y="113"/>
                    </a:lnTo>
                    <a:lnTo>
                      <a:pt x="102" y="2619"/>
                    </a:lnTo>
                    <a:lnTo>
                      <a:pt x="1415" y="2749"/>
                    </a:lnTo>
                    <a:lnTo>
                      <a:pt x="1526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3"/>
              <p:cNvSpPr/>
              <p:nvPr/>
            </p:nvSpPr>
            <p:spPr>
              <a:xfrm>
                <a:off x="4407080" y="2871747"/>
                <a:ext cx="128659" cy="105253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2887" extrusionOk="0">
                    <a:moveTo>
                      <a:pt x="796" y="0"/>
                    </a:moveTo>
                    <a:lnTo>
                      <a:pt x="1" y="602"/>
                    </a:lnTo>
                    <a:lnTo>
                      <a:pt x="1" y="603"/>
                    </a:lnTo>
                    <a:cubicBezTo>
                      <a:pt x="1" y="603"/>
                      <a:pt x="489" y="1062"/>
                      <a:pt x="545" y="1338"/>
                    </a:cubicBezTo>
                    <a:cubicBezTo>
                      <a:pt x="601" y="1615"/>
                      <a:pt x="609" y="1975"/>
                      <a:pt x="678" y="2110"/>
                    </a:cubicBezTo>
                    <a:cubicBezTo>
                      <a:pt x="745" y="2244"/>
                      <a:pt x="807" y="2265"/>
                      <a:pt x="881" y="2423"/>
                    </a:cubicBezTo>
                    <a:cubicBezTo>
                      <a:pt x="950" y="2571"/>
                      <a:pt x="1007" y="2723"/>
                      <a:pt x="1110" y="2723"/>
                    </a:cubicBezTo>
                    <a:cubicBezTo>
                      <a:pt x="1117" y="2723"/>
                      <a:pt x="1124" y="2722"/>
                      <a:pt x="1132" y="2721"/>
                    </a:cubicBezTo>
                    <a:cubicBezTo>
                      <a:pt x="1248" y="2696"/>
                      <a:pt x="1314" y="2558"/>
                      <a:pt x="1263" y="2464"/>
                    </a:cubicBezTo>
                    <a:cubicBezTo>
                      <a:pt x="1212" y="2369"/>
                      <a:pt x="1101" y="2201"/>
                      <a:pt x="1156" y="2167"/>
                    </a:cubicBezTo>
                    <a:cubicBezTo>
                      <a:pt x="1182" y="2150"/>
                      <a:pt x="1273" y="2135"/>
                      <a:pt x="1377" y="2135"/>
                    </a:cubicBezTo>
                    <a:cubicBezTo>
                      <a:pt x="1486" y="2135"/>
                      <a:pt x="1609" y="2152"/>
                      <a:pt x="1692" y="2200"/>
                    </a:cubicBezTo>
                    <a:cubicBezTo>
                      <a:pt x="1854" y="2293"/>
                      <a:pt x="2281" y="2625"/>
                      <a:pt x="2392" y="2709"/>
                    </a:cubicBezTo>
                    <a:cubicBezTo>
                      <a:pt x="2486" y="2781"/>
                      <a:pt x="2624" y="2886"/>
                      <a:pt x="2718" y="2886"/>
                    </a:cubicBezTo>
                    <a:cubicBezTo>
                      <a:pt x="2735" y="2886"/>
                      <a:pt x="2751" y="2883"/>
                      <a:pt x="2764" y="2876"/>
                    </a:cubicBezTo>
                    <a:cubicBezTo>
                      <a:pt x="2854" y="2827"/>
                      <a:pt x="2836" y="2750"/>
                      <a:pt x="2764" y="2692"/>
                    </a:cubicBezTo>
                    <a:cubicBezTo>
                      <a:pt x="2691" y="2634"/>
                      <a:pt x="2180" y="2241"/>
                      <a:pt x="2167" y="2189"/>
                    </a:cubicBezTo>
                    <a:cubicBezTo>
                      <a:pt x="2159" y="2151"/>
                      <a:pt x="2173" y="2128"/>
                      <a:pt x="2199" y="2128"/>
                    </a:cubicBezTo>
                    <a:cubicBezTo>
                      <a:pt x="2209" y="2128"/>
                      <a:pt x="2221" y="2132"/>
                      <a:pt x="2235" y="2139"/>
                    </a:cubicBezTo>
                    <a:cubicBezTo>
                      <a:pt x="2283" y="2166"/>
                      <a:pt x="2571" y="2390"/>
                      <a:pt x="2730" y="2468"/>
                    </a:cubicBezTo>
                    <a:cubicBezTo>
                      <a:pt x="2862" y="2532"/>
                      <a:pt x="3081" y="2625"/>
                      <a:pt x="3211" y="2625"/>
                    </a:cubicBezTo>
                    <a:cubicBezTo>
                      <a:pt x="3240" y="2625"/>
                      <a:pt x="3264" y="2620"/>
                      <a:pt x="3282" y="2610"/>
                    </a:cubicBezTo>
                    <a:cubicBezTo>
                      <a:pt x="3370" y="2561"/>
                      <a:pt x="3288" y="2489"/>
                      <a:pt x="3222" y="2446"/>
                    </a:cubicBezTo>
                    <a:cubicBezTo>
                      <a:pt x="3131" y="2388"/>
                      <a:pt x="2680" y="2095"/>
                      <a:pt x="2680" y="2095"/>
                    </a:cubicBezTo>
                    <a:lnTo>
                      <a:pt x="2680" y="2095"/>
                    </a:lnTo>
                    <a:cubicBezTo>
                      <a:pt x="2680" y="2095"/>
                      <a:pt x="3158" y="2273"/>
                      <a:pt x="3257" y="2294"/>
                    </a:cubicBezTo>
                    <a:cubicBezTo>
                      <a:pt x="3295" y="2302"/>
                      <a:pt x="3341" y="2308"/>
                      <a:pt x="3384" y="2308"/>
                    </a:cubicBezTo>
                    <a:cubicBezTo>
                      <a:pt x="3454" y="2308"/>
                      <a:pt x="3516" y="2291"/>
                      <a:pt x="3520" y="2233"/>
                    </a:cubicBezTo>
                    <a:cubicBezTo>
                      <a:pt x="3528" y="2140"/>
                      <a:pt x="3284" y="2059"/>
                      <a:pt x="3119" y="1975"/>
                    </a:cubicBezTo>
                    <a:cubicBezTo>
                      <a:pt x="2989" y="1907"/>
                      <a:pt x="2559" y="1656"/>
                      <a:pt x="2559" y="1656"/>
                    </a:cubicBezTo>
                    <a:lnTo>
                      <a:pt x="2559" y="1656"/>
                    </a:lnTo>
                    <a:cubicBezTo>
                      <a:pt x="2559" y="1656"/>
                      <a:pt x="2769" y="1700"/>
                      <a:pt x="2898" y="1735"/>
                    </a:cubicBezTo>
                    <a:cubicBezTo>
                      <a:pt x="3003" y="1763"/>
                      <a:pt x="3191" y="1818"/>
                      <a:pt x="3306" y="1818"/>
                    </a:cubicBezTo>
                    <a:cubicBezTo>
                      <a:pt x="3333" y="1818"/>
                      <a:pt x="3356" y="1815"/>
                      <a:pt x="3373" y="1807"/>
                    </a:cubicBezTo>
                    <a:cubicBezTo>
                      <a:pt x="3460" y="1770"/>
                      <a:pt x="3482" y="1693"/>
                      <a:pt x="3403" y="1676"/>
                    </a:cubicBezTo>
                    <a:cubicBezTo>
                      <a:pt x="3325" y="1658"/>
                      <a:pt x="2721" y="1369"/>
                      <a:pt x="2621" y="1329"/>
                    </a:cubicBezTo>
                    <a:cubicBezTo>
                      <a:pt x="2521" y="1288"/>
                      <a:pt x="1773" y="951"/>
                      <a:pt x="1687" y="924"/>
                    </a:cubicBezTo>
                    <a:cubicBezTo>
                      <a:pt x="1600" y="899"/>
                      <a:pt x="1432" y="857"/>
                      <a:pt x="1343" y="752"/>
                    </a:cubicBezTo>
                    <a:cubicBezTo>
                      <a:pt x="1255" y="648"/>
                      <a:pt x="1009" y="335"/>
                      <a:pt x="796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3"/>
              <p:cNvSpPr/>
              <p:nvPr/>
            </p:nvSpPr>
            <p:spPr>
              <a:xfrm>
                <a:off x="4494182" y="2942042"/>
                <a:ext cx="12031" cy="7292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00" extrusionOk="0">
                    <a:moveTo>
                      <a:pt x="39" y="0"/>
                    </a:moveTo>
                    <a:cubicBezTo>
                      <a:pt x="27" y="0"/>
                      <a:pt x="15" y="7"/>
                      <a:pt x="10" y="18"/>
                    </a:cubicBezTo>
                    <a:cubicBezTo>
                      <a:pt x="0" y="33"/>
                      <a:pt x="7" y="54"/>
                      <a:pt x="24" y="62"/>
                    </a:cubicBezTo>
                    <a:lnTo>
                      <a:pt x="276" y="196"/>
                    </a:lnTo>
                    <a:cubicBezTo>
                      <a:pt x="281" y="198"/>
                      <a:pt x="287" y="199"/>
                      <a:pt x="291" y="199"/>
                    </a:cubicBezTo>
                    <a:cubicBezTo>
                      <a:pt x="303" y="199"/>
                      <a:pt x="315" y="194"/>
                      <a:pt x="320" y="182"/>
                    </a:cubicBezTo>
                    <a:cubicBezTo>
                      <a:pt x="330" y="166"/>
                      <a:pt x="323" y="146"/>
                      <a:pt x="306" y="138"/>
                    </a:cubicBezTo>
                    <a:lnTo>
                      <a:pt x="54" y="4"/>
                    </a:lnTo>
                    <a:cubicBezTo>
                      <a:pt x="49" y="1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3"/>
              <p:cNvSpPr/>
              <p:nvPr/>
            </p:nvSpPr>
            <p:spPr>
              <a:xfrm>
                <a:off x="3772168" y="2872805"/>
                <a:ext cx="136023" cy="10149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2784" extrusionOk="0">
                    <a:moveTo>
                      <a:pt x="3731" y="0"/>
                    </a:moveTo>
                    <a:lnTo>
                      <a:pt x="410" y="487"/>
                    </a:lnTo>
                    <a:cubicBezTo>
                      <a:pt x="1" y="644"/>
                      <a:pt x="44" y="1501"/>
                      <a:pt x="248" y="1897"/>
                    </a:cubicBezTo>
                    <a:cubicBezTo>
                      <a:pt x="445" y="2279"/>
                      <a:pt x="692" y="2784"/>
                      <a:pt x="1029" y="2784"/>
                    </a:cubicBezTo>
                    <a:cubicBezTo>
                      <a:pt x="1042" y="2784"/>
                      <a:pt x="1055" y="2783"/>
                      <a:pt x="1068" y="2781"/>
                    </a:cubicBezTo>
                    <a:cubicBezTo>
                      <a:pt x="1434" y="2740"/>
                      <a:pt x="3731" y="1"/>
                      <a:pt x="37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3"/>
              <p:cNvSpPr/>
              <p:nvPr/>
            </p:nvSpPr>
            <p:spPr>
              <a:xfrm>
                <a:off x="3986114" y="3054520"/>
                <a:ext cx="397934" cy="612851"/>
              </a:xfrm>
              <a:custGeom>
                <a:avLst/>
                <a:gdLst/>
                <a:ahLst/>
                <a:cxnLst/>
                <a:rect l="l" t="t" r="r" b="b"/>
                <a:pathLst>
                  <a:path w="10915" h="16810" extrusionOk="0">
                    <a:moveTo>
                      <a:pt x="8771" y="0"/>
                    </a:moveTo>
                    <a:lnTo>
                      <a:pt x="0" y="717"/>
                    </a:lnTo>
                    <a:cubicBezTo>
                      <a:pt x="0" y="717"/>
                      <a:pt x="696" y="16600"/>
                      <a:pt x="824" y="16721"/>
                    </a:cubicBezTo>
                    <a:cubicBezTo>
                      <a:pt x="885" y="16778"/>
                      <a:pt x="1437" y="16809"/>
                      <a:pt x="2026" y="16809"/>
                    </a:cubicBezTo>
                    <a:cubicBezTo>
                      <a:pt x="2689" y="16809"/>
                      <a:pt x="3398" y="16770"/>
                      <a:pt x="3502" y="16683"/>
                    </a:cubicBezTo>
                    <a:cubicBezTo>
                      <a:pt x="3696" y="16522"/>
                      <a:pt x="4282" y="3767"/>
                      <a:pt x="4282" y="3767"/>
                    </a:cubicBezTo>
                    <a:cubicBezTo>
                      <a:pt x="4282" y="3767"/>
                      <a:pt x="5083" y="7421"/>
                      <a:pt x="5213" y="8330"/>
                    </a:cubicBezTo>
                    <a:cubicBezTo>
                      <a:pt x="5342" y="9239"/>
                      <a:pt x="8561" y="13214"/>
                      <a:pt x="8561" y="13214"/>
                    </a:cubicBezTo>
                    <a:cubicBezTo>
                      <a:pt x="8561" y="13214"/>
                      <a:pt x="8772" y="13246"/>
                      <a:pt x="9075" y="13246"/>
                    </a:cubicBezTo>
                    <a:cubicBezTo>
                      <a:pt x="9379" y="13246"/>
                      <a:pt x="9774" y="13213"/>
                      <a:pt x="10140" y="13083"/>
                    </a:cubicBezTo>
                    <a:cubicBezTo>
                      <a:pt x="10915" y="12807"/>
                      <a:pt x="10837" y="12294"/>
                      <a:pt x="10853" y="12176"/>
                    </a:cubicBezTo>
                    <a:lnTo>
                      <a:pt x="8586" y="7811"/>
                    </a:lnTo>
                    <a:lnTo>
                      <a:pt x="87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3"/>
              <p:cNvSpPr/>
              <p:nvPr/>
            </p:nvSpPr>
            <p:spPr>
              <a:xfrm>
                <a:off x="4134469" y="3161930"/>
                <a:ext cx="10099" cy="320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78" extrusionOk="0">
                    <a:moveTo>
                      <a:pt x="62" y="0"/>
                    </a:moveTo>
                    <a:cubicBezTo>
                      <a:pt x="59" y="0"/>
                      <a:pt x="55" y="1"/>
                      <a:pt x="52" y="1"/>
                    </a:cubicBezTo>
                    <a:cubicBezTo>
                      <a:pt x="20" y="7"/>
                      <a:pt x="0" y="37"/>
                      <a:pt x="6" y="69"/>
                    </a:cubicBezTo>
                    <a:lnTo>
                      <a:pt x="158" y="832"/>
                    </a:lnTo>
                    <a:cubicBezTo>
                      <a:pt x="163" y="859"/>
                      <a:pt x="187" y="878"/>
                      <a:pt x="213" y="878"/>
                    </a:cubicBezTo>
                    <a:cubicBezTo>
                      <a:pt x="217" y="878"/>
                      <a:pt x="222" y="878"/>
                      <a:pt x="225" y="876"/>
                    </a:cubicBezTo>
                    <a:cubicBezTo>
                      <a:pt x="255" y="871"/>
                      <a:pt x="276" y="840"/>
                      <a:pt x="269" y="810"/>
                    </a:cubicBezTo>
                    <a:lnTo>
                      <a:pt x="118" y="47"/>
                    </a:lnTo>
                    <a:cubicBezTo>
                      <a:pt x="113" y="19"/>
                      <a:pt x="89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3"/>
              <p:cNvSpPr/>
              <p:nvPr/>
            </p:nvSpPr>
            <p:spPr>
              <a:xfrm>
                <a:off x="4076352" y="2578210"/>
                <a:ext cx="123518" cy="103722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2845" extrusionOk="0">
                    <a:moveTo>
                      <a:pt x="597" y="1"/>
                    </a:moveTo>
                    <a:lnTo>
                      <a:pt x="0" y="152"/>
                    </a:lnTo>
                    <a:lnTo>
                      <a:pt x="836" y="2844"/>
                    </a:lnTo>
                    <a:lnTo>
                      <a:pt x="3388" y="217"/>
                    </a:lnTo>
                    <a:lnTo>
                      <a:pt x="2771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3"/>
              <p:cNvSpPr/>
              <p:nvPr/>
            </p:nvSpPr>
            <p:spPr>
              <a:xfrm>
                <a:off x="3997089" y="2257254"/>
                <a:ext cx="259650" cy="278171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7630" extrusionOk="0">
                    <a:moveTo>
                      <a:pt x="4179" y="1"/>
                    </a:moveTo>
                    <a:cubicBezTo>
                      <a:pt x="4054" y="1"/>
                      <a:pt x="3929" y="10"/>
                      <a:pt x="3806" y="29"/>
                    </a:cubicBezTo>
                    <a:cubicBezTo>
                      <a:pt x="3445" y="85"/>
                      <a:pt x="3188" y="244"/>
                      <a:pt x="2888" y="429"/>
                    </a:cubicBezTo>
                    <a:cubicBezTo>
                      <a:pt x="2839" y="460"/>
                      <a:pt x="2791" y="490"/>
                      <a:pt x="2738" y="509"/>
                    </a:cubicBezTo>
                    <a:cubicBezTo>
                      <a:pt x="2670" y="532"/>
                      <a:pt x="2599" y="538"/>
                      <a:pt x="2528" y="542"/>
                    </a:cubicBezTo>
                    <a:cubicBezTo>
                      <a:pt x="2328" y="556"/>
                      <a:pt x="2128" y="563"/>
                      <a:pt x="1928" y="575"/>
                    </a:cubicBezTo>
                    <a:cubicBezTo>
                      <a:pt x="1650" y="598"/>
                      <a:pt x="1308" y="762"/>
                      <a:pt x="1116" y="969"/>
                    </a:cubicBezTo>
                    <a:cubicBezTo>
                      <a:pt x="953" y="1144"/>
                      <a:pt x="897" y="1400"/>
                      <a:pt x="727" y="1567"/>
                    </a:cubicBezTo>
                    <a:cubicBezTo>
                      <a:pt x="643" y="1651"/>
                      <a:pt x="537" y="1707"/>
                      <a:pt x="451" y="1786"/>
                    </a:cubicBezTo>
                    <a:cubicBezTo>
                      <a:pt x="181" y="2032"/>
                      <a:pt x="81" y="2417"/>
                      <a:pt x="39" y="2766"/>
                    </a:cubicBezTo>
                    <a:cubicBezTo>
                      <a:pt x="2" y="3081"/>
                      <a:pt x="1" y="3431"/>
                      <a:pt x="125" y="3730"/>
                    </a:cubicBezTo>
                    <a:cubicBezTo>
                      <a:pt x="303" y="4157"/>
                      <a:pt x="759" y="4552"/>
                      <a:pt x="1224" y="4552"/>
                    </a:cubicBezTo>
                    <a:cubicBezTo>
                      <a:pt x="1286" y="4552"/>
                      <a:pt x="1348" y="4545"/>
                      <a:pt x="1410" y="4530"/>
                    </a:cubicBezTo>
                    <a:cubicBezTo>
                      <a:pt x="1454" y="4519"/>
                      <a:pt x="1497" y="4505"/>
                      <a:pt x="1539" y="4488"/>
                    </a:cubicBezTo>
                    <a:cubicBezTo>
                      <a:pt x="1776" y="4390"/>
                      <a:pt x="1954" y="3640"/>
                      <a:pt x="2088" y="3414"/>
                    </a:cubicBezTo>
                    <a:cubicBezTo>
                      <a:pt x="2210" y="3207"/>
                      <a:pt x="2216" y="3053"/>
                      <a:pt x="2419" y="2902"/>
                    </a:cubicBezTo>
                    <a:cubicBezTo>
                      <a:pt x="2856" y="2575"/>
                      <a:pt x="3389" y="2394"/>
                      <a:pt x="3899" y="2232"/>
                    </a:cubicBezTo>
                    <a:cubicBezTo>
                      <a:pt x="4165" y="2147"/>
                      <a:pt x="4446" y="2077"/>
                      <a:pt x="4722" y="2077"/>
                    </a:cubicBezTo>
                    <a:cubicBezTo>
                      <a:pt x="4856" y="2077"/>
                      <a:pt x="4990" y="2094"/>
                      <a:pt x="5121" y="2133"/>
                    </a:cubicBezTo>
                    <a:cubicBezTo>
                      <a:pt x="5218" y="2163"/>
                      <a:pt x="5317" y="2207"/>
                      <a:pt x="5385" y="2286"/>
                    </a:cubicBezTo>
                    <a:cubicBezTo>
                      <a:pt x="5450" y="2361"/>
                      <a:pt x="5481" y="2460"/>
                      <a:pt x="5512" y="2555"/>
                    </a:cubicBezTo>
                    <a:cubicBezTo>
                      <a:pt x="5678" y="3079"/>
                      <a:pt x="5845" y="3609"/>
                      <a:pt x="5876" y="4159"/>
                    </a:cubicBezTo>
                    <a:cubicBezTo>
                      <a:pt x="5882" y="4269"/>
                      <a:pt x="5872" y="4380"/>
                      <a:pt x="5856" y="4488"/>
                    </a:cubicBezTo>
                    <a:cubicBezTo>
                      <a:pt x="5772" y="5029"/>
                      <a:pt x="5514" y="5533"/>
                      <a:pt x="5301" y="6029"/>
                    </a:cubicBezTo>
                    <a:cubicBezTo>
                      <a:pt x="5109" y="6475"/>
                      <a:pt x="4813" y="7068"/>
                      <a:pt x="4920" y="7574"/>
                    </a:cubicBezTo>
                    <a:cubicBezTo>
                      <a:pt x="4924" y="7592"/>
                      <a:pt x="4931" y="7614"/>
                      <a:pt x="4947" y="7624"/>
                    </a:cubicBezTo>
                    <a:cubicBezTo>
                      <a:pt x="4954" y="7628"/>
                      <a:pt x="4961" y="7629"/>
                      <a:pt x="4969" y="7629"/>
                    </a:cubicBezTo>
                    <a:cubicBezTo>
                      <a:pt x="4980" y="7629"/>
                      <a:pt x="4992" y="7626"/>
                      <a:pt x="5002" y="7623"/>
                    </a:cubicBezTo>
                    <a:cubicBezTo>
                      <a:pt x="5257" y="7546"/>
                      <a:pt x="5500" y="7427"/>
                      <a:pt x="5719" y="7271"/>
                    </a:cubicBezTo>
                    <a:cubicBezTo>
                      <a:pt x="5776" y="7230"/>
                      <a:pt x="5831" y="7186"/>
                      <a:pt x="5872" y="7128"/>
                    </a:cubicBezTo>
                    <a:cubicBezTo>
                      <a:pt x="5908" y="7077"/>
                      <a:pt x="5929" y="7018"/>
                      <a:pt x="5951" y="6958"/>
                    </a:cubicBezTo>
                    <a:cubicBezTo>
                      <a:pt x="6014" y="6785"/>
                      <a:pt x="6078" y="6607"/>
                      <a:pt x="6085" y="6421"/>
                    </a:cubicBezTo>
                    <a:cubicBezTo>
                      <a:pt x="6086" y="6395"/>
                      <a:pt x="6087" y="6368"/>
                      <a:pt x="6098" y="6346"/>
                    </a:cubicBezTo>
                    <a:cubicBezTo>
                      <a:pt x="6107" y="6329"/>
                      <a:pt x="6122" y="6315"/>
                      <a:pt x="6136" y="6302"/>
                    </a:cubicBezTo>
                    <a:cubicBezTo>
                      <a:pt x="6196" y="6248"/>
                      <a:pt x="6256" y="6196"/>
                      <a:pt x="6310" y="6138"/>
                    </a:cubicBezTo>
                    <a:cubicBezTo>
                      <a:pt x="6516" y="5918"/>
                      <a:pt x="6644" y="5632"/>
                      <a:pt x="6720" y="5336"/>
                    </a:cubicBezTo>
                    <a:cubicBezTo>
                      <a:pt x="6810" y="4991"/>
                      <a:pt x="6887" y="4590"/>
                      <a:pt x="6807" y="4238"/>
                    </a:cubicBezTo>
                    <a:cubicBezTo>
                      <a:pt x="6801" y="4212"/>
                      <a:pt x="6794" y="4185"/>
                      <a:pt x="6797" y="4160"/>
                    </a:cubicBezTo>
                    <a:cubicBezTo>
                      <a:pt x="6801" y="4134"/>
                      <a:pt x="6815" y="4111"/>
                      <a:pt x="6827" y="4089"/>
                    </a:cubicBezTo>
                    <a:cubicBezTo>
                      <a:pt x="6990" y="3799"/>
                      <a:pt x="7085" y="3471"/>
                      <a:pt x="7102" y="3138"/>
                    </a:cubicBezTo>
                    <a:cubicBezTo>
                      <a:pt x="7122" y="2788"/>
                      <a:pt x="7121" y="2433"/>
                      <a:pt x="7029" y="2090"/>
                    </a:cubicBezTo>
                    <a:cubicBezTo>
                      <a:pt x="6958" y="1826"/>
                      <a:pt x="6825" y="1570"/>
                      <a:pt x="6616" y="1394"/>
                    </a:cubicBezTo>
                    <a:cubicBezTo>
                      <a:pt x="6484" y="1285"/>
                      <a:pt x="6325" y="1207"/>
                      <a:pt x="6212" y="1079"/>
                    </a:cubicBezTo>
                    <a:cubicBezTo>
                      <a:pt x="6113" y="968"/>
                      <a:pt x="6056" y="827"/>
                      <a:pt x="5966" y="711"/>
                    </a:cubicBezTo>
                    <a:cubicBezTo>
                      <a:pt x="5693" y="354"/>
                      <a:pt x="5224" y="166"/>
                      <a:pt x="4797" y="71"/>
                    </a:cubicBezTo>
                    <a:cubicBezTo>
                      <a:pt x="4595" y="26"/>
                      <a:pt x="4387" y="1"/>
                      <a:pt x="4179" y="1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3"/>
              <p:cNvSpPr/>
              <p:nvPr/>
            </p:nvSpPr>
            <p:spPr>
              <a:xfrm>
                <a:off x="4098125" y="2519151"/>
                <a:ext cx="83123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621" extrusionOk="0">
                    <a:moveTo>
                      <a:pt x="2280" y="1"/>
                    </a:moveTo>
                    <a:lnTo>
                      <a:pt x="171" y="363"/>
                    </a:lnTo>
                    <a:lnTo>
                      <a:pt x="0" y="1621"/>
                    </a:lnTo>
                    <a:lnTo>
                      <a:pt x="2174" y="1621"/>
                    </a:ln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3"/>
              <p:cNvSpPr/>
              <p:nvPr/>
            </p:nvSpPr>
            <p:spPr>
              <a:xfrm>
                <a:off x="4038215" y="2316684"/>
                <a:ext cx="190454" cy="243609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6682" extrusionOk="0">
                    <a:moveTo>
                      <a:pt x="2541" y="0"/>
                    </a:moveTo>
                    <a:cubicBezTo>
                      <a:pt x="1912" y="0"/>
                      <a:pt x="1489" y="161"/>
                      <a:pt x="922" y="539"/>
                    </a:cubicBezTo>
                    <a:cubicBezTo>
                      <a:pt x="28" y="1134"/>
                      <a:pt x="27" y="2214"/>
                      <a:pt x="14" y="2832"/>
                    </a:cubicBezTo>
                    <a:cubicBezTo>
                      <a:pt x="0" y="3450"/>
                      <a:pt x="6" y="4638"/>
                      <a:pt x="219" y="5291"/>
                    </a:cubicBezTo>
                    <a:cubicBezTo>
                      <a:pt x="427" y="5925"/>
                      <a:pt x="885" y="6621"/>
                      <a:pt x="1809" y="6677"/>
                    </a:cubicBezTo>
                    <a:cubicBezTo>
                      <a:pt x="1858" y="6680"/>
                      <a:pt x="1907" y="6681"/>
                      <a:pt x="1956" y="6681"/>
                    </a:cubicBezTo>
                    <a:cubicBezTo>
                      <a:pt x="2810" y="6681"/>
                      <a:pt x="3482" y="6238"/>
                      <a:pt x="3962" y="5774"/>
                    </a:cubicBezTo>
                    <a:cubicBezTo>
                      <a:pt x="4429" y="5322"/>
                      <a:pt x="4899" y="4570"/>
                      <a:pt x="5057" y="3868"/>
                    </a:cubicBezTo>
                    <a:cubicBezTo>
                      <a:pt x="5224" y="3137"/>
                      <a:pt x="5139" y="2089"/>
                      <a:pt x="4801" y="1348"/>
                    </a:cubicBezTo>
                    <a:cubicBezTo>
                      <a:pt x="4464" y="605"/>
                      <a:pt x="3879" y="104"/>
                      <a:pt x="2983" y="22"/>
                    </a:cubicBezTo>
                    <a:cubicBezTo>
                      <a:pt x="2823" y="8"/>
                      <a:pt x="2677" y="0"/>
                      <a:pt x="2541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3"/>
              <p:cNvSpPr/>
              <p:nvPr/>
            </p:nvSpPr>
            <p:spPr>
              <a:xfrm>
                <a:off x="4095676" y="2491435"/>
                <a:ext cx="22968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90" extrusionOk="0">
                    <a:moveTo>
                      <a:pt x="407" y="1"/>
                    </a:moveTo>
                    <a:cubicBezTo>
                      <a:pt x="401" y="1"/>
                      <a:pt x="396" y="1"/>
                      <a:pt x="391" y="1"/>
                    </a:cubicBezTo>
                    <a:cubicBezTo>
                      <a:pt x="242" y="5"/>
                      <a:pt x="43" y="63"/>
                      <a:pt x="8" y="230"/>
                    </a:cubicBezTo>
                    <a:cubicBezTo>
                      <a:pt x="1" y="266"/>
                      <a:pt x="6" y="306"/>
                      <a:pt x="29" y="334"/>
                    </a:cubicBezTo>
                    <a:cubicBezTo>
                      <a:pt x="56" y="368"/>
                      <a:pt x="102" y="379"/>
                      <a:pt x="146" y="385"/>
                    </a:cubicBezTo>
                    <a:cubicBezTo>
                      <a:pt x="170" y="388"/>
                      <a:pt x="193" y="389"/>
                      <a:pt x="216" y="389"/>
                    </a:cubicBezTo>
                    <a:cubicBezTo>
                      <a:pt x="307" y="389"/>
                      <a:pt x="398" y="369"/>
                      <a:pt x="480" y="332"/>
                    </a:cubicBezTo>
                    <a:cubicBezTo>
                      <a:pt x="521" y="313"/>
                      <a:pt x="562" y="289"/>
                      <a:pt x="591" y="254"/>
                    </a:cubicBezTo>
                    <a:cubicBezTo>
                      <a:pt x="611" y="229"/>
                      <a:pt x="625" y="199"/>
                      <a:pt x="628" y="166"/>
                    </a:cubicBezTo>
                    <a:cubicBezTo>
                      <a:pt x="629" y="154"/>
                      <a:pt x="629" y="140"/>
                      <a:pt x="626" y="127"/>
                    </a:cubicBezTo>
                    <a:cubicBezTo>
                      <a:pt x="617" y="80"/>
                      <a:pt x="577" y="42"/>
                      <a:pt x="533" y="23"/>
                    </a:cubicBezTo>
                    <a:cubicBezTo>
                      <a:pt x="493" y="6"/>
                      <a:pt x="449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3"/>
              <p:cNvSpPr/>
              <p:nvPr/>
            </p:nvSpPr>
            <p:spPr>
              <a:xfrm>
                <a:off x="4110260" y="2550646"/>
                <a:ext cx="38280" cy="11083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04" extrusionOk="0">
                    <a:moveTo>
                      <a:pt x="1004" y="1"/>
                    </a:moveTo>
                    <a:cubicBezTo>
                      <a:pt x="998" y="1"/>
                      <a:pt x="992" y="2"/>
                      <a:pt x="987" y="5"/>
                    </a:cubicBezTo>
                    <a:cubicBezTo>
                      <a:pt x="681" y="141"/>
                      <a:pt x="362" y="214"/>
                      <a:pt x="41" y="223"/>
                    </a:cubicBezTo>
                    <a:cubicBezTo>
                      <a:pt x="18" y="223"/>
                      <a:pt x="0" y="241"/>
                      <a:pt x="0" y="264"/>
                    </a:cubicBezTo>
                    <a:cubicBezTo>
                      <a:pt x="1" y="287"/>
                      <a:pt x="19" y="304"/>
                      <a:pt x="41" y="304"/>
                    </a:cubicBezTo>
                    <a:lnTo>
                      <a:pt x="42" y="304"/>
                    </a:lnTo>
                    <a:cubicBezTo>
                      <a:pt x="375" y="296"/>
                      <a:pt x="704" y="220"/>
                      <a:pt x="1021" y="79"/>
                    </a:cubicBezTo>
                    <a:cubicBezTo>
                      <a:pt x="1040" y="70"/>
                      <a:pt x="1050" y="46"/>
                      <a:pt x="1040" y="25"/>
                    </a:cubicBezTo>
                    <a:cubicBezTo>
                      <a:pt x="1034" y="10"/>
                      <a:pt x="1020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3"/>
              <p:cNvSpPr/>
              <p:nvPr/>
            </p:nvSpPr>
            <p:spPr>
              <a:xfrm>
                <a:off x="4116094" y="2393395"/>
                <a:ext cx="37515" cy="1461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01" extrusionOk="0">
                    <a:moveTo>
                      <a:pt x="314" y="0"/>
                    </a:moveTo>
                    <a:cubicBezTo>
                      <a:pt x="125" y="0"/>
                      <a:pt x="1" y="96"/>
                      <a:pt x="31" y="208"/>
                    </a:cubicBezTo>
                    <a:cubicBezTo>
                      <a:pt x="66" y="339"/>
                      <a:pt x="226" y="313"/>
                      <a:pt x="400" y="325"/>
                    </a:cubicBezTo>
                    <a:cubicBezTo>
                      <a:pt x="571" y="335"/>
                      <a:pt x="723" y="366"/>
                      <a:pt x="857" y="397"/>
                    </a:cubicBezTo>
                    <a:cubicBezTo>
                      <a:pt x="869" y="399"/>
                      <a:pt x="880" y="401"/>
                      <a:pt x="891" y="401"/>
                    </a:cubicBezTo>
                    <a:cubicBezTo>
                      <a:pt x="997" y="401"/>
                      <a:pt x="1028" y="269"/>
                      <a:pt x="900" y="172"/>
                    </a:cubicBezTo>
                    <a:cubicBezTo>
                      <a:pt x="787" y="88"/>
                      <a:pt x="669" y="40"/>
                      <a:pt x="385" y="6"/>
                    </a:cubicBezTo>
                    <a:lnTo>
                      <a:pt x="385" y="5"/>
                    </a:lnTo>
                    <a:cubicBezTo>
                      <a:pt x="360" y="2"/>
                      <a:pt x="337" y="0"/>
                      <a:pt x="314" y="0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3"/>
              <p:cNvSpPr/>
              <p:nvPr/>
            </p:nvSpPr>
            <p:spPr>
              <a:xfrm>
                <a:off x="4031580" y="2395291"/>
                <a:ext cx="36640" cy="16479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452" extrusionOk="0">
                    <a:moveTo>
                      <a:pt x="742" y="0"/>
                    </a:moveTo>
                    <a:cubicBezTo>
                      <a:pt x="702" y="0"/>
                      <a:pt x="660" y="5"/>
                      <a:pt x="615" y="15"/>
                    </a:cubicBezTo>
                    <a:cubicBezTo>
                      <a:pt x="410" y="63"/>
                      <a:pt x="228" y="146"/>
                      <a:pt x="110" y="239"/>
                    </a:cubicBezTo>
                    <a:cubicBezTo>
                      <a:pt x="1" y="326"/>
                      <a:pt x="49" y="452"/>
                      <a:pt x="157" y="452"/>
                    </a:cubicBezTo>
                    <a:cubicBezTo>
                      <a:pt x="165" y="452"/>
                      <a:pt x="174" y="451"/>
                      <a:pt x="182" y="449"/>
                    </a:cubicBezTo>
                    <a:cubicBezTo>
                      <a:pt x="308" y="430"/>
                      <a:pt x="471" y="363"/>
                      <a:pt x="635" y="335"/>
                    </a:cubicBezTo>
                    <a:cubicBezTo>
                      <a:pt x="806" y="305"/>
                      <a:pt x="969" y="312"/>
                      <a:pt x="989" y="179"/>
                    </a:cubicBezTo>
                    <a:cubicBezTo>
                      <a:pt x="1005" y="76"/>
                      <a:pt x="899" y="0"/>
                      <a:pt x="742" y="0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3"/>
              <p:cNvSpPr/>
              <p:nvPr/>
            </p:nvSpPr>
            <p:spPr>
              <a:xfrm>
                <a:off x="4072706" y="2446736"/>
                <a:ext cx="20052" cy="34307"/>
              </a:xfrm>
              <a:custGeom>
                <a:avLst/>
                <a:gdLst/>
                <a:ahLst/>
                <a:cxnLst/>
                <a:rect l="l" t="t" r="r" b="b"/>
                <a:pathLst>
                  <a:path w="550" h="941" extrusionOk="0">
                    <a:moveTo>
                      <a:pt x="461" y="1"/>
                    </a:moveTo>
                    <a:cubicBezTo>
                      <a:pt x="460" y="1"/>
                      <a:pt x="460" y="1"/>
                      <a:pt x="459" y="1"/>
                    </a:cubicBezTo>
                    <a:cubicBezTo>
                      <a:pt x="199" y="15"/>
                      <a:pt x="0" y="237"/>
                      <a:pt x="14" y="496"/>
                    </a:cubicBezTo>
                    <a:cubicBezTo>
                      <a:pt x="21" y="622"/>
                      <a:pt x="77" y="737"/>
                      <a:pt x="170" y="821"/>
                    </a:cubicBezTo>
                    <a:cubicBezTo>
                      <a:pt x="257" y="899"/>
                      <a:pt x="368" y="941"/>
                      <a:pt x="483" y="941"/>
                    </a:cubicBezTo>
                    <a:lnTo>
                      <a:pt x="484" y="941"/>
                    </a:lnTo>
                    <a:cubicBezTo>
                      <a:pt x="493" y="941"/>
                      <a:pt x="502" y="941"/>
                      <a:pt x="510" y="940"/>
                    </a:cubicBezTo>
                    <a:cubicBezTo>
                      <a:pt x="533" y="939"/>
                      <a:pt x="550" y="920"/>
                      <a:pt x="548" y="897"/>
                    </a:cubicBezTo>
                    <a:cubicBezTo>
                      <a:pt x="547" y="875"/>
                      <a:pt x="533" y="858"/>
                      <a:pt x="508" y="858"/>
                    </a:cubicBezTo>
                    <a:cubicBezTo>
                      <a:pt x="507" y="858"/>
                      <a:pt x="506" y="858"/>
                      <a:pt x="505" y="858"/>
                    </a:cubicBezTo>
                    <a:cubicBezTo>
                      <a:pt x="498" y="859"/>
                      <a:pt x="490" y="859"/>
                      <a:pt x="483" y="859"/>
                    </a:cubicBezTo>
                    <a:cubicBezTo>
                      <a:pt x="387" y="859"/>
                      <a:pt x="296" y="824"/>
                      <a:pt x="225" y="759"/>
                    </a:cubicBezTo>
                    <a:cubicBezTo>
                      <a:pt x="147" y="691"/>
                      <a:pt x="102" y="595"/>
                      <a:pt x="96" y="492"/>
                    </a:cubicBezTo>
                    <a:cubicBezTo>
                      <a:pt x="84" y="278"/>
                      <a:pt x="249" y="94"/>
                      <a:pt x="463" y="82"/>
                    </a:cubicBezTo>
                    <a:cubicBezTo>
                      <a:pt x="486" y="81"/>
                      <a:pt x="503" y="61"/>
                      <a:pt x="502" y="39"/>
                    </a:cubicBezTo>
                    <a:cubicBezTo>
                      <a:pt x="501" y="18"/>
                      <a:pt x="485" y="1"/>
                      <a:pt x="4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3"/>
              <p:cNvSpPr/>
              <p:nvPr/>
            </p:nvSpPr>
            <p:spPr>
              <a:xfrm>
                <a:off x="4022975" y="2315554"/>
                <a:ext cx="205948" cy="136315"/>
              </a:xfrm>
              <a:custGeom>
                <a:avLst/>
                <a:gdLst/>
                <a:ahLst/>
                <a:cxnLst/>
                <a:rect l="l" t="t" r="r" b="b"/>
                <a:pathLst>
                  <a:path w="5649" h="3739" extrusionOk="0">
                    <a:moveTo>
                      <a:pt x="2937" y="1"/>
                    </a:moveTo>
                    <a:cubicBezTo>
                      <a:pt x="2296" y="1"/>
                      <a:pt x="1866" y="164"/>
                      <a:pt x="1289" y="544"/>
                    </a:cubicBezTo>
                    <a:lnTo>
                      <a:pt x="1288" y="544"/>
                    </a:lnTo>
                    <a:cubicBezTo>
                      <a:pt x="862" y="826"/>
                      <a:pt x="509" y="1223"/>
                      <a:pt x="302" y="1692"/>
                    </a:cubicBezTo>
                    <a:cubicBezTo>
                      <a:pt x="271" y="1765"/>
                      <a:pt x="241" y="1843"/>
                      <a:pt x="253" y="1921"/>
                    </a:cubicBezTo>
                    <a:cubicBezTo>
                      <a:pt x="269" y="2029"/>
                      <a:pt x="1" y="2286"/>
                      <a:pt x="105" y="2318"/>
                    </a:cubicBezTo>
                    <a:cubicBezTo>
                      <a:pt x="112" y="2319"/>
                      <a:pt x="157" y="2352"/>
                      <a:pt x="239" y="2352"/>
                    </a:cubicBezTo>
                    <a:cubicBezTo>
                      <a:pt x="311" y="2352"/>
                      <a:pt x="411" y="2327"/>
                      <a:pt x="539" y="2234"/>
                    </a:cubicBezTo>
                    <a:cubicBezTo>
                      <a:pt x="814" y="2035"/>
                      <a:pt x="824" y="1696"/>
                      <a:pt x="954" y="1535"/>
                    </a:cubicBezTo>
                    <a:cubicBezTo>
                      <a:pt x="1082" y="1374"/>
                      <a:pt x="1325" y="1345"/>
                      <a:pt x="1498" y="1202"/>
                    </a:cubicBezTo>
                    <a:cubicBezTo>
                      <a:pt x="1633" y="1090"/>
                      <a:pt x="1760" y="861"/>
                      <a:pt x="1784" y="689"/>
                    </a:cubicBezTo>
                    <a:cubicBezTo>
                      <a:pt x="1997" y="1035"/>
                      <a:pt x="2429" y="888"/>
                      <a:pt x="2738" y="1083"/>
                    </a:cubicBezTo>
                    <a:cubicBezTo>
                      <a:pt x="3025" y="1263"/>
                      <a:pt x="3088" y="1628"/>
                      <a:pt x="3260" y="1821"/>
                    </a:cubicBezTo>
                    <a:cubicBezTo>
                      <a:pt x="3752" y="2370"/>
                      <a:pt x="4195" y="2382"/>
                      <a:pt x="4232" y="2382"/>
                    </a:cubicBezTo>
                    <a:cubicBezTo>
                      <a:pt x="4234" y="2382"/>
                      <a:pt x="4235" y="2382"/>
                      <a:pt x="4235" y="2382"/>
                    </a:cubicBezTo>
                    <a:lnTo>
                      <a:pt x="4235" y="2382"/>
                    </a:lnTo>
                    <a:cubicBezTo>
                      <a:pt x="4235" y="2382"/>
                      <a:pt x="3982" y="3295"/>
                      <a:pt x="4155" y="3517"/>
                    </a:cubicBezTo>
                    <a:cubicBezTo>
                      <a:pt x="4207" y="3584"/>
                      <a:pt x="4293" y="3606"/>
                      <a:pt x="4395" y="3606"/>
                    </a:cubicBezTo>
                    <a:cubicBezTo>
                      <a:pt x="4583" y="3606"/>
                      <a:pt x="4822" y="3532"/>
                      <a:pt x="4990" y="3532"/>
                    </a:cubicBezTo>
                    <a:cubicBezTo>
                      <a:pt x="5032" y="3532"/>
                      <a:pt x="5069" y="3537"/>
                      <a:pt x="5101" y="3549"/>
                    </a:cubicBezTo>
                    <a:cubicBezTo>
                      <a:pt x="5160" y="3571"/>
                      <a:pt x="5219" y="3637"/>
                      <a:pt x="5277" y="3669"/>
                    </a:cubicBezTo>
                    <a:cubicBezTo>
                      <a:pt x="5349" y="3707"/>
                      <a:pt x="5411" y="3739"/>
                      <a:pt x="5474" y="3739"/>
                    </a:cubicBezTo>
                    <a:cubicBezTo>
                      <a:pt x="5491" y="3739"/>
                      <a:pt x="5509" y="3737"/>
                      <a:pt x="5526" y="3731"/>
                    </a:cubicBezTo>
                    <a:cubicBezTo>
                      <a:pt x="5649" y="3008"/>
                      <a:pt x="5552" y="2050"/>
                      <a:pt x="5234" y="1358"/>
                    </a:cubicBezTo>
                    <a:cubicBezTo>
                      <a:pt x="4891" y="611"/>
                      <a:pt x="4295" y="105"/>
                      <a:pt x="3385" y="23"/>
                    </a:cubicBezTo>
                    <a:cubicBezTo>
                      <a:pt x="3224" y="8"/>
                      <a:pt x="3075" y="1"/>
                      <a:pt x="2937" y="1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3"/>
              <p:cNvSpPr/>
              <p:nvPr/>
            </p:nvSpPr>
            <p:spPr>
              <a:xfrm>
                <a:off x="4185003" y="2421396"/>
                <a:ext cx="51697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51" extrusionOk="0">
                    <a:moveTo>
                      <a:pt x="814" y="1"/>
                    </a:moveTo>
                    <a:cubicBezTo>
                      <a:pt x="560" y="1"/>
                      <a:pt x="295" y="190"/>
                      <a:pt x="164" y="490"/>
                    </a:cubicBezTo>
                    <a:cubicBezTo>
                      <a:pt x="0" y="868"/>
                      <a:pt x="111" y="1280"/>
                      <a:pt x="411" y="1411"/>
                    </a:cubicBezTo>
                    <a:cubicBezTo>
                      <a:pt x="473" y="1438"/>
                      <a:pt x="538" y="1451"/>
                      <a:pt x="604" y="1451"/>
                    </a:cubicBezTo>
                    <a:cubicBezTo>
                      <a:pt x="858" y="1451"/>
                      <a:pt x="1122" y="1262"/>
                      <a:pt x="1252" y="962"/>
                    </a:cubicBezTo>
                    <a:cubicBezTo>
                      <a:pt x="1418" y="584"/>
                      <a:pt x="1307" y="172"/>
                      <a:pt x="1007" y="41"/>
                    </a:cubicBezTo>
                    <a:cubicBezTo>
                      <a:pt x="945" y="14"/>
                      <a:pt x="880" y="1"/>
                      <a:pt x="81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3"/>
              <p:cNvSpPr/>
              <p:nvPr/>
            </p:nvSpPr>
            <p:spPr>
              <a:xfrm>
                <a:off x="4204035" y="2437256"/>
                <a:ext cx="20416" cy="23369"/>
              </a:xfrm>
              <a:custGeom>
                <a:avLst/>
                <a:gdLst/>
                <a:ahLst/>
                <a:cxnLst/>
                <a:rect l="l" t="t" r="r" b="b"/>
                <a:pathLst>
                  <a:path w="560" h="641" extrusionOk="0">
                    <a:moveTo>
                      <a:pt x="309" y="1"/>
                    </a:moveTo>
                    <a:cubicBezTo>
                      <a:pt x="293" y="1"/>
                      <a:pt x="279" y="9"/>
                      <a:pt x="272" y="23"/>
                    </a:cubicBezTo>
                    <a:cubicBezTo>
                      <a:pt x="261" y="44"/>
                      <a:pt x="270" y="69"/>
                      <a:pt x="289" y="78"/>
                    </a:cubicBezTo>
                    <a:cubicBezTo>
                      <a:pt x="415" y="140"/>
                      <a:pt x="466" y="292"/>
                      <a:pt x="404" y="417"/>
                    </a:cubicBezTo>
                    <a:cubicBezTo>
                      <a:pt x="361" y="506"/>
                      <a:pt x="270" y="558"/>
                      <a:pt x="177" y="558"/>
                    </a:cubicBezTo>
                    <a:cubicBezTo>
                      <a:pt x="140" y="558"/>
                      <a:pt x="102" y="550"/>
                      <a:pt x="66" y="532"/>
                    </a:cubicBezTo>
                    <a:cubicBezTo>
                      <a:pt x="60" y="529"/>
                      <a:pt x="53" y="527"/>
                      <a:pt x="47" y="527"/>
                    </a:cubicBezTo>
                    <a:cubicBezTo>
                      <a:pt x="32" y="527"/>
                      <a:pt x="17" y="536"/>
                      <a:pt x="10" y="550"/>
                    </a:cubicBezTo>
                    <a:cubicBezTo>
                      <a:pt x="1" y="570"/>
                      <a:pt x="9" y="595"/>
                      <a:pt x="29" y="605"/>
                    </a:cubicBezTo>
                    <a:cubicBezTo>
                      <a:pt x="76" y="628"/>
                      <a:pt x="126" y="640"/>
                      <a:pt x="178" y="640"/>
                    </a:cubicBezTo>
                    <a:cubicBezTo>
                      <a:pt x="214" y="640"/>
                      <a:pt x="250" y="634"/>
                      <a:pt x="285" y="623"/>
                    </a:cubicBezTo>
                    <a:cubicBezTo>
                      <a:pt x="370" y="594"/>
                      <a:pt x="438" y="534"/>
                      <a:pt x="478" y="454"/>
                    </a:cubicBezTo>
                    <a:cubicBezTo>
                      <a:pt x="559" y="289"/>
                      <a:pt x="492" y="87"/>
                      <a:pt x="327" y="5"/>
                    </a:cubicBezTo>
                    <a:cubicBezTo>
                      <a:pt x="321" y="2"/>
                      <a:pt x="315" y="1"/>
                      <a:pt x="3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3"/>
              <p:cNvSpPr/>
              <p:nvPr/>
            </p:nvSpPr>
            <p:spPr>
              <a:xfrm>
                <a:off x="4119703" y="2425115"/>
                <a:ext cx="13672" cy="22203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09" extrusionOk="0">
                    <a:moveTo>
                      <a:pt x="191" y="0"/>
                    </a:moveTo>
                    <a:cubicBezTo>
                      <a:pt x="90" y="0"/>
                      <a:pt x="6" y="134"/>
                      <a:pt x="4" y="300"/>
                    </a:cubicBezTo>
                    <a:cubicBezTo>
                      <a:pt x="1" y="469"/>
                      <a:pt x="80" y="607"/>
                      <a:pt x="181" y="609"/>
                    </a:cubicBezTo>
                    <a:cubicBezTo>
                      <a:pt x="182" y="609"/>
                      <a:pt x="183" y="609"/>
                      <a:pt x="184" y="609"/>
                    </a:cubicBezTo>
                    <a:cubicBezTo>
                      <a:pt x="285" y="609"/>
                      <a:pt x="368" y="475"/>
                      <a:pt x="371" y="307"/>
                    </a:cubicBezTo>
                    <a:cubicBezTo>
                      <a:pt x="374" y="140"/>
                      <a:pt x="295" y="3"/>
                      <a:pt x="194" y="0"/>
                    </a:cubicBezTo>
                    <a:cubicBezTo>
                      <a:pt x="193" y="0"/>
                      <a:pt x="192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3"/>
              <p:cNvSpPr/>
              <p:nvPr/>
            </p:nvSpPr>
            <p:spPr>
              <a:xfrm>
                <a:off x="4050284" y="2424386"/>
                <a:ext cx="13672" cy="2227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11" extrusionOk="0">
                    <a:moveTo>
                      <a:pt x="193" y="1"/>
                    </a:moveTo>
                    <a:cubicBezTo>
                      <a:pt x="92" y="1"/>
                      <a:pt x="8" y="134"/>
                      <a:pt x="4" y="302"/>
                    </a:cubicBezTo>
                    <a:cubicBezTo>
                      <a:pt x="1" y="469"/>
                      <a:pt x="80" y="608"/>
                      <a:pt x="182" y="610"/>
                    </a:cubicBezTo>
                    <a:cubicBezTo>
                      <a:pt x="183" y="610"/>
                      <a:pt x="183" y="610"/>
                      <a:pt x="184" y="610"/>
                    </a:cubicBezTo>
                    <a:cubicBezTo>
                      <a:pt x="284" y="610"/>
                      <a:pt x="369" y="477"/>
                      <a:pt x="372" y="309"/>
                    </a:cubicBezTo>
                    <a:cubicBezTo>
                      <a:pt x="374" y="140"/>
                      <a:pt x="295" y="3"/>
                      <a:pt x="194" y="1"/>
                    </a:cubicBezTo>
                    <a:cubicBezTo>
                      <a:pt x="194" y="1"/>
                      <a:pt x="193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3"/>
              <p:cNvSpPr/>
              <p:nvPr/>
            </p:nvSpPr>
            <p:spPr>
              <a:xfrm>
                <a:off x="4176143" y="2300970"/>
                <a:ext cx="60009" cy="5053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386" extrusionOk="0">
                    <a:moveTo>
                      <a:pt x="139" y="0"/>
                    </a:moveTo>
                    <a:cubicBezTo>
                      <a:pt x="104" y="0"/>
                      <a:pt x="70" y="4"/>
                      <a:pt x="36" y="10"/>
                    </a:cubicBezTo>
                    <a:cubicBezTo>
                      <a:pt x="14" y="15"/>
                      <a:pt x="0" y="37"/>
                      <a:pt x="4" y="59"/>
                    </a:cubicBezTo>
                    <a:cubicBezTo>
                      <a:pt x="8" y="78"/>
                      <a:pt x="24" y="91"/>
                      <a:pt x="44" y="91"/>
                    </a:cubicBezTo>
                    <a:cubicBezTo>
                      <a:pt x="46" y="91"/>
                      <a:pt x="49" y="91"/>
                      <a:pt x="52" y="90"/>
                    </a:cubicBezTo>
                    <a:cubicBezTo>
                      <a:pt x="81" y="85"/>
                      <a:pt x="110" y="82"/>
                      <a:pt x="139" y="82"/>
                    </a:cubicBezTo>
                    <a:cubicBezTo>
                      <a:pt x="329" y="82"/>
                      <a:pt x="538" y="194"/>
                      <a:pt x="712" y="394"/>
                    </a:cubicBezTo>
                    <a:cubicBezTo>
                      <a:pt x="784" y="477"/>
                      <a:pt x="848" y="567"/>
                      <a:pt x="902" y="664"/>
                    </a:cubicBezTo>
                    <a:cubicBezTo>
                      <a:pt x="926" y="707"/>
                      <a:pt x="947" y="750"/>
                      <a:pt x="969" y="794"/>
                    </a:cubicBezTo>
                    <a:cubicBezTo>
                      <a:pt x="1010" y="877"/>
                      <a:pt x="1053" y="962"/>
                      <a:pt x="1108" y="1039"/>
                    </a:cubicBezTo>
                    <a:cubicBezTo>
                      <a:pt x="1224" y="1203"/>
                      <a:pt x="1395" y="1325"/>
                      <a:pt x="1587" y="1384"/>
                    </a:cubicBezTo>
                    <a:cubicBezTo>
                      <a:pt x="1592" y="1385"/>
                      <a:pt x="1595" y="1385"/>
                      <a:pt x="1599" y="1385"/>
                    </a:cubicBezTo>
                    <a:cubicBezTo>
                      <a:pt x="1617" y="1385"/>
                      <a:pt x="1633" y="1374"/>
                      <a:pt x="1638" y="1356"/>
                    </a:cubicBezTo>
                    <a:cubicBezTo>
                      <a:pt x="1645" y="1334"/>
                      <a:pt x="1633" y="1312"/>
                      <a:pt x="1612" y="1305"/>
                    </a:cubicBezTo>
                    <a:cubicBezTo>
                      <a:pt x="1436" y="1252"/>
                      <a:pt x="1281" y="1141"/>
                      <a:pt x="1174" y="991"/>
                    </a:cubicBezTo>
                    <a:cubicBezTo>
                      <a:pt x="1123" y="919"/>
                      <a:pt x="1085" y="841"/>
                      <a:pt x="1043" y="758"/>
                    </a:cubicBezTo>
                    <a:cubicBezTo>
                      <a:pt x="1021" y="713"/>
                      <a:pt x="997" y="667"/>
                      <a:pt x="973" y="623"/>
                    </a:cubicBezTo>
                    <a:cubicBezTo>
                      <a:pt x="917" y="522"/>
                      <a:pt x="850" y="427"/>
                      <a:pt x="774" y="339"/>
                    </a:cubicBezTo>
                    <a:cubicBezTo>
                      <a:pt x="585" y="122"/>
                      <a:pt x="353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3"/>
              <p:cNvSpPr/>
              <p:nvPr/>
            </p:nvSpPr>
            <p:spPr>
              <a:xfrm>
                <a:off x="4187591" y="2364118"/>
                <a:ext cx="34489" cy="2034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558" extrusionOk="0">
                    <a:moveTo>
                      <a:pt x="46" y="1"/>
                    </a:moveTo>
                    <a:cubicBezTo>
                      <a:pt x="36" y="1"/>
                      <a:pt x="26" y="4"/>
                      <a:pt x="18" y="12"/>
                    </a:cubicBezTo>
                    <a:cubicBezTo>
                      <a:pt x="1" y="28"/>
                      <a:pt x="0" y="54"/>
                      <a:pt x="17" y="70"/>
                    </a:cubicBezTo>
                    <a:cubicBezTo>
                      <a:pt x="250" y="314"/>
                      <a:pt x="561" y="488"/>
                      <a:pt x="893" y="556"/>
                    </a:cubicBezTo>
                    <a:cubicBezTo>
                      <a:pt x="895" y="557"/>
                      <a:pt x="899" y="557"/>
                      <a:pt x="901" y="557"/>
                    </a:cubicBezTo>
                    <a:cubicBezTo>
                      <a:pt x="919" y="557"/>
                      <a:pt x="937" y="545"/>
                      <a:pt x="940" y="525"/>
                    </a:cubicBezTo>
                    <a:cubicBezTo>
                      <a:pt x="945" y="503"/>
                      <a:pt x="931" y="482"/>
                      <a:pt x="909" y="477"/>
                    </a:cubicBezTo>
                    <a:cubicBezTo>
                      <a:pt x="594" y="411"/>
                      <a:pt x="298" y="246"/>
                      <a:pt x="75" y="13"/>
                    </a:cubicBezTo>
                    <a:cubicBezTo>
                      <a:pt x="67" y="5"/>
                      <a:pt x="57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3"/>
              <p:cNvSpPr/>
              <p:nvPr/>
            </p:nvSpPr>
            <p:spPr>
              <a:xfrm>
                <a:off x="4045836" y="2295647"/>
                <a:ext cx="38280" cy="21072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578" extrusionOk="0">
                    <a:moveTo>
                      <a:pt x="859" y="0"/>
                    </a:moveTo>
                    <a:cubicBezTo>
                      <a:pt x="512" y="0"/>
                      <a:pt x="165" y="205"/>
                      <a:pt x="10" y="518"/>
                    </a:cubicBezTo>
                    <a:cubicBezTo>
                      <a:pt x="1" y="539"/>
                      <a:pt x="9" y="563"/>
                      <a:pt x="30" y="573"/>
                    </a:cubicBezTo>
                    <a:cubicBezTo>
                      <a:pt x="35" y="576"/>
                      <a:pt x="42" y="577"/>
                      <a:pt x="47" y="577"/>
                    </a:cubicBezTo>
                    <a:cubicBezTo>
                      <a:pt x="62" y="577"/>
                      <a:pt x="76" y="569"/>
                      <a:pt x="83" y="554"/>
                    </a:cubicBezTo>
                    <a:cubicBezTo>
                      <a:pt x="224" y="269"/>
                      <a:pt x="541" y="82"/>
                      <a:pt x="857" y="82"/>
                    </a:cubicBezTo>
                    <a:cubicBezTo>
                      <a:pt x="904" y="82"/>
                      <a:pt x="951" y="86"/>
                      <a:pt x="998" y="94"/>
                    </a:cubicBezTo>
                    <a:cubicBezTo>
                      <a:pt x="1001" y="95"/>
                      <a:pt x="1004" y="95"/>
                      <a:pt x="1006" y="95"/>
                    </a:cubicBezTo>
                    <a:cubicBezTo>
                      <a:pt x="1026" y="95"/>
                      <a:pt x="1042" y="81"/>
                      <a:pt x="1046" y="62"/>
                    </a:cubicBezTo>
                    <a:cubicBezTo>
                      <a:pt x="1049" y="40"/>
                      <a:pt x="1035" y="18"/>
                      <a:pt x="1013" y="14"/>
                    </a:cubicBezTo>
                    <a:cubicBezTo>
                      <a:pt x="962" y="5"/>
                      <a:pt x="911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3"/>
              <p:cNvSpPr/>
              <p:nvPr/>
            </p:nvSpPr>
            <p:spPr>
              <a:xfrm>
                <a:off x="4019840" y="2369551"/>
                <a:ext cx="18812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516" h="694" extrusionOk="0">
                    <a:moveTo>
                      <a:pt x="471" y="0"/>
                    </a:moveTo>
                    <a:cubicBezTo>
                      <a:pt x="452" y="0"/>
                      <a:pt x="435" y="13"/>
                      <a:pt x="431" y="33"/>
                    </a:cubicBezTo>
                    <a:cubicBezTo>
                      <a:pt x="379" y="272"/>
                      <a:pt x="231" y="485"/>
                      <a:pt x="25" y="618"/>
                    </a:cubicBezTo>
                    <a:cubicBezTo>
                      <a:pt x="6" y="630"/>
                      <a:pt x="1" y="655"/>
                      <a:pt x="12" y="675"/>
                    </a:cubicBezTo>
                    <a:cubicBezTo>
                      <a:pt x="20" y="687"/>
                      <a:pt x="33" y="694"/>
                      <a:pt x="47" y="694"/>
                    </a:cubicBezTo>
                    <a:cubicBezTo>
                      <a:pt x="54" y="694"/>
                      <a:pt x="62" y="691"/>
                      <a:pt x="69" y="687"/>
                    </a:cubicBezTo>
                    <a:cubicBezTo>
                      <a:pt x="294" y="542"/>
                      <a:pt x="454" y="311"/>
                      <a:pt x="510" y="50"/>
                    </a:cubicBezTo>
                    <a:cubicBezTo>
                      <a:pt x="516" y="28"/>
                      <a:pt x="502" y="6"/>
                      <a:pt x="480" y="1"/>
                    </a:cubicBezTo>
                    <a:cubicBezTo>
                      <a:pt x="477" y="1"/>
                      <a:pt x="474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3"/>
              <p:cNvSpPr/>
              <p:nvPr/>
            </p:nvSpPr>
            <p:spPr>
              <a:xfrm>
                <a:off x="4112010" y="2317595"/>
                <a:ext cx="24354" cy="1122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08" extrusionOk="0">
                    <a:moveTo>
                      <a:pt x="47" y="1"/>
                    </a:moveTo>
                    <a:cubicBezTo>
                      <a:pt x="40" y="1"/>
                      <a:pt x="33" y="3"/>
                      <a:pt x="27" y="7"/>
                    </a:cubicBezTo>
                    <a:cubicBezTo>
                      <a:pt x="7" y="18"/>
                      <a:pt x="1" y="44"/>
                      <a:pt x="13" y="64"/>
                    </a:cubicBezTo>
                    <a:cubicBezTo>
                      <a:pt x="45" y="116"/>
                      <a:pt x="87" y="178"/>
                      <a:pt x="148" y="222"/>
                    </a:cubicBezTo>
                    <a:cubicBezTo>
                      <a:pt x="236" y="289"/>
                      <a:pt x="344" y="308"/>
                      <a:pt x="456" y="308"/>
                    </a:cubicBezTo>
                    <a:cubicBezTo>
                      <a:pt x="514" y="308"/>
                      <a:pt x="572" y="303"/>
                      <a:pt x="629" y="298"/>
                    </a:cubicBezTo>
                    <a:cubicBezTo>
                      <a:pt x="651" y="295"/>
                      <a:pt x="668" y="275"/>
                      <a:pt x="667" y="252"/>
                    </a:cubicBezTo>
                    <a:cubicBezTo>
                      <a:pt x="664" y="231"/>
                      <a:pt x="649" y="216"/>
                      <a:pt x="626" y="216"/>
                    </a:cubicBezTo>
                    <a:cubicBezTo>
                      <a:pt x="624" y="216"/>
                      <a:pt x="623" y="216"/>
                      <a:pt x="621" y="216"/>
                    </a:cubicBezTo>
                    <a:cubicBezTo>
                      <a:pt x="565" y="222"/>
                      <a:pt x="510" y="226"/>
                      <a:pt x="457" y="226"/>
                    </a:cubicBezTo>
                    <a:cubicBezTo>
                      <a:pt x="359" y="226"/>
                      <a:pt x="268" y="210"/>
                      <a:pt x="196" y="157"/>
                    </a:cubicBezTo>
                    <a:cubicBezTo>
                      <a:pt x="148" y="119"/>
                      <a:pt x="111" y="67"/>
                      <a:pt x="82" y="21"/>
                    </a:cubicBezTo>
                    <a:cubicBezTo>
                      <a:pt x="75" y="8"/>
                      <a:pt x="61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3"/>
              <p:cNvSpPr/>
              <p:nvPr/>
            </p:nvSpPr>
            <p:spPr>
              <a:xfrm>
                <a:off x="4044377" y="2586194"/>
                <a:ext cx="139669" cy="49319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13528" extrusionOk="0">
                    <a:moveTo>
                      <a:pt x="1187" y="0"/>
                    </a:moveTo>
                    <a:cubicBezTo>
                      <a:pt x="1040" y="0"/>
                      <a:pt x="598" y="30"/>
                      <a:pt x="603" y="391"/>
                    </a:cubicBezTo>
                    <a:cubicBezTo>
                      <a:pt x="620" y="1539"/>
                      <a:pt x="1270" y="4116"/>
                      <a:pt x="1082" y="5303"/>
                    </a:cubicBezTo>
                    <a:cubicBezTo>
                      <a:pt x="584" y="7957"/>
                      <a:pt x="0" y="10968"/>
                      <a:pt x="263" y="13519"/>
                    </a:cubicBezTo>
                    <a:cubicBezTo>
                      <a:pt x="354" y="13525"/>
                      <a:pt x="465" y="13527"/>
                      <a:pt x="589" y="13527"/>
                    </a:cubicBezTo>
                    <a:cubicBezTo>
                      <a:pt x="1372" y="13527"/>
                      <a:pt x="2719" y="13424"/>
                      <a:pt x="3507" y="13424"/>
                    </a:cubicBezTo>
                    <a:cubicBezTo>
                      <a:pt x="3630" y="13424"/>
                      <a:pt x="3739" y="13427"/>
                      <a:pt x="3831" y="13433"/>
                    </a:cubicBezTo>
                    <a:cubicBezTo>
                      <a:pt x="3711" y="12209"/>
                      <a:pt x="3173" y="10808"/>
                      <a:pt x="3173" y="9584"/>
                    </a:cubicBezTo>
                    <a:cubicBezTo>
                      <a:pt x="3266" y="6486"/>
                      <a:pt x="3812" y="67"/>
                      <a:pt x="3812" y="67"/>
                    </a:cubicBezTo>
                    <a:lnTo>
                      <a:pt x="3812" y="67"/>
                    </a:lnTo>
                    <a:lnTo>
                      <a:pt x="1992" y="1819"/>
                    </a:lnTo>
                    <a:lnTo>
                      <a:pt x="1233" y="2"/>
                    </a:lnTo>
                    <a:cubicBezTo>
                      <a:pt x="1233" y="2"/>
                      <a:pt x="1216" y="0"/>
                      <a:pt x="1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3"/>
              <p:cNvSpPr/>
              <p:nvPr/>
            </p:nvSpPr>
            <p:spPr>
              <a:xfrm>
                <a:off x="4160064" y="2570663"/>
                <a:ext cx="296837" cy="532681"/>
              </a:xfrm>
              <a:custGeom>
                <a:avLst/>
                <a:gdLst/>
                <a:ahLst/>
                <a:cxnLst/>
                <a:rect l="l" t="t" r="r" b="b"/>
                <a:pathLst>
                  <a:path w="8142" h="14611" extrusionOk="0">
                    <a:moveTo>
                      <a:pt x="490" y="1"/>
                    </a:moveTo>
                    <a:lnTo>
                      <a:pt x="474" y="162"/>
                    </a:lnTo>
                    <a:cubicBezTo>
                      <a:pt x="474" y="162"/>
                      <a:pt x="299" y="1063"/>
                      <a:pt x="257" y="1336"/>
                    </a:cubicBezTo>
                    <a:cubicBezTo>
                      <a:pt x="206" y="1671"/>
                      <a:pt x="93" y="6912"/>
                      <a:pt x="0" y="10010"/>
                    </a:cubicBezTo>
                    <a:cubicBezTo>
                      <a:pt x="0" y="11234"/>
                      <a:pt x="30" y="14172"/>
                      <a:pt x="290" y="14486"/>
                    </a:cubicBezTo>
                    <a:cubicBezTo>
                      <a:pt x="364" y="14575"/>
                      <a:pt x="707" y="14610"/>
                      <a:pt x="1165" y="14610"/>
                    </a:cubicBezTo>
                    <a:cubicBezTo>
                      <a:pt x="2310" y="14610"/>
                      <a:pt x="4171" y="14390"/>
                      <a:pt x="4334" y="14247"/>
                    </a:cubicBezTo>
                    <a:cubicBezTo>
                      <a:pt x="4630" y="13990"/>
                      <a:pt x="4279" y="11498"/>
                      <a:pt x="4161" y="9317"/>
                    </a:cubicBezTo>
                    <a:cubicBezTo>
                      <a:pt x="4113" y="8410"/>
                      <a:pt x="4050" y="7493"/>
                      <a:pt x="3988" y="6670"/>
                    </a:cubicBezTo>
                    <a:lnTo>
                      <a:pt x="3988" y="6670"/>
                    </a:lnTo>
                    <a:cubicBezTo>
                      <a:pt x="4615" y="7623"/>
                      <a:pt x="6584" y="9998"/>
                      <a:pt x="6584" y="9998"/>
                    </a:cubicBezTo>
                    <a:cubicBezTo>
                      <a:pt x="7438" y="9607"/>
                      <a:pt x="8100" y="9129"/>
                      <a:pt x="8142" y="8214"/>
                    </a:cubicBezTo>
                    <a:cubicBezTo>
                      <a:pt x="8142" y="8214"/>
                      <a:pt x="6487" y="5197"/>
                      <a:pt x="6065" y="4515"/>
                    </a:cubicBezTo>
                    <a:cubicBezTo>
                      <a:pt x="5643" y="3834"/>
                      <a:pt x="4237" y="1547"/>
                      <a:pt x="3680" y="1126"/>
                    </a:cubicBezTo>
                    <a:cubicBezTo>
                      <a:pt x="3074" y="666"/>
                      <a:pt x="2751" y="615"/>
                      <a:pt x="2026" y="476"/>
                    </a:cubicBezTo>
                    <a:cubicBezTo>
                      <a:pt x="1844" y="442"/>
                      <a:pt x="1058" y="358"/>
                      <a:pt x="1058" y="358"/>
                    </a:cubicBezTo>
                    <a:lnTo>
                      <a:pt x="4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3"/>
              <p:cNvSpPr/>
              <p:nvPr/>
            </p:nvSpPr>
            <p:spPr>
              <a:xfrm>
                <a:off x="3730421" y="2898436"/>
                <a:ext cx="78092" cy="51587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415" extrusionOk="0">
                    <a:moveTo>
                      <a:pt x="1974" y="1"/>
                    </a:moveTo>
                    <a:cubicBezTo>
                      <a:pt x="1964" y="1"/>
                      <a:pt x="1954" y="2"/>
                      <a:pt x="1944" y="4"/>
                    </a:cubicBezTo>
                    <a:cubicBezTo>
                      <a:pt x="1884" y="15"/>
                      <a:pt x="503" y="298"/>
                      <a:pt x="40" y="1188"/>
                    </a:cubicBezTo>
                    <a:cubicBezTo>
                      <a:pt x="1" y="1264"/>
                      <a:pt x="31" y="1357"/>
                      <a:pt x="107" y="1397"/>
                    </a:cubicBezTo>
                    <a:cubicBezTo>
                      <a:pt x="119" y="1404"/>
                      <a:pt x="132" y="1408"/>
                      <a:pt x="145" y="1411"/>
                    </a:cubicBezTo>
                    <a:cubicBezTo>
                      <a:pt x="156" y="1413"/>
                      <a:pt x="167" y="1414"/>
                      <a:pt x="178" y="1414"/>
                    </a:cubicBezTo>
                    <a:cubicBezTo>
                      <a:pt x="234" y="1414"/>
                      <a:pt x="288" y="1384"/>
                      <a:pt x="315" y="1331"/>
                    </a:cubicBezTo>
                    <a:cubicBezTo>
                      <a:pt x="709" y="574"/>
                      <a:pt x="1990" y="311"/>
                      <a:pt x="2004" y="307"/>
                    </a:cubicBezTo>
                    <a:cubicBezTo>
                      <a:pt x="2088" y="291"/>
                      <a:pt x="2142" y="210"/>
                      <a:pt x="2125" y="126"/>
                    </a:cubicBezTo>
                    <a:cubicBezTo>
                      <a:pt x="2111" y="52"/>
                      <a:pt x="2046" y="1"/>
                      <a:pt x="197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3"/>
              <p:cNvSpPr/>
              <p:nvPr/>
            </p:nvSpPr>
            <p:spPr>
              <a:xfrm>
                <a:off x="3735416" y="2903686"/>
                <a:ext cx="81081" cy="5716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1568" extrusionOk="0">
                    <a:moveTo>
                      <a:pt x="2050" y="0"/>
                    </a:moveTo>
                    <a:cubicBezTo>
                      <a:pt x="2035" y="0"/>
                      <a:pt x="2021" y="2"/>
                      <a:pt x="2007" y="6"/>
                    </a:cubicBezTo>
                    <a:cubicBezTo>
                      <a:pt x="1945" y="25"/>
                      <a:pt x="500" y="459"/>
                      <a:pt x="41" y="1341"/>
                    </a:cubicBezTo>
                    <a:cubicBezTo>
                      <a:pt x="1" y="1417"/>
                      <a:pt x="31" y="1511"/>
                      <a:pt x="107" y="1550"/>
                    </a:cubicBezTo>
                    <a:cubicBezTo>
                      <a:pt x="120" y="1556"/>
                      <a:pt x="132" y="1561"/>
                      <a:pt x="145" y="1564"/>
                    </a:cubicBezTo>
                    <a:cubicBezTo>
                      <a:pt x="156" y="1567"/>
                      <a:pt x="167" y="1568"/>
                      <a:pt x="177" y="1568"/>
                    </a:cubicBezTo>
                    <a:cubicBezTo>
                      <a:pt x="233" y="1568"/>
                      <a:pt x="288" y="1538"/>
                      <a:pt x="315" y="1484"/>
                    </a:cubicBezTo>
                    <a:cubicBezTo>
                      <a:pt x="714" y="718"/>
                      <a:pt x="2080" y="308"/>
                      <a:pt x="2094" y="304"/>
                    </a:cubicBezTo>
                    <a:cubicBezTo>
                      <a:pt x="2176" y="280"/>
                      <a:pt x="2223" y="194"/>
                      <a:pt x="2199" y="112"/>
                    </a:cubicBezTo>
                    <a:cubicBezTo>
                      <a:pt x="2179" y="44"/>
                      <a:pt x="2116" y="0"/>
                      <a:pt x="2050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3"/>
              <p:cNvSpPr/>
              <p:nvPr/>
            </p:nvSpPr>
            <p:spPr>
              <a:xfrm>
                <a:off x="3746464" y="2908936"/>
                <a:ext cx="77800" cy="5505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510" extrusionOk="0">
                    <a:moveTo>
                      <a:pt x="1961" y="0"/>
                    </a:moveTo>
                    <a:cubicBezTo>
                      <a:pt x="1947" y="0"/>
                      <a:pt x="1934" y="2"/>
                      <a:pt x="1920" y="5"/>
                    </a:cubicBezTo>
                    <a:cubicBezTo>
                      <a:pt x="1863" y="21"/>
                      <a:pt x="500" y="399"/>
                      <a:pt x="40" y="1283"/>
                    </a:cubicBezTo>
                    <a:cubicBezTo>
                      <a:pt x="0" y="1359"/>
                      <a:pt x="30" y="1453"/>
                      <a:pt x="105" y="1493"/>
                    </a:cubicBezTo>
                    <a:cubicBezTo>
                      <a:pt x="118" y="1498"/>
                      <a:pt x="131" y="1503"/>
                      <a:pt x="145" y="1506"/>
                    </a:cubicBezTo>
                    <a:cubicBezTo>
                      <a:pt x="155" y="1509"/>
                      <a:pt x="166" y="1510"/>
                      <a:pt x="177" y="1510"/>
                    </a:cubicBezTo>
                    <a:cubicBezTo>
                      <a:pt x="233" y="1510"/>
                      <a:pt x="286" y="1480"/>
                      <a:pt x="315" y="1426"/>
                    </a:cubicBezTo>
                    <a:cubicBezTo>
                      <a:pt x="711" y="663"/>
                      <a:pt x="1989" y="308"/>
                      <a:pt x="2002" y="305"/>
                    </a:cubicBezTo>
                    <a:cubicBezTo>
                      <a:pt x="2084" y="282"/>
                      <a:pt x="2133" y="197"/>
                      <a:pt x="2110" y="115"/>
                    </a:cubicBezTo>
                    <a:cubicBezTo>
                      <a:pt x="2092" y="46"/>
                      <a:pt x="2029" y="0"/>
                      <a:pt x="1961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3"/>
              <p:cNvSpPr/>
              <p:nvPr/>
            </p:nvSpPr>
            <p:spPr>
              <a:xfrm>
                <a:off x="3761157" y="2922499"/>
                <a:ext cx="45572" cy="3864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060" extrusionOk="0">
                    <a:moveTo>
                      <a:pt x="1016" y="0"/>
                    </a:moveTo>
                    <a:cubicBezTo>
                      <a:pt x="943" y="0"/>
                      <a:pt x="847" y="27"/>
                      <a:pt x="735" y="95"/>
                    </a:cubicBezTo>
                    <a:cubicBezTo>
                      <a:pt x="482" y="251"/>
                      <a:pt x="221" y="485"/>
                      <a:pt x="40" y="833"/>
                    </a:cubicBezTo>
                    <a:cubicBezTo>
                      <a:pt x="0" y="909"/>
                      <a:pt x="30" y="1003"/>
                      <a:pt x="106" y="1043"/>
                    </a:cubicBezTo>
                    <a:cubicBezTo>
                      <a:pt x="119" y="1048"/>
                      <a:pt x="132" y="1053"/>
                      <a:pt x="144" y="1057"/>
                    </a:cubicBezTo>
                    <a:cubicBezTo>
                      <a:pt x="155" y="1059"/>
                      <a:pt x="166" y="1060"/>
                      <a:pt x="177" y="1060"/>
                    </a:cubicBezTo>
                    <a:cubicBezTo>
                      <a:pt x="233" y="1060"/>
                      <a:pt x="287" y="1030"/>
                      <a:pt x="314" y="976"/>
                    </a:cubicBezTo>
                    <a:cubicBezTo>
                      <a:pt x="497" y="626"/>
                      <a:pt x="784" y="412"/>
                      <a:pt x="1040" y="284"/>
                    </a:cubicBezTo>
                    <a:cubicBezTo>
                      <a:pt x="1249" y="179"/>
                      <a:pt x="1206" y="0"/>
                      <a:pt x="1016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3"/>
              <p:cNvSpPr/>
              <p:nvPr/>
            </p:nvSpPr>
            <p:spPr>
              <a:xfrm>
                <a:off x="3770892" y="2873752"/>
                <a:ext cx="123737" cy="66426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822" extrusionOk="0">
                    <a:moveTo>
                      <a:pt x="1548" y="0"/>
                    </a:moveTo>
                    <a:lnTo>
                      <a:pt x="891" y="705"/>
                    </a:lnTo>
                    <a:lnTo>
                      <a:pt x="1144" y="1196"/>
                    </a:lnTo>
                    <a:lnTo>
                      <a:pt x="208" y="1565"/>
                    </a:lnTo>
                    <a:cubicBezTo>
                      <a:pt x="208" y="1565"/>
                      <a:pt x="0" y="1821"/>
                      <a:pt x="267" y="1821"/>
                    </a:cubicBezTo>
                    <a:cubicBezTo>
                      <a:pt x="320" y="1821"/>
                      <a:pt x="392" y="1811"/>
                      <a:pt x="487" y="1787"/>
                    </a:cubicBezTo>
                    <a:cubicBezTo>
                      <a:pt x="649" y="1747"/>
                      <a:pt x="906" y="1704"/>
                      <a:pt x="1050" y="1605"/>
                    </a:cubicBezTo>
                    <a:cubicBezTo>
                      <a:pt x="1332" y="1413"/>
                      <a:pt x="1460" y="1131"/>
                      <a:pt x="1544" y="1098"/>
                    </a:cubicBezTo>
                    <a:cubicBezTo>
                      <a:pt x="1670" y="1048"/>
                      <a:pt x="3394" y="600"/>
                      <a:pt x="3394" y="600"/>
                    </a:cubicBezTo>
                    <a:lnTo>
                      <a:pt x="1548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3"/>
              <p:cNvSpPr/>
              <p:nvPr/>
            </p:nvSpPr>
            <p:spPr>
              <a:xfrm>
                <a:off x="3736765" y="2873789"/>
                <a:ext cx="90597" cy="56837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59" extrusionOk="0">
                    <a:moveTo>
                      <a:pt x="2484" y="0"/>
                    </a:moveTo>
                    <a:lnTo>
                      <a:pt x="1560" y="548"/>
                    </a:lnTo>
                    <a:cubicBezTo>
                      <a:pt x="1399" y="675"/>
                      <a:pt x="830" y="708"/>
                      <a:pt x="662" y="772"/>
                    </a:cubicBezTo>
                    <a:cubicBezTo>
                      <a:pt x="468" y="845"/>
                      <a:pt x="0" y="1217"/>
                      <a:pt x="6" y="1386"/>
                    </a:cubicBezTo>
                    <a:cubicBezTo>
                      <a:pt x="10" y="1493"/>
                      <a:pt x="73" y="1559"/>
                      <a:pt x="159" y="1559"/>
                    </a:cubicBezTo>
                    <a:cubicBezTo>
                      <a:pt x="208" y="1559"/>
                      <a:pt x="266" y="1537"/>
                      <a:pt x="324" y="1488"/>
                    </a:cubicBezTo>
                    <a:cubicBezTo>
                      <a:pt x="446" y="1387"/>
                      <a:pt x="641" y="1211"/>
                      <a:pt x="804" y="1211"/>
                    </a:cubicBezTo>
                    <a:cubicBezTo>
                      <a:pt x="826" y="1211"/>
                      <a:pt x="847" y="1214"/>
                      <a:pt x="867" y="1221"/>
                    </a:cubicBezTo>
                    <a:cubicBezTo>
                      <a:pt x="931" y="1242"/>
                      <a:pt x="1044" y="1263"/>
                      <a:pt x="1185" y="1263"/>
                    </a:cubicBezTo>
                    <a:cubicBezTo>
                      <a:pt x="1426" y="1263"/>
                      <a:pt x="1747" y="1201"/>
                      <a:pt x="2032" y="974"/>
                    </a:cubicBezTo>
                    <a:lnTo>
                      <a:pt x="2484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3"/>
              <p:cNvSpPr/>
              <p:nvPr/>
            </p:nvSpPr>
            <p:spPr>
              <a:xfrm>
                <a:off x="3740922" y="2915936"/>
                <a:ext cx="48525" cy="1622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44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3" y="5"/>
                    </a:cubicBezTo>
                    <a:cubicBezTo>
                      <a:pt x="1148" y="73"/>
                      <a:pt x="1052" y="94"/>
                      <a:pt x="976" y="94"/>
                    </a:cubicBezTo>
                    <a:cubicBezTo>
                      <a:pt x="853" y="94"/>
                      <a:pt x="784" y="38"/>
                      <a:pt x="780" y="33"/>
                    </a:cubicBezTo>
                    <a:lnTo>
                      <a:pt x="766" y="25"/>
                    </a:lnTo>
                    <a:cubicBezTo>
                      <a:pt x="741" y="17"/>
                      <a:pt x="717" y="14"/>
                      <a:pt x="691" y="14"/>
                    </a:cubicBezTo>
                    <a:cubicBezTo>
                      <a:pt x="525" y="14"/>
                      <a:pt x="341" y="168"/>
                      <a:pt x="214" y="275"/>
                    </a:cubicBezTo>
                    <a:lnTo>
                      <a:pt x="184" y="301"/>
                    </a:lnTo>
                    <a:cubicBezTo>
                      <a:pt x="140" y="338"/>
                      <a:pt x="94" y="362"/>
                      <a:pt x="54" y="362"/>
                    </a:cubicBezTo>
                    <a:cubicBezTo>
                      <a:pt x="50" y="362"/>
                      <a:pt x="46" y="362"/>
                      <a:pt x="42" y="362"/>
                    </a:cubicBezTo>
                    <a:cubicBezTo>
                      <a:pt x="20" y="362"/>
                      <a:pt x="0" y="379"/>
                      <a:pt x="0" y="402"/>
                    </a:cubicBezTo>
                    <a:cubicBezTo>
                      <a:pt x="0" y="424"/>
                      <a:pt x="18" y="443"/>
                      <a:pt x="40" y="444"/>
                    </a:cubicBezTo>
                    <a:lnTo>
                      <a:pt x="44" y="444"/>
                    </a:lnTo>
                    <a:cubicBezTo>
                      <a:pt x="107" y="444"/>
                      <a:pt x="173" y="416"/>
                      <a:pt x="236" y="364"/>
                    </a:cubicBezTo>
                    <a:lnTo>
                      <a:pt x="268" y="338"/>
                    </a:lnTo>
                    <a:cubicBezTo>
                      <a:pt x="385" y="239"/>
                      <a:pt x="555" y="95"/>
                      <a:pt x="689" y="95"/>
                    </a:cubicBezTo>
                    <a:cubicBezTo>
                      <a:pt x="704" y="95"/>
                      <a:pt x="719" y="97"/>
                      <a:pt x="733" y="101"/>
                    </a:cubicBezTo>
                    <a:cubicBezTo>
                      <a:pt x="758" y="121"/>
                      <a:pt x="843" y="176"/>
                      <a:pt x="977" y="176"/>
                    </a:cubicBezTo>
                    <a:cubicBezTo>
                      <a:pt x="1066" y="176"/>
                      <a:pt x="1176" y="152"/>
                      <a:pt x="1304" y="76"/>
                    </a:cubicBezTo>
                    <a:cubicBezTo>
                      <a:pt x="1323" y="65"/>
                      <a:pt x="1330" y="40"/>
                      <a:pt x="1318" y="21"/>
                    </a:cubicBezTo>
                    <a:cubicBezTo>
                      <a:pt x="1311" y="7"/>
                      <a:pt x="1296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3"/>
              <p:cNvSpPr/>
              <p:nvPr/>
            </p:nvSpPr>
            <p:spPr>
              <a:xfrm>
                <a:off x="3737823" y="2930666"/>
                <a:ext cx="18812" cy="19796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43" extrusionOk="0">
                    <a:moveTo>
                      <a:pt x="470" y="0"/>
                    </a:moveTo>
                    <a:cubicBezTo>
                      <a:pt x="460" y="0"/>
                      <a:pt x="451" y="4"/>
                      <a:pt x="443" y="10"/>
                    </a:cubicBezTo>
                    <a:cubicBezTo>
                      <a:pt x="262" y="166"/>
                      <a:pt x="25" y="464"/>
                      <a:pt x="14" y="476"/>
                    </a:cubicBezTo>
                    <a:cubicBezTo>
                      <a:pt x="0" y="494"/>
                      <a:pt x="4" y="520"/>
                      <a:pt x="21" y="534"/>
                    </a:cubicBezTo>
                    <a:cubicBezTo>
                      <a:pt x="29" y="539"/>
                      <a:pt x="37" y="543"/>
                      <a:pt x="47" y="543"/>
                    </a:cubicBezTo>
                    <a:cubicBezTo>
                      <a:pt x="58" y="543"/>
                      <a:pt x="71" y="537"/>
                      <a:pt x="78" y="528"/>
                    </a:cubicBezTo>
                    <a:cubicBezTo>
                      <a:pt x="82" y="524"/>
                      <a:pt x="321" y="223"/>
                      <a:pt x="497" y="73"/>
                    </a:cubicBezTo>
                    <a:cubicBezTo>
                      <a:pt x="513" y="58"/>
                      <a:pt x="516" y="32"/>
                      <a:pt x="500" y="15"/>
                    </a:cubicBezTo>
                    <a:cubicBezTo>
                      <a:pt x="493" y="5"/>
                      <a:pt x="481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33"/>
              <p:cNvSpPr/>
              <p:nvPr/>
            </p:nvSpPr>
            <p:spPr>
              <a:xfrm>
                <a:off x="3746172" y="2932635"/>
                <a:ext cx="20817" cy="2457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525" y="0"/>
                    </a:moveTo>
                    <a:cubicBezTo>
                      <a:pt x="515" y="0"/>
                      <a:pt x="506" y="3"/>
                      <a:pt x="498" y="9"/>
                    </a:cubicBezTo>
                    <a:cubicBezTo>
                      <a:pt x="254" y="215"/>
                      <a:pt x="22" y="596"/>
                      <a:pt x="13" y="612"/>
                    </a:cubicBezTo>
                    <a:cubicBezTo>
                      <a:pt x="0" y="632"/>
                      <a:pt x="7" y="656"/>
                      <a:pt x="26" y="668"/>
                    </a:cubicBezTo>
                    <a:cubicBezTo>
                      <a:pt x="33" y="673"/>
                      <a:pt x="40" y="674"/>
                      <a:pt x="48" y="674"/>
                    </a:cubicBezTo>
                    <a:cubicBezTo>
                      <a:pt x="62" y="674"/>
                      <a:pt x="75" y="667"/>
                      <a:pt x="83" y="654"/>
                    </a:cubicBezTo>
                    <a:cubicBezTo>
                      <a:pt x="85" y="651"/>
                      <a:pt x="317" y="269"/>
                      <a:pt x="551" y="72"/>
                    </a:cubicBezTo>
                    <a:cubicBezTo>
                      <a:pt x="568" y="57"/>
                      <a:pt x="570" y="32"/>
                      <a:pt x="557" y="14"/>
                    </a:cubicBezTo>
                    <a:cubicBezTo>
                      <a:pt x="548" y="5"/>
                      <a:pt x="536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33"/>
              <p:cNvSpPr/>
              <p:nvPr/>
            </p:nvSpPr>
            <p:spPr>
              <a:xfrm>
                <a:off x="3760683" y="2936573"/>
                <a:ext cx="15349" cy="18812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16" extrusionOk="0">
                    <a:moveTo>
                      <a:pt x="374" y="1"/>
                    </a:moveTo>
                    <a:cubicBezTo>
                      <a:pt x="365" y="1"/>
                      <a:pt x="356" y="4"/>
                      <a:pt x="348" y="10"/>
                    </a:cubicBezTo>
                    <a:cubicBezTo>
                      <a:pt x="148" y="174"/>
                      <a:pt x="15" y="446"/>
                      <a:pt x="10" y="458"/>
                    </a:cubicBezTo>
                    <a:cubicBezTo>
                      <a:pt x="0" y="477"/>
                      <a:pt x="8" y="502"/>
                      <a:pt x="29" y="512"/>
                    </a:cubicBezTo>
                    <a:cubicBezTo>
                      <a:pt x="35" y="515"/>
                      <a:pt x="41" y="516"/>
                      <a:pt x="47" y="516"/>
                    </a:cubicBezTo>
                    <a:cubicBezTo>
                      <a:pt x="62" y="516"/>
                      <a:pt x="77" y="508"/>
                      <a:pt x="84" y="493"/>
                    </a:cubicBezTo>
                    <a:cubicBezTo>
                      <a:pt x="85" y="490"/>
                      <a:pt x="214" y="226"/>
                      <a:pt x="401" y="74"/>
                    </a:cubicBezTo>
                    <a:cubicBezTo>
                      <a:pt x="418" y="58"/>
                      <a:pt x="420" y="33"/>
                      <a:pt x="406" y="15"/>
                    </a:cubicBezTo>
                    <a:cubicBezTo>
                      <a:pt x="398" y="6"/>
                      <a:pt x="387" y="1"/>
                      <a:pt x="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3"/>
              <p:cNvSpPr/>
              <p:nvPr/>
            </p:nvSpPr>
            <p:spPr>
              <a:xfrm>
                <a:off x="3787117" y="2573324"/>
                <a:ext cx="312040" cy="531988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4592" extrusionOk="0">
                    <a:moveTo>
                      <a:pt x="8536" y="0"/>
                    </a:moveTo>
                    <a:cubicBezTo>
                      <a:pt x="8465" y="0"/>
                      <a:pt x="7933" y="286"/>
                      <a:pt x="7933" y="286"/>
                    </a:cubicBezTo>
                    <a:cubicBezTo>
                      <a:pt x="7933" y="286"/>
                      <a:pt x="6499" y="548"/>
                      <a:pt x="6151" y="657"/>
                    </a:cubicBezTo>
                    <a:cubicBezTo>
                      <a:pt x="5534" y="853"/>
                      <a:pt x="5031" y="1349"/>
                      <a:pt x="4821" y="1772"/>
                    </a:cubicBezTo>
                    <a:cubicBezTo>
                      <a:pt x="4602" y="2207"/>
                      <a:pt x="3674" y="6259"/>
                      <a:pt x="3674" y="6259"/>
                    </a:cubicBezTo>
                    <a:lnTo>
                      <a:pt x="2356" y="7271"/>
                    </a:lnTo>
                    <a:lnTo>
                      <a:pt x="0" y="8701"/>
                    </a:lnTo>
                    <a:cubicBezTo>
                      <a:pt x="1118" y="9145"/>
                      <a:pt x="1114" y="10070"/>
                      <a:pt x="656" y="10995"/>
                    </a:cubicBezTo>
                    <a:lnTo>
                      <a:pt x="3320" y="9918"/>
                    </a:lnTo>
                    <a:cubicBezTo>
                      <a:pt x="3320" y="9918"/>
                      <a:pt x="4402" y="9110"/>
                      <a:pt x="5142" y="8607"/>
                    </a:cubicBezTo>
                    <a:lnTo>
                      <a:pt x="5142" y="8607"/>
                    </a:lnTo>
                    <a:cubicBezTo>
                      <a:pt x="4922" y="11119"/>
                      <a:pt x="4664" y="13598"/>
                      <a:pt x="4983" y="14023"/>
                    </a:cubicBezTo>
                    <a:cubicBezTo>
                      <a:pt x="5184" y="14291"/>
                      <a:pt x="7172" y="14591"/>
                      <a:pt x="7882" y="14591"/>
                    </a:cubicBezTo>
                    <a:cubicBezTo>
                      <a:pt x="8002" y="14591"/>
                      <a:pt x="8086" y="14583"/>
                      <a:pt x="8118" y="14564"/>
                    </a:cubicBezTo>
                    <a:cubicBezTo>
                      <a:pt x="8345" y="14434"/>
                      <a:pt x="7639" y="8310"/>
                      <a:pt x="8137" y="5655"/>
                    </a:cubicBezTo>
                    <a:cubicBezTo>
                      <a:pt x="8395" y="4021"/>
                      <a:pt x="8343" y="2918"/>
                      <a:pt x="8288" y="2383"/>
                    </a:cubicBezTo>
                    <a:cubicBezTo>
                      <a:pt x="8179" y="1302"/>
                      <a:pt x="8454" y="426"/>
                      <a:pt x="8530" y="135"/>
                    </a:cubicBezTo>
                    <a:cubicBezTo>
                      <a:pt x="8550" y="59"/>
                      <a:pt x="8558" y="14"/>
                      <a:pt x="8543" y="2"/>
                    </a:cubicBezTo>
                    <a:cubicBezTo>
                      <a:pt x="8542" y="1"/>
                      <a:pt x="8540" y="0"/>
                      <a:pt x="85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3"/>
              <p:cNvSpPr/>
              <p:nvPr/>
            </p:nvSpPr>
            <p:spPr>
              <a:xfrm>
                <a:off x="4236120" y="2984080"/>
                <a:ext cx="64129" cy="6033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655" extrusionOk="0">
                    <a:moveTo>
                      <a:pt x="169" y="0"/>
                    </a:moveTo>
                    <a:cubicBezTo>
                      <a:pt x="154" y="0"/>
                      <a:pt x="139" y="2"/>
                      <a:pt x="125" y="4"/>
                    </a:cubicBezTo>
                    <a:cubicBezTo>
                      <a:pt x="125" y="4"/>
                      <a:pt x="0" y="772"/>
                      <a:pt x="472" y="1243"/>
                    </a:cubicBezTo>
                    <a:cubicBezTo>
                      <a:pt x="782" y="1554"/>
                      <a:pt x="1202" y="1654"/>
                      <a:pt x="1465" y="1654"/>
                    </a:cubicBezTo>
                    <a:cubicBezTo>
                      <a:pt x="1600" y="1654"/>
                      <a:pt x="1694" y="1628"/>
                      <a:pt x="1711" y="1590"/>
                    </a:cubicBezTo>
                    <a:cubicBezTo>
                      <a:pt x="1758" y="1481"/>
                      <a:pt x="705" y="0"/>
                      <a:pt x="169" y="0"/>
                    </a:cubicBez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3"/>
              <p:cNvSpPr/>
              <p:nvPr/>
            </p:nvSpPr>
            <p:spPr>
              <a:xfrm>
                <a:off x="3977364" y="2991955"/>
                <a:ext cx="66717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499" extrusionOk="0">
                    <a:moveTo>
                      <a:pt x="1717" y="0"/>
                    </a:moveTo>
                    <a:cubicBezTo>
                      <a:pt x="1167" y="0"/>
                      <a:pt x="0" y="1286"/>
                      <a:pt x="35" y="1396"/>
                    </a:cubicBezTo>
                    <a:cubicBezTo>
                      <a:pt x="51" y="1449"/>
                      <a:pt x="205" y="1498"/>
                      <a:pt x="417" y="1498"/>
                    </a:cubicBezTo>
                    <a:cubicBezTo>
                      <a:pt x="675" y="1498"/>
                      <a:pt x="1019" y="1426"/>
                      <a:pt x="1306" y="1201"/>
                    </a:cubicBezTo>
                    <a:cubicBezTo>
                      <a:pt x="1830" y="789"/>
                      <a:pt x="1800" y="11"/>
                      <a:pt x="1800" y="11"/>
                    </a:cubicBezTo>
                    <a:lnTo>
                      <a:pt x="1798" y="11"/>
                    </a:lnTo>
                    <a:cubicBezTo>
                      <a:pt x="1773" y="4"/>
                      <a:pt x="1746" y="0"/>
                      <a:pt x="1717" y="0"/>
                    </a:cubicBez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3"/>
              <p:cNvSpPr/>
              <p:nvPr/>
            </p:nvSpPr>
            <p:spPr>
              <a:xfrm>
                <a:off x="3972405" y="2759998"/>
                <a:ext cx="18265" cy="12924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545" extrusionOk="0">
                    <a:moveTo>
                      <a:pt x="443" y="0"/>
                    </a:moveTo>
                    <a:cubicBezTo>
                      <a:pt x="413" y="0"/>
                      <a:pt x="387" y="22"/>
                      <a:pt x="385" y="52"/>
                    </a:cubicBezTo>
                    <a:cubicBezTo>
                      <a:pt x="278" y="1142"/>
                      <a:pt x="6" y="3458"/>
                      <a:pt x="4" y="3481"/>
                    </a:cubicBezTo>
                    <a:cubicBezTo>
                      <a:pt x="1" y="3512"/>
                      <a:pt x="23" y="3540"/>
                      <a:pt x="54" y="3544"/>
                    </a:cubicBezTo>
                    <a:cubicBezTo>
                      <a:pt x="57" y="3544"/>
                      <a:pt x="58" y="3545"/>
                      <a:pt x="60" y="3545"/>
                    </a:cubicBezTo>
                    <a:cubicBezTo>
                      <a:pt x="89" y="3545"/>
                      <a:pt x="114" y="3523"/>
                      <a:pt x="117" y="3494"/>
                    </a:cubicBezTo>
                    <a:cubicBezTo>
                      <a:pt x="119" y="3470"/>
                      <a:pt x="392" y="1155"/>
                      <a:pt x="499" y="63"/>
                    </a:cubicBezTo>
                    <a:cubicBezTo>
                      <a:pt x="501" y="32"/>
                      <a:pt x="478" y="4"/>
                      <a:pt x="447" y="1"/>
                    </a:cubicBezTo>
                    <a:cubicBezTo>
                      <a:pt x="446" y="0"/>
                      <a:pt x="444" y="0"/>
                      <a:pt x="4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3"/>
              <p:cNvSpPr/>
              <p:nvPr/>
            </p:nvSpPr>
            <p:spPr>
              <a:xfrm>
                <a:off x="3982140" y="3683268"/>
                <a:ext cx="115607" cy="83670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295" extrusionOk="0">
                    <a:moveTo>
                      <a:pt x="2205" y="0"/>
                    </a:moveTo>
                    <a:cubicBezTo>
                      <a:pt x="1780" y="0"/>
                      <a:pt x="1577" y="216"/>
                      <a:pt x="1479" y="311"/>
                    </a:cubicBezTo>
                    <a:cubicBezTo>
                      <a:pt x="1412" y="377"/>
                      <a:pt x="1346" y="653"/>
                      <a:pt x="1115" y="785"/>
                    </a:cubicBezTo>
                    <a:cubicBezTo>
                      <a:pt x="803" y="963"/>
                      <a:pt x="308" y="1002"/>
                      <a:pt x="242" y="1091"/>
                    </a:cubicBezTo>
                    <a:cubicBezTo>
                      <a:pt x="34" y="1366"/>
                      <a:pt x="0" y="1783"/>
                      <a:pt x="175" y="1998"/>
                    </a:cubicBezTo>
                    <a:cubicBezTo>
                      <a:pt x="325" y="2183"/>
                      <a:pt x="986" y="2294"/>
                      <a:pt x="1602" y="2294"/>
                    </a:cubicBezTo>
                    <a:cubicBezTo>
                      <a:pt x="1702" y="2294"/>
                      <a:pt x="1800" y="2292"/>
                      <a:pt x="1894" y="2286"/>
                    </a:cubicBezTo>
                    <a:cubicBezTo>
                      <a:pt x="2503" y="2247"/>
                      <a:pt x="3013" y="2169"/>
                      <a:pt x="3094" y="1904"/>
                    </a:cubicBezTo>
                    <a:cubicBezTo>
                      <a:pt x="3155" y="1707"/>
                      <a:pt x="3138" y="1544"/>
                      <a:pt x="3143" y="1387"/>
                    </a:cubicBezTo>
                    <a:cubicBezTo>
                      <a:pt x="3146" y="1231"/>
                      <a:pt x="3171" y="1080"/>
                      <a:pt x="3131" y="857"/>
                    </a:cubicBezTo>
                    <a:cubicBezTo>
                      <a:pt x="3071" y="515"/>
                      <a:pt x="3014" y="374"/>
                      <a:pt x="2928" y="294"/>
                    </a:cubicBezTo>
                    <a:cubicBezTo>
                      <a:pt x="2842" y="214"/>
                      <a:pt x="2630" y="0"/>
                      <a:pt x="2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3"/>
              <p:cNvSpPr/>
              <p:nvPr/>
            </p:nvSpPr>
            <p:spPr>
              <a:xfrm>
                <a:off x="4261496" y="3332489"/>
                <a:ext cx="39848" cy="15239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418" extrusionOk="0">
                    <a:moveTo>
                      <a:pt x="61" y="1"/>
                    </a:moveTo>
                    <a:cubicBezTo>
                      <a:pt x="33" y="1"/>
                      <a:pt x="8" y="21"/>
                      <a:pt x="4" y="50"/>
                    </a:cubicBezTo>
                    <a:cubicBezTo>
                      <a:pt x="0" y="81"/>
                      <a:pt x="21" y="110"/>
                      <a:pt x="53" y="114"/>
                    </a:cubicBezTo>
                    <a:lnTo>
                      <a:pt x="761" y="208"/>
                    </a:lnTo>
                    <a:lnTo>
                      <a:pt x="433" y="306"/>
                    </a:lnTo>
                    <a:cubicBezTo>
                      <a:pt x="403" y="314"/>
                      <a:pt x="385" y="347"/>
                      <a:pt x="395" y="377"/>
                    </a:cubicBezTo>
                    <a:cubicBezTo>
                      <a:pt x="403" y="401"/>
                      <a:pt x="425" y="417"/>
                      <a:pt x="449" y="417"/>
                    </a:cubicBezTo>
                    <a:cubicBezTo>
                      <a:pt x="455" y="417"/>
                      <a:pt x="461" y="416"/>
                      <a:pt x="466" y="415"/>
                    </a:cubicBezTo>
                    <a:lnTo>
                      <a:pt x="1050" y="242"/>
                    </a:lnTo>
                    <a:cubicBezTo>
                      <a:pt x="1075" y="234"/>
                      <a:pt x="1093" y="209"/>
                      <a:pt x="1090" y="182"/>
                    </a:cubicBezTo>
                    <a:cubicBezTo>
                      <a:pt x="1088" y="156"/>
                      <a:pt x="1068" y="135"/>
                      <a:pt x="1042" y="130"/>
                    </a:cubicBezTo>
                    <a:lnTo>
                      <a:pt x="68" y="1"/>
                    </a:lnTo>
                    <a:cubicBezTo>
                      <a:pt x="65" y="1"/>
                      <a:pt x="63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3"/>
              <p:cNvSpPr/>
              <p:nvPr/>
            </p:nvSpPr>
            <p:spPr>
              <a:xfrm>
                <a:off x="4271741" y="2759196"/>
                <a:ext cx="34963" cy="54796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503" extrusionOk="0">
                    <a:moveTo>
                      <a:pt x="66" y="1"/>
                    </a:moveTo>
                    <a:cubicBezTo>
                      <a:pt x="56" y="1"/>
                      <a:pt x="46" y="3"/>
                      <a:pt x="37" y="9"/>
                    </a:cubicBezTo>
                    <a:cubicBezTo>
                      <a:pt x="10" y="25"/>
                      <a:pt x="1" y="60"/>
                      <a:pt x="17" y="88"/>
                    </a:cubicBezTo>
                    <a:lnTo>
                      <a:pt x="844" y="1475"/>
                    </a:lnTo>
                    <a:cubicBezTo>
                      <a:pt x="855" y="1492"/>
                      <a:pt x="873" y="1503"/>
                      <a:pt x="893" y="1503"/>
                    </a:cubicBezTo>
                    <a:lnTo>
                      <a:pt x="893" y="1501"/>
                    </a:lnTo>
                    <a:cubicBezTo>
                      <a:pt x="904" y="1501"/>
                      <a:pt x="913" y="1499"/>
                      <a:pt x="922" y="1494"/>
                    </a:cubicBezTo>
                    <a:cubicBezTo>
                      <a:pt x="949" y="1478"/>
                      <a:pt x="958" y="1442"/>
                      <a:pt x="942" y="1415"/>
                    </a:cubicBezTo>
                    <a:lnTo>
                      <a:pt x="115" y="28"/>
                    </a:lnTo>
                    <a:cubicBezTo>
                      <a:pt x="104" y="11"/>
                      <a:pt x="85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0" name="Google Shape;1960;p33"/>
            <p:cNvGrpSpPr/>
            <p:nvPr/>
          </p:nvGrpSpPr>
          <p:grpSpPr>
            <a:xfrm>
              <a:off x="7080779" y="2541653"/>
              <a:ext cx="417657" cy="1804171"/>
              <a:chOff x="2452941" y="1955003"/>
              <a:chExt cx="417657" cy="1804171"/>
            </a:xfrm>
          </p:grpSpPr>
          <p:sp>
            <p:nvSpPr>
              <p:cNvPr id="1961" name="Google Shape;1961;p33"/>
              <p:cNvSpPr/>
              <p:nvPr/>
            </p:nvSpPr>
            <p:spPr>
              <a:xfrm>
                <a:off x="2631157" y="2007687"/>
                <a:ext cx="61249" cy="169246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6423" extrusionOk="0">
                    <a:moveTo>
                      <a:pt x="0" y="1"/>
                    </a:moveTo>
                    <a:lnTo>
                      <a:pt x="0" y="46423"/>
                    </a:lnTo>
                    <a:lnTo>
                      <a:pt x="1679" y="46423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33"/>
              <p:cNvSpPr/>
              <p:nvPr/>
            </p:nvSpPr>
            <p:spPr>
              <a:xfrm>
                <a:off x="2508105" y="3700222"/>
                <a:ext cx="307300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617" extrusionOk="0">
                    <a:moveTo>
                      <a:pt x="1" y="1"/>
                    </a:moveTo>
                    <a:lnTo>
                      <a:pt x="1" y="1617"/>
                    </a:lnTo>
                    <a:lnTo>
                      <a:pt x="8429" y="1617"/>
                    </a:lnTo>
                    <a:lnTo>
                      <a:pt x="84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3"/>
              <p:cNvSpPr/>
              <p:nvPr/>
            </p:nvSpPr>
            <p:spPr>
              <a:xfrm>
                <a:off x="2631157" y="2007687"/>
                <a:ext cx="61249" cy="169246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6423" extrusionOk="0">
                    <a:moveTo>
                      <a:pt x="0" y="1"/>
                    </a:moveTo>
                    <a:lnTo>
                      <a:pt x="0" y="46423"/>
                    </a:lnTo>
                    <a:lnTo>
                      <a:pt x="1679" y="46423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3"/>
              <p:cNvSpPr/>
              <p:nvPr/>
            </p:nvSpPr>
            <p:spPr>
              <a:xfrm>
                <a:off x="2631230" y="3666497"/>
                <a:ext cx="61103" cy="3376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26" extrusionOk="0">
                    <a:moveTo>
                      <a:pt x="1" y="1"/>
                    </a:moveTo>
                    <a:lnTo>
                      <a:pt x="1" y="926"/>
                    </a:lnTo>
                    <a:lnTo>
                      <a:pt x="1675" y="926"/>
                    </a:lnTo>
                    <a:lnTo>
                      <a:pt x="1675" y="1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3"/>
              <p:cNvSpPr/>
              <p:nvPr/>
            </p:nvSpPr>
            <p:spPr>
              <a:xfrm>
                <a:off x="2631157" y="2656963"/>
                <a:ext cx="61249" cy="40832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120" extrusionOk="0">
                    <a:moveTo>
                      <a:pt x="0" y="0"/>
                    </a:moveTo>
                    <a:lnTo>
                      <a:pt x="0" y="1120"/>
                    </a:lnTo>
                    <a:lnTo>
                      <a:pt x="1679" y="1120"/>
                    </a:lnTo>
                    <a:lnTo>
                      <a:pt x="1679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3"/>
              <p:cNvSpPr/>
              <p:nvPr/>
            </p:nvSpPr>
            <p:spPr>
              <a:xfrm>
                <a:off x="2452941" y="1955003"/>
                <a:ext cx="417657" cy="704578"/>
              </a:xfrm>
              <a:custGeom>
                <a:avLst/>
                <a:gdLst/>
                <a:ahLst/>
                <a:cxnLst/>
                <a:rect l="l" t="t" r="r" b="b"/>
                <a:pathLst>
                  <a:path w="11456" h="19326" extrusionOk="0">
                    <a:moveTo>
                      <a:pt x="2633" y="1"/>
                    </a:moveTo>
                    <a:cubicBezTo>
                      <a:pt x="1167" y="1"/>
                      <a:pt x="0" y="1227"/>
                      <a:pt x="73" y="2692"/>
                    </a:cubicBezTo>
                    <a:lnTo>
                      <a:pt x="827" y="17864"/>
                    </a:lnTo>
                    <a:cubicBezTo>
                      <a:pt x="868" y="18683"/>
                      <a:pt x="1544" y="19325"/>
                      <a:pt x="2365" y="19325"/>
                    </a:cubicBezTo>
                    <a:lnTo>
                      <a:pt x="9091" y="19325"/>
                    </a:lnTo>
                    <a:cubicBezTo>
                      <a:pt x="9911" y="19325"/>
                      <a:pt x="10586" y="18683"/>
                      <a:pt x="10627" y="17864"/>
                    </a:cubicBezTo>
                    <a:lnTo>
                      <a:pt x="11382" y="2692"/>
                    </a:lnTo>
                    <a:cubicBezTo>
                      <a:pt x="11455" y="1227"/>
                      <a:pt x="10287" y="1"/>
                      <a:pt x="8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3"/>
              <p:cNvSpPr/>
              <p:nvPr/>
            </p:nvSpPr>
            <p:spPr>
              <a:xfrm>
                <a:off x="2508105" y="3700222"/>
                <a:ext cx="307300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617" extrusionOk="0">
                    <a:moveTo>
                      <a:pt x="1" y="1"/>
                    </a:moveTo>
                    <a:lnTo>
                      <a:pt x="1" y="1617"/>
                    </a:lnTo>
                    <a:lnTo>
                      <a:pt x="8429" y="1617"/>
                    </a:lnTo>
                    <a:lnTo>
                      <a:pt x="8429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3"/>
              <p:cNvSpPr/>
              <p:nvPr/>
            </p:nvSpPr>
            <p:spPr>
              <a:xfrm>
                <a:off x="2538367" y="2331705"/>
                <a:ext cx="246817" cy="24678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69" extrusionOk="0">
                    <a:moveTo>
                      <a:pt x="3385" y="0"/>
                    </a:moveTo>
                    <a:cubicBezTo>
                      <a:pt x="1516" y="0"/>
                      <a:pt x="1" y="1515"/>
                      <a:pt x="1" y="3385"/>
                    </a:cubicBezTo>
                    <a:cubicBezTo>
                      <a:pt x="1" y="5254"/>
                      <a:pt x="1516" y="6769"/>
                      <a:pt x="3385" y="6769"/>
                    </a:cubicBezTo>
                    <a:cubicBezTo>
                      <a:pt x="5254" y="6769"/>
                      <a:pt x="6769" y="5254"/>
                      <a:pt x="6769" y="3385"/>
                    </a:cubicBezTo>
                    <a:cubicBezTo>
                      <a:pt x="6769" y="1515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9AA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3"/>
              <p:cNvSpPr/>
              <p:nvPr/>
            </p:nvSpPr>
            <p:spPr>
              <a:xfrm>
                <a:off x="2526335" y="2336737"/>
                <a:ext cx="270879" cy="246854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3"/>
              <p:cNvSpPr/>
              <p:nvPr/>
            </p:nvSpPr>
            <p:spPr>
              <a:xfrm>
                <a:off x="2538804" y="2336773"/>
                <a:ext cx="245942" cy="120747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312" extrusionOk="0">
                    <a:moveTo>
                      <a:pt x="3373" y="1"/>
                    </a:moveTo>
                    <a:cubicBezTo>
                      <a:pt x="1599" y="1"/>
                      <a:pt x="145" y="1364"/>
                      <a:pt x="0" y="3100"/>
                    </a:cubicBezTo>
                    <a:cubicBezTo>
                      <a:pt x="6" y="3171"/>
                      <a:pt x="14" y="3242"/>
                      <a:pt x="24" y="3311"/>
                    </a:cubicBezTo>
                    <a:cubicBezTo>
                      <a:pt x="262" y="1675"/>
                      <a:pt x="1670" y="417"/>
                      <a:pt x="3373" y="417"/>
                    </a:cubicBezTo>
                    <a:cubicBezTo>
                      <a:pt x="5076" y="417"/>
                      <a:pt x="6484" y="1675"/>
                      <a:pt x="6722" y="3311"/>
                    </a:cubicBezTo>
                    <a:cubicBezTo>
                      <a:pt x="6731" y="3242"/>
                      <a:pt x="6740" y="3171"/>
                      <a:pt x="6745" y="3100"/>
                    </a:cubicBezTo>
                    <a:cubicBezTo>
                      <a:pt x="6601" y="1364"/>
                      <a:pt x="5147" y="1"/>
                      <a:pt x="3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3"/>
              <p:cNvSpPr/>
              <p:nvPr/>
            </p:nvSpPr>
            <p:spPr>
              <a:xfrm>
                <a:off x="2538367" y="2003349"/>
                <a:ext cx="246817" cy="24681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70" extrusionOk="0">
                    <a:moveTo>
                      <a:pt x="3385" y="0"/>
                    </a:moveTo>
                    <a:cubicBezTo>
                      <a:pt x="1516" y="0"/>
                      <a:pt x="1" y="1516"/>
                      <a:pt x="1" y="3385"/>
                    </a:cubicBezTo>
                    <a:cubicBezTo>
                      <a:pt x="1" y="5254"/>
                      <a:pt x="1516" y="6770"/>
                      <a:pt x="3385" y="6770"/>
                    </a:cubicBezTo>
                    <a:cubicBezTo>
                      <a:pt x="5254" y="6770"/>
                      <a:pt x="6769" y="5254"/>
                      <a:pt x="6769" y="3385"/>
                    </a:cubicBezTo>
                    <a:cubicBezTo>
                      <a:pt x="6769" y="1516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9AA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3"/>
              <p:cNvSpPr/>
              <p:nvPr/>
            </p:nvSpPr>
            <p:spPr>
              <a:xfrm>
                <a:off x="2538367" y="2010386"/>
                <a:ext cx="246817" cy="24678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69" extrusionOk="0">
                    <a:moveTo>
                      <a:pt x="3385" y="0"/>
                    </a:moveTo>
                    <a:cubicBezTo>
                      <a:pt x="1516" y="0"/>
                      <a:pt x="1" y="1515"/>
                      <a:pt x="1" y="3385"/>
                    </a:cubicBezTo>
                    <a:cubicBezTo>
                      <a:pt x="1" y="5254"/>
                      <a:pt x="1516" y="6769"/>
                      <a:pt x="3385" y="6769"/>
                    </a:cubicBezTo>
                    <a:cubicBezTo>
                      <a:pt x="5254" y="6769"/>
                      <a:pt x="6769" y="5254"/>
                      <a:pt x="6769" y="3385"/>
                    </a:cubicBezTo>
                    <a:cubicBezTo>
                      <a:pt x="6769" y="1515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3"/>
              <p:cNvSpPr/>
              <p:nvPr/>
            </p:nvSpPr>
            <p:spPr>
              <a:xfrm>
                <a:off x="2645231" y="2040902"/>
                <a:ext cx="33833" cy="33869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29" extrusionOk="0">
                    <a:moveTo>
                      <a:pt x="464" y="1"/>
                    </a:moveTo>
                    <a:cubicBezTo>
                      <a:pt x="208" y="1"/>
                      <a:pt x="1" y="208"/>
                      <a:pt x="1" y="464"/>
                    </a:cubicBezTo>
                    <a:cubicBezTo>
                      <a:pt x="1" y="721"/>
                      <a:pt x="208" y="928"/>
                      <a:pt x="464" y="928"/>
                    </a:cubicBezTo>
                    <a:cubicBezTo>
                      <a:pt x="720" y="928"/>
                      <a:pt x="928" y="721"/>
                      <a:pt x="928" y="464"/>
                    </a:cubicBezTo>
                    <a:cubicBezTo>
                      <a:pt x="928" y="208"/>
                      <a:pt x="720" y="1"/>
                      <a:pt x="464" y="1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3"/>
              <p:cNvSpPr/>
              <p:nvPr/>
            </p:nvSpPr>
            <p:spPr>
              <a:xfrm>
                <a:off x="2605489" y="2076050"/>
                <a:ext cx="67410" cy="139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813" extrusionOk="0">
                    <a:moveTo>
                      <a:pt x="1576" y="0"/>
                    </a:moveTo>
                    <a:cubicBezTo>
                      <a:pt x="1426" y="0"/>
                      <a:pt x="1305" y="121"/>
                      <a:pt x="1305" y="272"/>
                    </a:cubicBezTo>
                    <a:lnTo>
                      <a:pt x="1305" y="1615"/>
                    </a:lnTo>
                    <a:lnTo>
                      <a:pt x="85" y="3385"/>
                    </a:lnTo>
                    <a:cubicBezTo>
                      <a:pt x="0" y="3510"/>
                      <a:pt x="32" y="3678"/>
                      <a:pt x="155" y="3765"/>
                    </a:cubicBezTo>
                    <a:cubicBezTo>
                      <a:pt x="202" y="3796"/>
                      <a:pt x="256" y="3812"/>
                      <a:pt x="309" y="3812"/>
                    </a:cubicBezTo>
                    <a:cubicBezTo>
                      <a:pt x="395" y="3812"/>
                      <a:pt x="480" y="3772"/>
                      <a:pt x="533" y="3695"/>
                    </a:cubicBezTo>
                    <a:lnTo>
                      <a:pt x="1800" y="1854"/>
                    </a:lnTo>
                    <a:cubicBezTo>
                      <a:pt x="1832" y="1809"/>
                      <a:pt x="1848" y="1755"/>
                      <a:pt x="1848" y="1699"/>
                    </a:cubicBezTo>
                    <a:lnTo>
                      <a:pt x="1848" y="272"/>
                    </a:lnTo>
                    <a:cubicBezTo>
                      <a:pt x="1848" y="121"/>
                      <a:pt x="1727" y="0"/>
                      <a:pt x="1576" y="0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3"/>
              <p:cNvSpPr/>
              <p:nvPr/>
            </p:nvSpPr>
            <p:spPr>
              <a:xfrm>
                <a:off x="2603812" y="2068940"/>
                <a:ext cx="108789" cy="75576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073" extrusionOk="0">
                    <a:moveTo>
                      <a:pt x="1600" y="1"/>
                    </a:moveTo>
                    <a:cubicBezTo>
                      <a:pt x="1585" y="1"/>
                      <a:pt x="1569" y="2"/>
                      <a:pt x="1554" y="5"/>
                    </a:cubicBezTo>
                    <a:cubicBezTo>
                      <a:pt x="1473" y="19"/>
                      <a:pt x="1402" y="69"/>
                      <a:pt x="1362" y="141"/>
                    </a:cubicBezTo>
                    <a:lnTo>
                      <a:pt x="931" y="919"/>
                    </a:lnTo>
                    <a:lnTo>
                      <a:pt x="160" y="1425"/>
                    </a:lnTo>
                    <a:cubicBezTo>
                      <a:pt x="35" y="1508"/>
                      <a:pt x="1" y="1677"/>
                      <a:pt x="82" y="1802"/>
                    </a:cubicBezTo>
                    <a:cubicBezTo>
                      <a:pt x="135" y="1882"/>
                      <a:pt x="222" y="1925"/>
                      <a:pt x="310" y="1925"/>
                    </a:cubicBezTo>
                    <a:cubicBezTo>
                      <a:pt x="361" y="1925"/>
                      <a:pt x="413" y="1911"/>
                      <a:pt x="459" y="1880"/>
                    </a:cubicBezTo>
                    <a:lnTo>
                      <a:pt x="1286" y="1337"/>
                    </a:lnTo>
                    <a:cubicBezTo>
                      <a:pt x="1322" y="1314"/>
                      <a:pt x="1353" y="1280"/>
                      <a:pt x="1374" y="1241"/>
                    </a:cubicBezTo>
                    <a:lnTo>
                      <a:pt x="1673" y="702"/>
                    </a:lnTo>
                    <a:lnTo>
                      <a:pt x="2095" y="1077"/>
                    </a:lnTo>
                    <a:lnTo>
                      <a:pt x="2422" y="1901"/>
                    </a:lnTo>
                    <a:cubicBezTo>
                      <a:pt x="2464" y="2007"/>
                      <a:pt x="2567" y="2072"/>
                      <a:pt x="2675" y="2072"/>
                    </a:cubicBezTo>
                    <a:cubicBezTo>
                      <a:pt x="2709" y="2072"/>
                      <a:pt x="2742" y="2066"/>
                      <a:pt x="2775" y="2054"/>
                    </a:cubicBezTo>
                    <a:cubicBezTo>
                      <a:pt x="2915" y="1998"/>
                      <a:pt x="2983" y="1840"/>
                      <a:pt x="2927" y="1700"/>
                    </a:cubicBezTo>
                    <a:lnTo>
                      <a:pt x="2577" y="818"/>
                    </a:lnTo>
                    <a:cubicBezTo>
                      <a:pt x="2562" y="778"/>
                      <a:pt x="2536" y="742"/>
                      <a:pt x="2505" y="714"/>
                    </a:cubicBezTo>
                    <a:lnTo>
                      <a:pt x="1781" y="70"/>
                    </a:lnTo>
                    <a:cubicBezTo>
                      <a:pt x="1731" y="25"/>
                      <a:pt x="1666" y="1"/>
                      <a:pt x="1600" y="1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3"/>
              <p:cNvSpPr/>
              <p:nvPr/>
            </p:nvSpPr>
            <p:spPr>
              <a:xfrm>
                <a:off x="2651647" y="2128078"/>
                <a:ext cx="61723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446" extrusionOk="0">
                    <a:moveTo>
                      <a:pt x="310" y="0"/>
                    </a:moveTo>
                    <a:cubicBezTo>
                      <a:pt x="265" y="0"/>
                      <a:pt x="219" y="11"/>
                      <a:pt x="177" y="35"/>
                    </a:cubicBezTo>
                    <a:cubicBezTo>
                      <a:pt x="46" y="109"/>
                      <a:pt x="0" y="275"/>
                      <a:pt x="74" y="406"/>
                    </a:cubicBezTo>
                    <a:lnTo>
                      <a:pt x="1144" y="2307"/>
                    </a:lnTo>
                    <a:cubicBezTo>
                      <a:pt x="1194" y="2396"/>
                      <a:pt x="1287" y="2446"/>
                      <a:pt x="1381" y="2446"/>
                    </a:cubicBezTo>
                    <a:cubicBezTo>
                      <a:pt x="1427" y="2446"/>
                      <a:pt x="1473" y="2434"/>
                      <a:pt x="1515" y="2410"/>
                    </a:cubicBezTo>
                    <a:cubicBezTo>
                      <a:pt x="1646" y="2336"/>
                      <a:pt x="1692" y="2170"/>
                      <a:pt x="1619" y="2040"/>
                    </a:cubicBezTo>
                    <a:lnTo>
                      <a:pt x="547" y="138"/>
                    </a:lnTo>
                    <a:cubicBezTo>
                      <a:pt x="497" y="50"/>
                      <a:pt x="405" y="0"/>
                      <a:pt x="310" y="0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3"/>
              <p:cNvSpPr/>
              <p:nvPr/>
            </p:nvSpPr>
            <p:spPr>
              <a:xfrm>
                <a:off x="2538804" y="2010386"/>
                <a:ext cx="245942" cy="120747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312" extrusionOk="0">
                    <a:moveTo>
                      <a:pt x="3373" y="0"/>
                    </a:moveTo>
                    <a:cubicBezTo>
                      <a:pt x="1599" y="0"/>
                      <a:pt x="145" y="1364"/>
                      <a:pt x="0" y="3101"/>
                    </a:cubicBezTo>
                    <a:cubicBezTo>
                      <a:pt x="6" y="3171"/>
                      <a:pt x="14" y="3242"/>
                      <a:pt x="24" y="3312"/>
                    </a:cubicBezTo>
                    <a:cubicBezTo>
                      <a:pt x="262" y="1675"/>
                      <a:pt x="1670" y="418"/>
                      <a:pt x="3373" y="418"/>
                    </a:cubicBezTo>
                    <a:cubicBezTo>
                      <a:pt x="5076" y="418"/>
                      <a:pt x="6484" y="1675"/>
                      <a:pt x="6722" y="3312"/>
                    </a:cubicBezTo>
                    <a:cubicBezTo>
                      <a:pt x="6731" y="3242"/>
                      <a:pt x="6740" y="3171"/>
                      <a:pt x="6745" y="3101"/>
                    </a:cubicBezTo>
                    <a:cubicBezTo>
                      <a:pt x="6601" y="1364"/>
                      <a:pt x="5147" y="0"/>
                      <a:pt x="3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3"/>
              <p:cNvSpPr/>
              <p:nvPr/>
            </p:nvSpPr>
            <p:spPr>
              <a:xfrm>
                <a:off x="2553600" y="2361575"/>
                <a:ext cx="216343" cy="197172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E24A4E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3"/>
              <p:cNvSpPr/>
              <p:nvPr/>
            </p:nvSpPr>
            <p:spPr>
              <a:xfrm>
                <a:off x="2573325" y="2379523"/>
                <a:ext cx="176908" cy="161251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272727">
                  <a:alpha val="37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33"/>
              <p:cNvGrpSpPr/>
              <p:nvPr/>
            </p:nvGrpSpPr>
            <p:grpSpPr>
              <a:xfrm>
                <a:off x="2613839" y="2365066"/>
                <a:ext cx="95777" cy="190240"/>
                <a:chOff x="2613839" y="2365066"/>
                <a:chExt cx="95777" cy="190240"/>
              </a:xfrm>
            </p:grpSpPr>
            <p:sp>
              <p:nvSpPr>
                <p:cNvPr id="1981" name="Google Shape;1981;p33"/>
                <p:cNvSpPr/>
                <p:nvPr/>
              </p:nvSpPr>
              <p:spPr>
                <a:xfrm>
                  <a:off x="2646179" y="2365066"/>
                  <a:ext cx="30551" cy="30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838" extrusionOk="0">
                      <a:moveTo>
                        <a:pt x="419" y="1"/>
                      </a:moveTo>
                      <a:cubicBezTo>
                        <a:pt x="188" y="1"/>
                        <a:pt x="0" y="188"/>
                        <a:pt x="0" y="420"/>
                      </a:cubicBezTo>
                      <a:cubicBezTo>
                        <a:pt x="0" y="650"/>
                        <a:pt x="188" y="837"/>
                        <a:pt x="419" y="837"/>
                      </a:cubicBezTo>
                      <a:cubicBezTo>
                        <a:pt x="651" y="837"/>
                        <a:pt x="838" y="650"/>
                        <a:pt x="838" y="420"/>
                      </a:cubicBezTo>
                      <a:cubicBezTo>
                        <a:pt x="838" y="188"/>
                        <a:pt x="651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33"/>
                <p:cNvSpPr/>
                <p:nvPr/>
              </p:nvSpPr>
              <p:spPr>
                <a:xfrm>
                  <a:off x="2625287" y="2436855"/>
                  <a:ext cx="7878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249" extrusionOk="0">
                      <a:moveTo>
                        <a:pt x="991" y="1"/>
                      </a:moveTo>
                      <a:cubicBezTo>
                        <a:pt x="988" y="1"/>
                        <a:pt x="985" y="1"/>
                        <a:pt x="983" y="1"/>
                      </a:cubicBezTo>
                      <a:cubicBezTo>
                        <a:pt x="843" y="5"/>
                        <a:pt x="723" y="102"/>
                        <a:pt x="690" y="238"/>
                      </a:cubicBezTo>
                      <a:lnTo>
                        <a:pt x="43" y="2862"/>
                      </a:lnTo>
                      <a:cubicBezTo>
                        <a:pt x="1" y="3028"/>
                        <a:pt x="103" y="3197"/>
                        <a:pt x="270" y="3239"/>
                      </a:cubicBezTo>
                      <a:cubicBezTo>
                        <a:pt x="295" y="3245"/>
                        <a:pt x="320" y="3248"/>
                        <a:pt x="344" y="3248"/>
                      </a:cubicBezTo>
                      <a:cubicBezTo>
                        <a:pt x="485" y="3248"/>
                        <a:pt x="612" y="3153"/>
                        <a:pt x="647" y="3011"/>
                      </a:cubicBezTo>
                      <a:lnTo>
                        <a:pt x="1027" y="1469"/>
                      </a:lnTo>
                      <a:lnTo>
                        <a:pt x="1515" y="3029"/>
                      </a:lnTo>
                      <a:cubicBezTo>
                        <a:pt x="1556" y="3162"/>
                        <a:pt x="1680" y="3248"/>
                        <a:pt x="1811" y="3248"/>
                      </a:cubicBezTo>
                      <a:lnTo>
                        <a:pt x="1811" y="3247"/>
                      </a:lnTo>
                      <a:cubicBezTo>
                        <a:pt x="1843" y="3247"/>
                        <a:pt x="1874" y="3242"/>
                        <a:pt x="1904" y="3233"/>
                      </a:cubicBezTo>
                      <a:cubicBezTo>
                        <a:pt x="2068" y="3182"/>
                        <a:pt x="2160" y="3007"/>
                        <a:pt x="2109" y="2843"/>
                      </a:cubicBezTo>
                      <a:lnTo>
                        <a:pt x="1289" y="219"/>
                      </a:lnTo>
                      <a:cubicBezTo>
                        <a:pt x="1248" y="88"/>
                        <a:pt x="1127" y="1"/>
                        <a:pt x="9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33"/>
                <p:cNvSpPr/>
                <p:nvPr/>
              </p:nvSpPr>
              <p:spPr>
                <a:xfrm>
                  <a:off x="2639324" y="2392921"/>
                  <a:ext cx="45681" cy="8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2295" extrusionOk="0">
                      <a:moveTo>
                        <a:pt x="369" y="0"/>
                      </a:moveTo>
                      <a:lnTo>
                        <a:pt x="1" y="79"/>
                      </a:lnTo>
                      <a:lnTo>
                        <a:pt x="1" y="253"/>
                      </a:lnTo>
                      <a:lnTo>
                        <a:pt x="94" y="2294"/>
                      </a:lnTo>
                      <a:lnTo>
                        <a:pt x="1176" y="2294"/>
                      </a:lnTo>
                      <a:lnTo>
                        <a:pt x="1176" y="2295"/>
                      </a:lnTo>
                      <a:lnTo>
                        <a:pt x="1183" y="374"/>
                      </a:lnTo>
                      <a:cubicBezTo>
                        <a:pt x="1183" y="235"/>
                        <a:pt x="1253" y="132"/>
                        <a:pt x="1253" y="132"/>
                      </a:cubicBez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33"/>
                <p:cNvSpPr/>
                <p:nvPr/>
              </p:nvSpPr>
              <p:spPr>
                <a:xfrm>
                  <a:off x="2613839" y="2395473"/>
                  <a:ext cx="39885" cy="7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2046" extrusionOk="0">
                      <a:moveTo>
                        <a:pt x="768" y="1"/>
                      </a:moveTo>
                      <a:cubicBezTo>
                        <a:pt x="672" y="1"/>
                        <a:pt x="579" y="49"/>
                        <a:pt x="525" y="137"/>
                      </a:cubicBezTo>
                      <a:lnTo>
                        <a:pt x="54" y="904"/>
                      </a:lnTo>
                      <a:lnTo>
                        <a:pt x="40" y="928"/>
                      </a:lnTo>
                      <a:cubicBezTo>
                        <a:pt x="11" y="975"/>
                        <a:pt x="1" y="1034"/>
                        <a:pt x="16" y="1091"/>
                      </a:cubicBezTo>
                      <a:lnTo>
                        <a:pt x="222" y="1900"/>
                      </a:lnTo>
                      <a:cubicBezTo>
                        <a:pt x="243" y="1983"/>
                        <a:pt x="319" y="2046"/>
                        <a:pt x="408" y="2046"/>
                      </a:cubicBezTo>
                      <a:cubicBezTo>
                        <a:pt x="409" y="2046"/>
                        <a:pt x="411" y="2046"/>
                        <a:pt x="412" y="2046"/>
                      </a:cubicBezTo>
                      <a:cubicBezTo>
                        <a:pt x="520" y="2042"/>
                        <a:pt x="603" y="1955"/>
                        <a:pt x="600" y="1848"/>
                      </a:cubicBezTo>
                      <a:lnTo>
                        <a:pt x="583" y="1133"/>
                      </a:lnTo>
                      <a:lnTo>
                        <a:pt x="583" y="1133"/>
                      </a:lnTo>
                      <a:lnTo>
                        <a:pt x="1011" y="435"/>
                      </a:lnTo>
                      <a:cubicBezTo>
                        <a:pt x="1093" y="301"/>
                        <a:pt x="1051" y="126"/>
                        <a:pt x="916" y="43"/>
                      </a:cubicBezTo>
                      <a:cubicBezTo>
                        <a:pt x="870" y="14"/>
                        <a:pt x="818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33"/>
                <p:cNvSpPr/>
                <p:nvPr/>
              </p:nvSpPr>
              <p:spPr>
                <a:xfrm>
                  <a:off x="2669877" y="2397151"/>
                  <a:ext cx="39739" cy="7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" h="2045" extrusionOk="0">
                      <a:moveTo>
                        <a:pt x="324" y="1"/>
                      </a:moveTo>
                      <a:cubicBezTo>
                        <a:pt x="274" y="1"/>
                        <a:pt x="223" y="14"/>
                        <a:pt x="176" y="42"/>
                      </a:cubicBezTo>
                      <a:cubicBezTo>
                        <a:pt x="43" y="125"/>
                        <a:pt x="1" y="301"/>
                        <a:pt x="83" y="435"/>
                      </a:cubicBezTo>
                      <a:lnTo>
                        <a:pt x="514" y="1138"/>
                      </a:lnTo>
                      <a:lnTo>
                        <a:pt x="525" y="1855"/>
                      </a:lnTo>
                      <a:cubicBezTo>
                        <a:pt x="527" y="1943"/>
                        <a:pt x="588" y="2022"/>
                        <a:pt x="677" y="2040"/>
                      </a:cubicBezTo>
                      <a:cubicBezTo>
                        <a:pt x="690" y="2043"/>
                        <a:pt x="704" y="2044"/>
                        <a:pt x="717" y="2044"/>
                      </a:cubicBezTo>
                      <a:cubicBezTo>
                        <a:pt x="806" y="2044"/>
                        <a:pt x="886" y="1983"/>
                        <a:pt x="906" y="1892"/>
                      </a:cubicBezTo>
                      <a:lnTo>
                        <a:pt x="1079" y="1080"/>
                      </a:lnTo>
                      <a:cubicBezTo>
                        <a:pt x="1090" y="1030"/>
                        <a:pt x="1083" y="974"/>
                        <a:pt x="1054" y="927"/>
                      </a:cubicBezTo>
                      <a:lnTo>
                        <a:pt x="1039" y="903"/>
                      </a:lnTo>
                      <a:lnTo>
                        <a:pt x="568" y="137"/>
                      </a:lnTo>
                      <a:cubicBezTo>
                        <a:pt x="514" y="49"/>
                        <a:pt x="420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026" name="Picture 2" descr="Berkeley-Charleston-Dorchester Council of Governments | North Charleston SC">
            <a:extLst>
              <a:ext uri="{FF2B5EF4-FFF2-40B4-BE49-F238E27FC236}">
                <a16:creationId xmlns:a16="http://schemas.microsoft.com/office/drawing/2014/main" id="{83EB2CB0-0A53-E80C-65CF-023A3601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63" y="424660"/>
            <a:ext cx="888212" cy="88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56578-0B67-A72F-BA2E-AA1C042A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4216" y="740462"/>
            <a:ext cx="5255466" cy="3332703"/>
          </a:xfrm>
          <a:prstGeom prst="rect">
            <a:avLst/>
          </a:prstGeom>
        </p:spPr>
      </p:pic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Location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26%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07284-92AC-4FFF-8777-FF8A1E456748}"/>
              </a:ext>
            </a:extLst>
          </p:cNvPr>
          <p:cNvSpPr txBox="1"/>
          <p:nvPr/>
        </p:nvSpPr>
        <p:spPr>
          <a:xfrm>
            <a:off x="6820745" y="3891558"/>
            <a:ext cx="1589200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 Charleston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CE786-494F-D123-AC91-12347FE2888E}"/>
              </a:ext>
            </a:extLst>
          </p:cNvPr>
          <p:cNvSpPr txBox="1"/>
          <p:nvPr/>
        </p:nvSpPr>
        <p:spPr>
          <a:xfrm>
            <a:off x="7245362" y="2571750"/>
            <a:ext cx="11786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Summerville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E68F5-689D-4969-0806-0020DF445D0F}"/>
              </a:ext>
            </a:extLst>
          </p:cNvPr>
          <p:cNvSpPr txBox="1"/>
          <p:nvPr/>
        </p:nvSpPr>
        <p:spPr>
          <a:xfrm>
            <a:off x="5642112" y="1341388"/>
            <a:ext cx="11786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Harleyville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3A8EF-6158-F456-843A-336EE08E3762}"/>
              </a:ext>
            </a:extLst>
          </p:cNvPr>
          <p:cNvSpPr txBox="1"/>
          <p:nvPr/>
        </p:nvSpPr>
        <p:spPr>
          <a:xfrm>
            <a:off x="4211681" y="1890818"/>
            <a:ext cx="11786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George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1EA8-C5CC-7AA9-5BA9-F353A818787A}"/>
              </a:ext>
            </a:extLst>
          </p:cNvPr>
          <p:cNvSpPr txBox="1"/>
          <p:nvPr/>
        </p:nvSpPr>
        <p:spPr>
          <a:xfrm>
            <a:off x="3060216" y="1160918"/>
            <a:ext cx="11786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Reevesville</a:t>
            </a:r>
          </a:p>
        </p:txBody>
      </p:sp>
      <p:sp>
        <p:nvSpPr>
          <p:cNvPr id="2" name="Google Shape;2241;p37">
            <a:extLst>
              <a:ext uri="{FF2B5EF4-FFF2-40B4-BE49-F238E27FC236}">
                <a16:creationId xmlns:a16="http://schemas.microsoft.com/office/drawing/2014/main" id="{6DCC0189-3EDD-15EC-3302-B9EA99A58159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4042822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/>
              <a:t>Population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+18% (2010-2024)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“Gem-</a:t>
            </a:r>
            <a:r>
              <a:rPr lang="en-US" sz="2000" dirty="0" err="1"/>
              <a:t>ification</a:t>
            </a:r>
            <a:r>
              <a:rPr lang="en-US" sz="2000" dirty="0"/>
              <a:t>”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5" name="Picture 2" descr="12,268 Moving Day Stock Vectors and Vector Art | Shutterstock">
            <a:extLst>
              <a:ext uri="{FF2B5EF4-FFF2-40B4-BE49-F238E27FC236}">
                <a16:creationId xmlns:a16="http://schemas.microsoft.com/office/drawing/2014/main" id="{3984093D-8740-7D35-02A7-6F2A0B9BDAB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42857" l="46729" r="94081">
                        <a14:foregroundMark x1="47352" y1="41786" x2="47352" y2="41786"/>
                        <a14:foregroundMark x1="53271" y1="42857" x2="53271" y2="42857"/>
                        <a14:foregroundMark x1="84735" y1="42143" x2="84735" y2="42143"/>
                        <a14:foregroundMark x1="91277" y1="42500" x2="9127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6" b="53579"/>
          <a:stretch/>
        </p:blipFill>
        <p:spPr bwMode="auto">
          <a:xfrm flipH="1">
            <a:off x="2837566" y="3183428"/>
            <a:ext cx="1481309" cy="10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2,268 Moving Day Stock Vectors and Vector Art | Shutterstock">
            <a:extLst>
              <a:ext uri="{FF2B5EF4-FFF2-40B4-BE49-F238E27FC236}">
                <a16:creationId xmlns:a16="http://schemas.microsoft.com/office/drawing/2014/main" id="{9C6FF187-C3B9-F2D6-9F5A-CD41007A0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80" b="85000" l="49723" r="94414">
                        <a14:foregroundMark x1="49533" y1="73929" x2="49533" y2="73929"/>
                        <a14:foregroundMark x1="53583" y1="56786" x2="53583" y2="56786"/>
                        <a14:foregroundMark x1="59813" y1="52857" x2="59813" y2="52857"/>
                        <a14:foregroundMark x1="52025" y1="56429" x2="52025" y2="56429"/>
                        <a14:foregroundMark x1="61682" y1="51786" x2="61682" y2="51786"/>
                        <a14:foregroundMark x1="60436" y1="53571" x2="60436" y2="5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37" t="35477" b="9497"/>
          <a:stretch/>
        </p:blipFill>
        <p:spPr bwMode="auto">
          <a:xfrm>
            <a:off x="1650769" y="3121390"/>
            <a:ext cx="1433285" cy="12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12,268 Moving Day Stock Vectors and Vector Art | Shutterstock">
            <a:extLst>
              <a:ext uri="{FF2B5EF4-FFF2-40B4-BE49-F238E27FC236}">
                <a16:creationId xmlns:a16="http://schemas.microsoft.com/office/drawing/2014/main" id="{619C4D1E-F7F9-A77B-A412-252B0D25BE75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7" r="58842" b="9497"/>
          <a:stretch/>
        </p:blipFill>
        <p:spPr bwMode="auto">
          <a:xfrm flipH="1">
            <a:off x="4136034" y="3386917"/>
            <a:ext cx="1005854" cy="9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819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9EF7B-F345-BCC0-1E7B-5455E4C60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8"/>
          <a:stretch/>
        </p:blipFill>
        <p:spPr>
          <a:xfrm>
            <a:off x="4906676" y="346656"/>
            <a:ext cx="3003900" cy="3909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Purpose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29%</a:t>
            </a: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D8E7E019-6007-AF47-58CB-D540B67F611B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4042822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Adopt a “Complete Streets” ordinance that: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Sets clear </a:t>
            </a:r>
            <a:r>
              <a:rPr lang="en-US" dirty="0">
                <a:highlight>
                  <a:srgbClr val="E98AAE"/>
                </a:highlight>
              </a:rPr>
              <a:t>expectations for developers</a:t>
            </a:r>
            <a:r>
              <a:rPr lang="en-US" dirty="0"/>
              <a:t> on their responsibilities for paying for new transportation infrastructure to support their development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Establishes a framework for </a:t>
            </a:r>
            <a:r>
              <a:rPr lang="en-US" dirty="0">
                <a:highlight>
                  <a:srgbClr val="FAD57C"/>
                </a:highlight>
              </a:rPr>
              <a:t>monitoring</a:t>
            </a:r>
            <a:r>
              <a:rPr lang="en-US" dirty="0"/>
              <a:t> compliance with the developer requirements 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Initiates the process for </a:t>
            </a:r>
            <a:r>
              <a:rPr lang="en-US" dirty="0">
                <a:highlight>
                  <a:srgbClr val="42ACD1"/>
                </a:highlight>
              </a:rPr>
              <a:t>future </a:t>
            </a:r>
            <a:r>
              <a:rPr lang="en-US" dirty="0">
                <a:solidFill>
                  <a:schemeClr val="tx1"/>
                </a:solidFill>
                <a:highlight>
                  <a:srgbClr val="42ACD1"/>
                </a:highlight>
              </a:rPr>
              <a:t>design guidance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that identifies the minimally required transportation infrastructure based on the type of road and surrounding land uses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EC4FFC-6BC9-314D-D42A-26D72B5387A2}"/>
              </a:ext>
            </a:extLst>
          </p:cNvPr>
          <p:cNvCxnSpPr>
            <a:cxnSpLocks/>
          </p:cNvCxnSpPr>
          <p:nvPr/>
        </p:nvCxnSpPr>
        <p:spPr>
          <a:xfrm>
            <a:off x="1571625" y="1628774"/>
            <a:ext cx="1328737" cy="0"/>
          </a:xfrm>
          <a:prstGeom prst="line">
            <a:avLst/>
          </a:prstGeom>
          <a:ln w="19050">
            <a:solidFill>
              <a:srgbClr val="FAD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213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FD65D9-1E19-ABC3-2441-C1973C747BB0}"/>
              </a:ext>
            </a:extLst>
          </p:cNvPr>
          <p:cNvGrpSpPr/>
          <p:nvPr/>
        </p:nvGrpSpPr>
        <p:grpSpPr>
          <a:xfrm>
            <a:off x="5232981" y="758535"/>
            <a:ext cx="2823127" cy="3626430"/>
            <a:chOff x="3460084" y="630380"/>
            <a:chExt cx="2823127" cy="36264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A6EE9D-941A-5EFC-DB8D-63F15481A6D7}"/>
                </a:ext>
              </a:extLst>
            </p:cNvPr>
            <p:cNvSpPr/>
            <p:nvPr/>
          </p:nvSpPr>
          <p:spPr>
            <a:xfrm>
              <a:off x="3595429" y="751610"/>
              <a:ext cx="2687782" cy="35052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accent6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A27975-C7CA-78E3-B66E-417DF69EB503}"/>
                </a:ext>
              </a:extLst>
            </p:cNvPr>
            <p:cNvSpPr/>
            <p:nvPr/>
          </p:nvSpPr>
          <p:spPr>
            <a:xfrm>
              <a:off x="3557241" y="713509"/>
              <a:ext cx="2687782" cy="35052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accent6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589DB0-EFB8-1227-09A4-2E2A85742D40}"/>
                </a:ext>
              </a:extLst>
            </p:cNvPr>
            <p:cNvSpPr/>
            <p:nvPr/>
          </p:nvSpPr>
          <p:spPr>
            <a:xfrm>
              <a:off x="3519053" y="675408"/>
              <a:ext cx="2687782" cy="35052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accent6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1096E5-4115-4BF3-75D5-235D93745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0084" y="630380"/>
              <a:ext cx="2705189" cy="3508664"/>
            </a:xfrm>
            <a:prstGeom prst="rect">
              <a:avLst/>
            </a:prstGeom>
            <a:ln>
              <a:solidFill>
                <a:schemeClr val="accent6">
                  <a:lumMod val="85000"/>
                </a:schemeClr>
              </a:solidFill>
            </a:ln>
          </p:spPr>
        </p:pic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Contract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31%</a:t>
            </a: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D8E7E019-6007-AF47-58CB-D540B67F611B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4064192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$25,000 budget</a:t>
            </a:r>
          </a:p>
          <a:p>
            <a:pPr marL="7429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$3,000 local funds</a:t>
            </a:r>
          </a:p>
          <a:p>
            <a:pPr marL="7429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$22,000 BCDCOG’s Complete St Set-aside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&gt;50% for public engagement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EC4FFC-6BC9-314D-D42A-26D72B5387A2}"/>
              </a:ext>
            </a:extLst>
          </p:cNvPr>
          <p:cNvCxnSpPr>
            <a:cxnSpLocks/>
          </p:cNvCxnSpPr>
          <p:nvPr/>
        </p:nvCxnSpPr>
        <p:spPr>
          <a:xfrm>
            <a:off x="1090109" y="1667275"/>
            <a:ext cx="1710843" cy="0"/>
          </a:xfrm>
          <a:prstGeom prst="line">
            <a:avLst/>
          </a:prstGeom>
          <a:ln w="19050">
            <a:solidFill>
              <a:srgbClr val="FAD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0605B9D-3F52-66FB-D089-0021B488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343" y="739257"/>
            <a:ext cx="2658640" cy="3460174"/>
          </a:xfrm>
          <a:prstGeom prst="rect">
            <a:avLst/>
          </a:prstGeom>
          <a:ln>
            <a:solidFill>
              <a:schemeClr val="accent6">
                <a:lumMod val="85000"/>
              </a:schemeClr>
            </a:solidFill>
          </a:ln>
        </p:spPr>
      </p:pic>
      <p:grpSp>
        <p:nvGrpSpPr>
          <p:cNvPr id="2528" name="Google Shape;2528;p41"/>
          <p:cNvGrpSpPr/>
          <p:nvPr/>
        </p:nvGrpSpPr>
        <p:grpSpPr>
          <a:xfrm>
            <a:off x="7357823" y="3080504"/>
            <a:ext cx="941832" cy="1640144"/>
            <a:chOff x="905862" y="1893004"/>
            <a:chExt cx="844558" cy="1473757"/>
          </a:xfrm>
        </p:grpSpPr>
        <p:sp>
          <p:nvSpPr>
            <p:cNvPr id="2529" name="Google Shape;2529;p41"/>
            <p:cNvSpPr/>
            <p:nvPr/>
          </p:nvSpPr>
          <p:spPr>
            <a:xfrm>
              <a:off x="1277515" y="3192667"/>
              <a:ext cx="54427" cy="128186"/>
            </a:xfrm>
            <a:custGeom>
              <a:avLst/>
              <a:gdLst/>
              <a:ahLst/>
              <a:cxnLst/>
              <a:rect l="l" t="t" r="r" b="b"/>
              <a:pathLst>
                <a:path w="1661" h="3912" extrusionOk="0">
                  <a:moveTo>
                    <a:pt x="137" y="1"/>
                  </a:moveTo>
                  <a:lnTo>
                    <a:pt x="1" y="3809"/>
                  </a:lnTo>
                  <a:lnTo>
                    <a:pt x="1575" y="3912"/>
                  </a:lnTo>
                  <a:lnTo>
                    <a:pt x="1660" y="62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1165973" y="3286939"/>
              <a:ext cx="173012" cy="79527"/>
            </a:xfrm>
            <a:custGeom>
              <a:avLst/>
              <a:gdLst/>
              <a:ahLst/>
              <a:cxnLst/>
              <a:rect l="l" t="t" r="r" b="b"/>
              <a:pathLst>
                <a:path w="5280" h="2427" extrusionOk="0">
                  <a:moveTo>
                    <a:pt x="3354" y="1"/>
                  </a:moveTo>
                  <a:cubicBezTo>
                    <a:pt x="3109" y="1"/>
                    <a:pt x="2023" y="667"/>
                    <a:pt x="1763" y="831"/>
                  </a:cubicBezTo>
                  <a:cubicBezTo>
                    <a:pt x="1498" y="997"/>
                    <a:pt x="1090" y="1004"/>
                    <a:pt x="908" y="1020"/>
                  </a:cubicBezTo>
                  <a:cubicBezTo>
                    <a:pt x="726" y="1036"/>
                    <a:pt x="288" y="1036"/>
                    <a:pt x="143" y="1456"/>
                  </a:cubicBezTo>
                  <a:cubicBezTo>
                    <a:pt x="0" y="1876"/>
                    <a:pt x="328" y="2085"/>
                    <a:pt x="1088" y="2313"/>
                  </a:cubicBezTo>
                  <a:cubicBezTo>
                    <a:pt x="1369" y="2398"/>
                    <a:pt x="1651" y="2427"/>
                    <a:pt x="1914" y="2427"/>
                  </a:cubicBezTo>
                  <a:cubicBezTo>
                    <a:pt x="2364" y="2427"/>
                    <a:pt x="2757" y="2342"/>
                    <a:pt x="2991" y="2305"/>
                  </a:cubicBezTo>
                  <a:cubicBezTo>
                    <a:pt x="3075" y="2292"/>
                    <a:pt x="3207" y="2287"/>
                    <a:pt x="3363" y="2287"/>
                  </a:cubicBezTo>
                  <a:cubicBezTo>
                    <a:pt x="3734" y="2287"/>
                    <a:pt x="4241" y="2313"/>
                    <a:pt x="4569" y="2313"/>
                  </a:cubicBezTo>
                  <a:cubicBezTo>
                    <a:pt x="4714" y="2313"/>
                    <a:pt x="4825" y="2308"/>
                    <a:pt x="4873" y="2294"/>
                  </a:cubicBezTo>
                  <a:cubicBezTo>
                    <a:pt x="5155" y="2209"/>
                    <a:pt x="5279" y="1963"/>
                    <a:pt x="5258" y="1635"/>
                  </a:cubicBezTo>
                  <a:cubicBezTo>
                    <a:pt x="5236" y="1307"/>
                    <a:pt x="5163" y="624"/>
                    <a:pt x="4977" y="603"/>
                  </a:cubicBezTo>
                  <a:lnTo>
                    <a:pt x="4976" y="603"/>
                  </a:lnTo>
                  <a:cubicBezTo>
                    <a:pt x="4971" y="602"/>
                    <a:pt x="4966" y="602"/>
                    <a:pt x="4961" y="602"/>
                  </a:cubicBezTo>
                  <a:cubicBezTo>
                    <a:pt x="4813" y="602"/>
                    <a:pt x="4620" y="846"/>
                    <a:pt x="4234" y="846"/>
                  </a:cubicBezTo>
                  <a:cubicBezTo>
                    <a:pt x="4136" y="846"/>
                    <a:pt x="4025" y="830"/>
                    <a:pt x="3899" y="790"/>
                  </a:cubicBezTo>
                  <a:cubicBezTo>
                    <a:pt x="3263" y="590"/>
                    <a:pt x="3586" y="21"/>
                    <a:pt x="3364" y="1"/>
                  </a:cubicBezTo>
                  <a:cubicBezTo>
                    <a:pt x="3361" y="1"/>
                    <a:pt x="3358" y="1"/>
                    <a:pt x="3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1259362" y="3295197"/>
              <a:ext cx="10682" cy="12091"/>
            </a:xfrm>
            <a:custGeom>
              <a:avLst/>
              <a:gdLst/>
              <a:ahLst/>
              <a:cxnLst/>
              <a:rect l="l" t="t" r="r" b="b"/>
              <a:pathLst>
                <a:path w="326" h="369" extrusionOk="0">
                  <a:moveTo>
                    <a:pt x="54" y="0"/>
                  </a:moveTo>
                  <a:cubicBezTo>
                    <a:pt x="44" y="0"/>
                    <a:pt x="33" y="4"/>
                    <a:pt x="24" y="10"/>
                  </a:cubicBezTo>
                  <a:cubicBezTo>
                    <a:pt x="4" y="26"/>
                    <a:pt x="1" y="55"/>
                    <a:pt x="17" y="75"/>
                  </a:cubicBezTo>
                  <a:lnTo>
                    <a:pt x="237" y="351"/>
                  </a:lnTo>
                  <a:cubicBezTo>
                    <a:pt x="246" y="361"/>
                    <a:pt x="260" y="368"/>
                    <a:pt x="273" y="368"/>
                  </a:cubicBezTo>
                  <a:cubicBezTo>
                    <a:pt x="284" y="368"/>
                    <a:pt x="294" y="365"/>
                    <a:pt x="302" y="358"/>
                  </a:cubicBezTo>
                  <a:cubicBezTo>
                    <a:pt x="323" y="342"/>
                    <a:pt x="326" y="313"/>
                    <a:pt x="310" y="293"/>
                  </a:cubicBezTo>
                  <a:lnTo>
                    <a:pt x="91" y="18"/>
                  </a:lnTo>
                  <a:cubicBezTo>
                    <a:pt x="81" y="6"/>
                    <a:pt x="6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1249695" y="3300800"/>
              <a:ext cx="10682" cy="12091"/>
            </a:xfrm>
            <a:custGeom>
              <a:avLst/>
              <a:gdLst/>
              <a:ahLst/>
              <a:cxnLst/>
              <a:rect l="l" t="t" r="r" b="b"/>
              <a:pathLst>
                <a:path w="326" h="369" extrusionOk="0">
                  <a:moveTo>
                    <a:pt x="53" y="1"/>
                  </a:moveTo>
                  <a:cubicBezTo>
                    <a:pt x="43" y="1"/>
                    <a:pt x="33" y="4"/>
                    <a:pt x="24" y="11"/>
                  </a:cubicBezTo>
                  <a:cubicBezTo>
                    <a:pt x="4" y="28"/>
                    <a:pt x="0" y="57"/>
                    <a:pt x="17" y="76"/>
                  </a:cubicBezTo>
                  <a:lnTo>
                    <a:pt x="237" y="351"/>
                  </a:lnTo>
                  <a:cubicBezTo>
                    <a:pt x="246" y="363"/>
                    <a:pt x="260" y="368"/>
                    <a:pt x="273" y="368"/>
                  </a:cubicBezTo>
                  <a:cubicBezTo>
                    <a:pt x="283" y="368"/>
                    <a:pt x="294" y="365"/>
                    <a:pt x="302" y="358"/>
                  </a:cubicBezTo>
                  <a:cubicBezTo>
                    <a:pt x="323" y="343"/>
                    <a:pt x="325" y="313"/>
                    <a:pt x="310" y="293"/>
                  </a:cubicBezTo>
                  <a:lnTo>
                    <a:pt x="90" y="18"/>
                  </a:lnTo>
                  <a:cubicBezTo>
                    <a:pt x="81" y="7"/>
                    <a:pt x="6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1240061" y="3306436"/>
              <a:ext cx="10617" cy="12091"/>
            </a:xfrm>
            <a:custGeom>
              <a:avLst/>
              <a:gdLst/>
              <a:ahLst/>
              <a:cxnLst/>
              <a:rect l="l" t="t" r="r" b="b"/>
              <a:pathLst>
                <a:path w="324" h="369" extrusionOk="0">
                  <a:moveTo>
                    <a:pt x="51" y="1"/>
                  </a:moveTo>
                  <a:cubicBezTo>
                    <a:pt x="41" y="1"/>
                    <a:pt x="32" y="4"/>
                    <a:pt x="23" y="10"/>
                  </a:cubicBezTo>
                  <a:cubicBezTo>
                    <a:pt x="2" y="27"/>
                    <a:pt x="0" y="56"/>
                    <a:pt x="15" y="77"/>
                  </a:cubicBezTo>
                  <a:lnTo>
                    <a:pt x="235" y="351"/>
                  </a:lnTo>
                  <a:cubicBezTo>
                    <a:pt x="244" y="363"/>
                    <a:pt x="258" y="369"/>
                    <a:pt x="272" y="369"/>
                  </a:cubicBezTo>
                  <a:cubicBezTo>
                    <a:pt x="282" y="369"/>
                    <a:pt x="292" y="365"/>
                    <a:pt x="300" y="358"/>
                  </a:cubicBezTo>
                  <a:cubicBezTo>
                    <a:pt x="321" y="342"/>
                    <a:pt x="324" y="313"/>
                    <a:pt x="308" y="293"/>
                  </a:cubicBezTo>
                  <a:lnTo>
                    <a:pt x="88" y="18"/>
                  </a:lnTo>
                  <a:cubicBezTo>
                    <a:pt x="79" y="7"/>
                    <a:pt x="65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1165973" y="3332683"/>
              <a:ext cx="172292" cy="33783"/>
            </a:xfrm>
            <a:custGeom>
              <a:avLst/>
              <a:gdLst/>
              <a:ahLst/>
              <a:cxnLst/>
              <a:rect l="l" t="t" r="r" b="b"/>
              <a:pathLst>
                <a:path w="5258" h="1031" extrusionOk="0">
                  <a:moveTo>
                    <a:pt x="168" y="1"/>
                  </a:moveTo>
                  <a:cubicBezTo>
                    <a:pt x="160" y="19"/>
                    <a:pt x="150" y="39"/>
                    <a:pt x="143" y="60"/>
                  </a:cubicBezTo>
                  <a:cubicBezTo>
                    <a:pt x="0" y="480"/>
                    <a:pt x="328" y="689"/>
                    <a:pt x="1088" y="917"/>
                  </a:cubicBezTo>
                  <a:cubicBezTo>
                    <a:pt x="1369" y="1002"/>
                    <a:pt x="1651" y="1031"/>
                    <a:pt x="1914" y="1031"/>
                  </a:cubicBezTo>
                  <a:cubicBezTo>
                    <a:pt x="2364" y="1031"/>
                    <a:pt x="2757" y="946"/>
                    <a:pt x="2991" y="909"/>
                  </a:cubicBezTo>
                  <a:cubicBezTo>
                    <a:pt x="3075" y="896"/>
                    <a:pt x="3207" y="891"/>
                    <a:pt x="3363" y="891"/>
                  </a:cubicBezTo>
                  <a:cubicBezTo>
                    <a:pt x="3734" y="891"/>
                    <a:pt x="4241" y="917"/>
                    <a:pt x="4569" y="917"/>
                  </a:cubicBezTo>
                  <a:cubicBezTo>
                    <a:pt x="4714" y="917"/>
                    <a:pt x="4825" y="912"/>
                    <a:pt x="4873" y="898"/>
                  </a:cubicBezTo>
                  <a:cubicBezTo>
                    <a:pt x="5113" y="825"/>
                    <a:pt x="5239" y="637"/>
                    <a:pt x="5257" y="381"/>
                  </a:cubicBezTo>
                  <a:lnTo>
                    <a:pt x="5257" y="381"/>
                  </a:lnTo>
                  <a:cubicBezTo>
                    <a:pt x="5040" y="450"/>
                    <a:pt x="4743" y="536"/>
                    <a:pt x="4567" y="552"/>
                  </a:cubicBezTo>
                  <a:lnTo>
                    <a:pt x="4566" y="552"/>
                  </a:lnTo>
                  <a:cubicBezTo>
                    <a:pt x="4528" y="555"/>
                    <a:pt x="4483" y="557"/>
                    <a:pt x="4433" y="557"/>
                  </a:cubicBezTo>
                  <a:cubicBezTo>
                    <a:pt x="4158" y="557"/>
                    <a:pt x="3716" y="514"/>
                    <a:pt x="3288" y="514"/>
                  </a:cubicBezTo>
                  <a:cubicBezTo>
                    <a:pt x="3176" y="514"/>
                    <a:pt x="3066" y="517"/>
                    <a:pt x="2959" y="524"/>
                  </a:cubicBezTo>
                  <a:cubicBezTo>
                    <a:pt x="2632" y="547"/>
                    <a:pt x="2229" y="578"/>
                    <a:pt x="1860" y="578"/>
                  </a:cubicBezTo>
                  <a:cubicBezTo>
                    <a:pt x="1562" y="578"/>
                    <a:pt x="1286" y="558"/>
                    <a:pt x="1089" y="496"/>
                  </a:cubicBezTo>
                  <a:cubicBezTo>
                    <a:pt x="759" y="393"/>
                    <a:pt x="349" y="126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1458328" y="3233692"/>
              <a:ext cx="56393" cy="82181"/>
            </a:xfrm>
            <a:custGeom>
              <a:avLst/>
              <a:gdLst/>
              <a:ahLst/>
              <a:cxnLst/>
              <a:rect l="l" t="t" r="r" b="b"/>
              <a:pathLst>
                <a:path w="1721" h="2508" extrusionOk="0">
                  <a:moveTo>
                    <a:pt x="1599" y="1"/>
                  </a:moveTo>
                  <a:lnTo>
                    <a:pt x="0" y="701"/>
                  </a:lnTo>
                  <a:lnTo>
                    <a:pt x="138" y="2507"/>
                  </a:lnTo>
                  <a:lnTo>
                    <a:pt x="1720" y="1989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1235179" y="2702070"/>
              <a:ext cx="308670" cy="571203"/>
            </a:xfrm>
            <a:custGeom>
              <a:avLst/>
              <a:gdLst/>
              <a:ahLst/>
              <a:cxnLst/>
              <a:rect l="l" t="t" r="r" b="b"/>
              <a:pathLst>
                <a:path w="9420" h="17432" extrusionOk="0">
                  <a:moveTo>
                    <a:pt x="113" y="0"/>
                  </a:moveTo>
                  <a:lnTo>
                    <a:pt x="114" y="0"/>
                  </a:lnTo>
                  <a:lnTo>
                    <a:pt x="114" y="0"/>
                  </a:lnTo>
                  <a:cubicBezTo>
                    <a:pt x="114" y="0"/>
                    <a:pt x="114" y="0"/>
                    <a:pt x="114" y="0"/>
                  </a:cubicBezTo>
                  <a:close/>
                  <a:moveTo>
                    <a:pt x="114" y="0"/>
                  </a:moveTo>
                  <a:cubicBezTo>
                    <a:pt x="114" y="16"/>
                    <a:pt x="0" y="16830"/>
                    <a:pt x="121" y="17088"/>
                  </a:cubicBezTo>
                  <a:cubicBezTo>
                    <a:pt x="185" y="17222"/>
                    <a:pt x="1470" y="17394"/>
                    <a:pt x="2445" y="17415"/>
                  </a:cubicBezTo>
                  <a:cubicBezTo>
                    <a:pt x="2507" y="17417"/>
                    <a:pt x="2568" y="17417"/>
                    <a:pt x="2628" y="17417"/>
                  </a:cubicBezTo>
                  <a:cubicBezTo>
                    <a:pt x="3430" y="17417"/>
                    <a:pt x="3956" y="17306"/>
                    <a:pt x="4049" y="17224"/>
                  </a:cubicBezTo>
                  <a:cubicBezTo>
                    <a:pt x="4255" y="17042"/>
                    <a:pt x="4425" y="6930"/>
                    <a:pt x="4425" y="6930"/>
                  </a:cubicBezTo>
                  <a:cubicBezTo>
                    <a:pt x="4425" y="6930"/>
                    <a:pt x="5428" y="16949"/>
                    <a:pt x="5528" y="17157"/>
                  </a:cubicBezTo>
                  <a:cubicBezTo>
                    <a:pt x="5569" y="17242"/>
                    <a:pt x="6010" y="17432"/>
                    <a:pt x="6727" y="17432"/>
                  </a:cubicBezTo>
                  <a:cubicBezTo>
                    <a:pt x="6744" y="17432"/>
                    <a:pt x="6761" y="17432"/>
                    <a:pt x="6778" y="17432"/>
                  </a:cubicBezTo>
                  <a:cubicBezTo>
                    <a:pt x="7806" y="17420"/>
                    <a:pt x="9210" y="17169"/>
                    <a:pt x="9287" y="17066"/>
                  </a:cubicBezTo>
                  <a:cubicBezTo>
                    <a:pt x="9419" y="16890"/>
                    <a:pt x="9278" y="91"/>
                    <a:pt x="9278" y="9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rgbClr val="406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1357436" y="2703053"/>
              <a:ext cx="27066" cy="99777"/>
            </a:xfrm>
            <a:custGeom>
              <a:avLst/>
              <a:gdLst/>
              <a:ahLst/>
              <a:cxnLst/>
              <a:rect l="l" t="t" r="r" b="b"/>
              <a:pathLst>
                <a:path w="826" h="3045" extrusionOk="0">
                  <a:moveTo>
                    <a:pt x="627" y="136"/>
                  </a:moveTo>
                  <a:lnTo>
                    <a:pt x="627" y="136"/>
                  </a:lnTo>
                  <a:cubicBezTo>
                    <a:pt x="641" y="508"/>
                    <a:pt x="698" y="2172"/>
                    <a:pt x="619" y="2564"/>
                  </a:cubicBezTo>
                  <a:cubicBezTo>
                    <a:pt x="561" y="2850"/>
                    <a:pt x="417" y="2910"/>
                    <a:pt x="343" y="2923"/>
                  </a:cubicBezTo>
                  <a:lnTo>
                    <a:pt x="125" y="264"/>
                  </a:lnTo>
                  <a:lnTo>
                    <a:pt x="627" y="136"/>
                  </a:lnTo>
                  <a:close/>
                  <a:moveTo>
                    <a:pt x="682" y="1"/>
                  </a:moveTo>
                  <a:cubicBezTo>
                    <a:pt x="678" y="1"/>
                    <a:pt x="673" y="1"/>
                    <a:pt x="669" y="3"/>
                  </a:cubicBezTo>
                  <a:lnTo>
                    <a:pt x="47" y="161"/>
                  </a:lnTo>
                  <a:cubicBezTo>
                    <a:pt x="19" y="168"/>
                    <a:pt x="1" y="195"/>
                    <a:pt x="3" y="224"/>
                  </a:cubicBezTo>
                  <a:lnTo>
                    <a:pt x="229" y="2988"/>
                  </a:lnTo>
                  <a:cubicBezTo>
                    <a:pt x="231" y="3016"/>
                    <a:pt x="252" y="3040"/>
                    <a:pt x="280" y="3043"/>
                  </a:cubicBezTo>
                  <a:cubicBezTo>
                    <a:pt x="280" y="3043"/>
                    <a:pt x="289" y="3044"/>
                    <a:pt x="303" y="3044"/>
                  </a:cubicBezTo>
                  <a:cubicBezTo>
                    <a:pt x="385" y="3044"/>
                    <a:pt x="651" y="3010"/>
                    <a:pt x="736" y="2587"/>
                  </a:cubicBezTo>
                  <a:cubicBezTo>
                    <a:pt x="826" y="2133"/>
                    <a:pt x="745" y="142"/>
                    <a:pt x="742" y="58"/>
                  </a:cubicBezTo>
                  <a:cubicBezTo>
                    <a:pt x="742" y="40"/>
                    <a:pt x="733" y="24"/>
                    <a:pt x="719" y="13"/>
                  </a:cubicBezTo>
                  <a:cubicBezTo>
                    <a:pt x="708" y="5"/>
                    <a:pt x="695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1364809" y="2798865"/>
              <a:ext cx="17498" cy="132250"/>
            </a:xfrm>
            <a:custGeom>
              <a:avLst/>
              <a:gdLst/>
              <a:ahLst/>
              <a:cxnLst/>
              <a:rect l="l" t="t" r="r" b="b"/>
              <a:pathLst>
                <a:path w="534" h="4036" extrusionOk="0">
                  <a:moveTo>
                    <a:pt x="63" y="0"/>
                  </a:moveTo>
                  <a:cubicBezTo>
                    <a:pt x="61" y="0"/>
                    <a:pt x="59" y="0"/>
                    <a:pt x="57" y="0"/>
                  </a:cubicBezTo>
                  <a:cubicBezTo>
                    <a:pt x="25" y="4"/>
                    <a:pt x="0" y="33"/>
                    <a:pt x="4" y="66"/>
                  </a:cubicBezTo>
                  <a:cubicBezTo>
                    <a:pt x="35" y="403"/>
                    <a:pt x="63" y="719"/>
                    <a:pt x="91" y="1039"/>
                  </a:cubicBezTo>
                  <a:cubicBezTo>
                    <a:pt x="124" y="1405"/>
                    <a:pt x="156" y="1776"/>
                    <a:pt x="196" y="2188"/>
                  </a:cubicBezTo>
                  <a:cubicBezTo>
                    <a:pt x="250" y="2760"/>
                    <a:pt x="409" y="3973"/>
                    <a:pt x="410" y="3984"/>
                  </a:cubicBezTo>
                  <a:cubicBezTo>
                    <a:pt x="414" y="4015"/>
                    <a:pt x="440" y="4036"/>
                    <a:pt x="469" y="4036"/>
                  </a:cubicBezTo>
                  <a:lnTo>
                    <a:pt x="477" y="4036"/>
                  </a:lnTo>
                  <a:cubicBezTo>
                    <a:pt x="510" y="4031"/>
                    <a:pt x="533" y="4001"/>
                    <a:pt x="528" y="3968"/>
                  </a:cubicBezTo>
                  <a:cubicBezTo>
                    <a:pt x="527" y="3956"/>
                    <a:pt x="368" y="2746"/>
                    <a:pt x="314" y="2176"/>
                  </a:cubicBezTo>
                  <a:cubicBezTo>
                    <a:pt x="275" y="1764"/>
                    <a:pt x="242" y="1394"/>
                    <a:pt x="210" y="1029"/>
                  </a:cubicBezTo>
                  <a:cubicBezTo>
                    <a:pt x="182" y="709"/>
                    <a:pt x="154" y="391"/>
                    <a:pt x="122" y="54"/>
                  </a:cubicBezTo>
                  <a:cubicBezTo>
                    <a:pt x="119" y="23"/>
                    <a:pt x="93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1452561" y="3287365"/>
              <a:ext cx="126614" cy="79396"/>
            </a:xfrm>
            <a:custGeom>
              <a:avLst/>
              <a:gdLst/>
              <a:ahLst/>
              <a:cxnLst/>
              <a:rect l="l" t="t" r="r" b="b"/>
              <a:pathLst>
                <a:path w="3864" h="2423" extrusionOk="0">
                  <a:moveTo>
                    <a:pt x="1505" y="0"/>
                  </a:moveTo>
                  <a:cubicBezTo>
                    <a:pt x="1431" y="0"/>
                    <a:pt x="1351" y="5"/>
                    <a:pt x="1260" y="5"/>
                  </a:cubicBezTo>
                  <a:cubicBezTo>
                    <a:pt x="971" y="5"/>
                    <a:pt x="786" y="128"/>
                    <a:pt x="628" y="285"/>
                  </a:cubicBezTo>
                  <a:cubicBezTo>
                    <a:pt x="417" y="496"/>
                    <a:pt x="183" y="738"/>
                    <a:pt x="183" y="870"/>
                  </a:cubicBezTo>
                  <a:cubicBezTo>
                    <a:pt x="183" y="1346"/>
                    <a:pt x="114" y="1580"/>
                    <a:pt x="82" y="1743"/>
                  </a:cubicBezTo>
                  <a:cubicBezTo>
                    <a:pt x="51" y="1907"/>
                    <a:pt x="1" y="2014"/>
                    <a:pt x="1" y="2071"/>
                  </a:cubicBezTo>
                  <a:cubicBezTo>
                    <a:pt x="1" y="2127"/>
                    <a:pt x="12" y="2227"/>
                    <a:pt x="160" y="2259"/>
                  </a:cubicBezTo>
                  <a:cubicBezTo>
                    <a:pt x="308" y="2290"/>
                    <a:pt x="901" y="2305"/>
                    <a:pt x="1167" y="2320"/>
                  </a:cubicBezTo>
                  <a:cubicBezTo>
                    <a:pt x="1431" y="2336"/>
                    <a:pt x="1485" y="2414"/>
                    <a:pt x="1829" y="2421"/>
                  </a:cubicBezTo>
                  <a:cubicBezTo>
                    <a:pt x="1851" y="2422"/>
                    <a:pt x="1876" y="2422"/>
                    <a:pt x="1906" y="2422"/>
                  </a:cubicBezTo>
                  <a:cubicBezTo>
                    <a:pt x="2339" y="2422"/>
                    <a:pt x="3531" y="2365"/>
                    <a:pt x="3693" y="2219"/>
                  </a:cubicBezTo>
                  <a:cubicBezTo>
                    <a:pt x="3864" y="2063"/>
                    <a:pt x="3779" y="1751"/>
                    <a:pt x="3724" y="1564"/>
                  </a:cubicBezTo>
                  <a:cubicBezTo>
                    <a:pt x="3669" y="1377"/>
                    <a:pt x="3575" y="1260"/>
                    <a:pt x="3310" y="1197"/>
                  </a:cubicBezTo>
                  <a:cubicBezTo>
                    <a:pt x="3046" y="1136"/>
                    <a:pt x="2757" y="955"/>
                    <a:pt x="2585" y="847"/>
                  </a:cubicBezTo>
                  <a:cubicBezTo>
                    <a:pt x="2414" y="738"/>
                    <a:pt x="2203" y="384"/>
                    <a:pt x="1953" y="161"/>
                  </a:cubicBezTo>
                  <a:cubicBezTo>
                    <a:pt x="1799" y="22"/>
                    <a:pt x="1666" y="0"/>
                    <a:pt x="1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1488016" y="3300669"/>
              <a:ext cx="34832" cy="3080"/>
            </a:xfrm>
            <a:custGeom>
              <a:avLst/>
              <a:gdLst/>
              <a:ahLst/>
              <a:cxnLst/>
              <a:rect l="l" t="t" r="r" b="b"/>
              <a:pathLst>
                <a:path w="1063" h="94" extrusionOk="0">
                  <a:moveTo>
                    <a:pt x="47" y="0"/>
                  </a:moveTo>
                  <a:cubicBezTo>
                    <a:pt x="22" y="0"/>
                    <a:pt x="1" y="21"/>
                    <a:pt x="1" y="47"/>
                  </a:cubicBezTo>
                  <a:cubicBezTo>
                    <a:pt x="1" y="72"/>
                    <a:pt x="22" y="93"/>
                    <a:pt x="47" y="93"/>
                  </a:cubicBezTo>
                  <a:lnTo>
                    <a:pt x="1017" y="93"/>
                  </a:lnTo>
                  <a:cubicBezTo>
                    <a:pt x="1042" y="93"/>
                    <a:pt x="1062" y="72"/>
                    <a:pt x="1062" y="47"/>
                  </a:cubicBezTo>
                  <a:cubicBezTo>
                    <a:pt x="1062" y="21"/>
                    <a:pt x="1042" y="0"/>
                    <a:pt x="1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1494996" y="3309418"/>
              <a:ext cx="34799" cy="3080"/>
            </a:xfrm>
            <a:custGeom>
              <a:avLst/>
              <a:gdLst/>
              <a:ahLst/>
              <a:cxnLst/>
              <a:rect l="l" t="t" r="r" b="b"/>
              <a:pathLst>
                <a:path w="1062" h="94" extrusionOk="0">
                  <a:moveTo>
                    <a:pt x="47" y="1"/>
                  </a:moveTo>
                  <a:cubicBezTo>
                    <a:pt x="22" y="1"/>
                    <a:pt x="1" y="22"/>
                    <a:pt x="1" y="47"/>
                  </a:cubicBezTo>
                  <a:cubicBezTo>
                    <a:pt x="1" y="73"/>
                    <a:pt x="22" y="94"/>
                    <a:pt x="47" y="94"/>
                  </a:cubicBezTo>
                  <a:lnTo>
                    <a:pt x="1017" y="94"/>
                  </a:lnTo>
                  <a:cubicBezTo>
                    <a:pt x="1042" y="94"/>
                    <a:pt x="1062" y="73"/>
                    <a:pt x="1062" y="47"/>
                  </a:cubicBezTo>
                  <a:cubicBezTo>
                    <a:pt x="1062" y="22"/>
                    <a:pt x="1042" y="1"/>
                    <a:pt x="1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1501975" y="3318200"/>
              <a:ext cx="34799" cy="3080"/>
            </a:xfrm>
            <a:custGeom>
              <a:avLst/>
              <a:gdLst/>
              <a:ahLst/>
              <a:cxnLst/>
              <a:rect l="l" t="t" r="r" b="b"/>
              <a:pathLst>
                <a:path w="1062" h="94" extrusionOk="0">
                  <a:moveTo>
                    <a:pt x="47" y="0"/>
                  </a:moveTo>
                  <a:cubicBezTo>
                    <a:pt x="22" y="0"/>
                    <a:pt x="1" y="21"/>
                    <a:pt x="1" y="47"/>
                  </a:cubicBezTo>
                  <a:cubicBezTo>
                    <a:pt x="1" y="73"/>
                    <a:pt x="22" y="93"/>
                    <a:pt x="47" y="93"/>
                  </a:cubicBezTo>
                  <a:lnTo>
                    <a:pt x="1017" y="93"/>
                  </a:lnTo>
                  <a:cubicBezTo>
                    <a:pt x="1042" y="93"/>
                    <a:pt x="1062" y="73"/>
                    <a:pt x="1062" y="47"/>
                  </a:cubicBezTo>
                  <a:cubicBezTo>
                    <a:pt x="1062" y="21"/>
                    <a:pt x="1042" y="0"/>
                    <a:pt x="1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1452561" y="3345331"/>
              <a:ext cx="124844" cy="21430"/>
            </a:xfrm>
            <a:custGeom>
              <a:avLst/>
              <a:gdLst/>
              <a:ahLst/>
              <a:cxnLst/>
              <a:rect l="l" t="t" r="r" b="b"/>
              <a:pathLst>
                <a:path w="3810" h="654" extrusionOk="0">
                  <a:moveTo>
                    <a:pt x="640" y="0"/>
                  </a:moveTo>
                  <a:cubicBezTo>
                    <a:pt x="382" y="0"/>
                    <a:pt x="174" y="9"/>
                    <a:pt x="174" y="9"/>
                  </a:cubicBezTo>
                  <a:lnTo>
                    <a:pt x="67" y="44"/>
                  </a:lnTo>
                  <a:cubicBezTo>
                    <a:pt x="37" y="168"/>
                    <a:pt x="1" y="254"/>
                    <a:pt x="1" y="302"/>
                  </a:cubicBezTo>
                  <a:cubicBezTo>
                    <a:pt x="1" y="358"/>
                    <a:pt x="12" y="458"/>
                    <a:pt x="160" y="490"/>
                  </a:cubicBezTo>
                  <a:cubicBezTo>
                    <a:pt x="308" y="521"/>
                    <a:pt x="901" y="536"/>
                    <a:pt x="1167" y="551"/>
                  </a:cubicBezTo>
                  <a:cubicBezTo>
                    <a:pt x="1431" y="567"/>
                    <a:pt x="1485" y="645"/>
                    <a:pt x="1829" y="652"/>
                  </a:cubicBezTo>
                  <a:cubicBezTo>
                    <a:pt x="1851" y="653"/>
                    <a:pt x="1876" y="653"/>
                    <a:pt x="1906" y="653"/>
                  </a:cubicBezTo>
                  <a:cubicBezTo>
                    <a:pt x="2339" y="653"/>
                    <a:pt x="3531" y="596"/>
                    <a:pt x="3693" y="450"/>
                  </a:cubicBezTo>
                  <a:cubicBezTo>
                    <a:pt x="3809" y="344"/>
                    <a:pt x="3807" y="167"/>
                    <a:pt x="3777" y="7"/>
                  </a:cubicBezTo>
                  <a:lnTo>
                    <a:pt x="3777" y="7"/>
                  </a:lnTo>
                  <a:cubicBezTo>
                    <a:pt x="3571" y="57"/>
                    <a:pt x="3256" y="130"/>
                    <a:pt x="3074" y="146"/>
                  </a:cubicBezTo>
                  <a:cubicBezTo>
                    <a:pt x="3042" y="149"/>
                    <a:pt x="3000" y="151"/>
                    <a:pt x="2949" y="151"/>
                  </a:cubicBezTo>
                  <a:cubicBezTo>
                    <a:pt x="2547" y="151"/>
                    <a:pt x="1624" y="60"/>
                    <a:pt x="1246" y="23"/>
                  </a:cubicBezTo>
                  <a:cubicBezTo>
                    <a:pt x="1062" y="5"/>
                    <a:pt x="837" y="0"/>
                    <a:pt x="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1640616" y="2643285"/>
              <a:ext cx="109804" cy="115833"/>
            </a:xfrm>
            <a:custGeom>
              <a:avLst/>
              <a:gdLst/>
              <a:ahLst/>
              <a:cxnLst/>
              <a:rect l="l" t="t" r="r" b="b"/>
              <a:pathLst>
                <a:path w="3351" h="3535" extrusionOk="0">
                  <a:moveTo>
                    <a:pt x="993" y="1"/>
                  </a:moveTo>
                  <a:lnTo>
                    <a:pt x="0" y="418"/>
                  </a:lnTo>
                  <a:lnTo>
                    <a:pt x="0" y="419"/>
                  </a:lnTo>
                  <a:cubicBezTo>
                    <a:pt x="0" y="419"/>
                    <a:pt x="389" y="1028"/>
                    <a:pt x="374" y="1332"/>
                  </a:cubicBezTo>
                  <a:cubicBezTo>
                    <a:pt x="359" y="1636"/>
                    <a:pt x="270" y="2015"/>
                    <a:pt x="306" y="2173"/>
                  </a:cubicBezTo>
                  <a:cubicBezTo>
                    <a:pt x="343" y="2333"/>
                    <a:pt x="401" y="2370"/>
                    <a:pt x="436" y="2555"/>
                  </a:cubicBezTo>
                  <a:cubicBezTo>
                    <a:pt x="471" y="2740"/>
                    <a:pt x="490" y="2927"/>
                    <a:pt x="618" y="2934"/>
                  </a:cubicBezTo>
                  <a:cubicBezTo>
                    <a:pt x="621" y="2934"/>
                    <a:pt x="624" y="2935"/>
                    <a:pt x="627" y="2935"/>
                  </a:cubicBezTo>
                  <a:cubicBezTo>
                    <a:pt x="751" y="2935"/>
                    <a:pt x="852" y="2810"/>
                    <a:pt x="824" y="2700"/>
                  </a:cubicBezTo>
                  <a:cubicBezTo>
                    <a:pt x="795" y="2588"/>
                    <a:pt x="725" y="2382"/>
                    <a:pt x="792" y="2361"/>
                  </a:cubicBezTo>
                  <a:cubicBezTo>
                    <a:pt x="800" y="2358"/>
                    <a:pt x="814" y="2356"/>
                    <a:pt x="832" y="2356"/>
                  </a:cubicBezTo>
                  <a:cubicBezTo>
                    <a:pt x="945" y="2356"/>
                    <a:pt x="1218" y="2416"/>
                    <a:pt x="1343" y="2538"/>
                  </a:cubicBezTo>
                  <a:cubicBezTo>
                    <a:pt x="1488" y="2678"/>
                    <a:pt x="1847" y="3140"/>
                    <a:pt x="1939" y="3258"/>
                  </a:cubicBezTo>
                  <a:cubicBezTo>
                    <a:pt x="2026" y="3367"/>
                    <a:pt x="2158" y="3534"/>
                    <a:pt x="2262" y="3534"/>
                  </a:cubicBezTo>
                  <a:cubicBezTo>
                    <a:pt x="2270" y="3534"/>
                    <a:pt x="2277" y="3533"/>
                    <a:pt x="2285" y="3531"/>
                  </a:cubicBezTo>
                  <a:cubicBezTo>
                    <a:pt x="2392" y="3503"/>
                    <a:pt x="2394" y="3418"/>
                    <a:pt x="2333" y="3338"/>
                  </a:cubicBezTo>
                  <a:cubicBezTo>
                    <a:pt x="2273" y="3258"/>
                    <a:pt x="1842" y="2712"/>
                    <a:pt x="1844" y="2654"/>
                  </a:cubicBezTo>
                  <a:cubicBezTo>
                    <a:pt x="1844" y="2617"/>
                    <a:pt x="1860" y="2597"/>
                    <a:pt x="1883" y="2597"/>
                  </a:cubicBezTo>
                  <a:cubicBezTo>
                    <a:pt x="1896" y="2597"/>
                    <a:pt x="1911" y="2604"/>
                    <a:pt x="1927" y="2619"/>
                  </a:cubicBezTo>
                  <a:cubicBezTo>
                    <a:pt x="1972" y="2660"/>
                    <a:pt x="2211" y="2972"/>
                    <a:pt x="2358" y="3096"/>
                  </a:cubicBezTo>
                  <a:cubicBezTo>
                    <a:pt x="2494" y="3212"/>
                    <a:pt x="2738" y="3395"/>
                    <a:pt x="2869" y="3395"/>
                  </a:cubicBezTo>
                  <a:cubicBezTo>
                    <a:pt x="2879" y="3395"/>
                    <a:pt x="2888" y="3394"/>
                    <a:pt x="2897" y="3392"/>
                  </a:cubicBezTo>
                  <a:cubicBezTo>
                    <a:pt x="3002" y="3364"/>
                    <a:pt x="2935" y="3266"/>
                    <a:pt x="2878" y="3204"/>
                  </a:cubicBezTo>
                  <a:cubicBezTo>
                    <a:pt x="2798" y="3118"/>
                    <a:pt x="2404" y="2691"/>
                    <a:pt x="2404" y="2691"/>
                  </a:cubicBezTo>
                  <a:lnTo>
                    <a:pt x="2404" y="2691"/>
                  </a:lnTo>
                  <a:cubicBezTo>
                    <a:pt x="2405" y="2691"/>
                    <a:pt x="2857" y="3006"/>
                    <a:pt x="2955" y="3054"/>
                  </a:cubicBezTo>
                  <a:cubicBezTo>
                    <a:pt x="3013" y="3083"/>
                    <a:pt x="3093" y="3113"/>
                    <a:pt x="3156" y="3113"/>
                  </a:cubicBezTo>
                  <a:cubicBezTo>
                    <a:pt x="3199" y="3113"/>
                    <a:pt x="3234" y="3099"/>
                    <a:pt x="3247" y="3060"/>
                  </a:cubicBezTo>
                  <a:cubicBezTo>
                    <a:pt x="3279" y="2966"/>
                    <a:pt x="3046" y="2816"/>
                    <a:pt x="2897" y="2683"/>
                  </a:cubicBezTo>
                  <a:cubicBezTo>
                    <a:pt x="2777" y="2578"/>
                    <a:pt x="2396" y="2201"/>
                    <a:pt x="2396" y="2201"/>
                  </a:cubicBezTo>
                  <a:lnTo>
                    <a:pt x="2396" y="2201"/>
                  </a:lnTo>
                  <a:cubicBezTo>
                    <a:pt x="2396" y="2201"/>
                    <a:pt x="2602" y="2303"/>
                    <a:pt x="2729" y="2375"/>
                  </a:cubicBezTo>
                  <a:cubicBezTo>
                    <a:pt x="2848" y="2442"/>
                    <a:pt x="3079" y="2577"/>
                    <a:pt x="3188" y="2577"/>
                  </a:cubicBezTo>
                  <a:cubicBezTo>
                    <a:pt x="3194" y="2577"/>
                    <a:pt x="3200" y="2577"/>
                    <a:pt x="3205" y="2576"/>
                  </a:cubicBezTo>
                  <a:cubicBezTo>
                    <a:pt x="3306" y="2560"/>
                    <a:pt x="3350" y="2485"/>
                    <a:pt x="3272" y="2447"/>
                  </a:cubicBezTo>
                  <a:cubicBezTo>
                    <a:pt x="3194" y="2407"/>
                    <a:pt x="2641" y="1944"/>
                    <a:pt x="2546" y="1875"/>
                  </a:cubicBezTo>
                  <a:cubicBezTo>
                    <a:pt x="2452" y="1807"/>
                    <a:pt x="1761" y="1254"/>
                    <a:pt x="1677" y="1204"/>
                  </a:cubicBezTo>
                  <a:cubicBezTo>
                    <a:pt x="1595" y="1154"/>
                    <a:pt x="1429" y="1066"/>
                    <a:pt x="1364" y="933"/>
                  </a:cubicBezTo>
                  <a:cubicBezTo>
                    <a:pt x="1300" y="800"/>
                    <a:pt x="1127" y="408"/>
                    <a:pt x="99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1710608" y="2723500"/>
              <a:ext cx="10158" cy="9175"/>
            </a:xfrm>
            <a:custGeom>
              <a:avLst/>
              <a:gdLst/>
              <a:ahLst/>
              <a:cxnLst/>
              <a:rect l="l" t="t" r="r" b="b"/>
              <a:pathLst>
                <a:path w="310" h="280" extrusionOk="0">
                  <a:moveTo>
                    <a:pt x="40" y="1"/>
                  </a:moveTo>
                  <a:cubicBezTo>
                    <a:pt x="31" y="1"/>
                    <a:pt x="21" y="5"/>
                    <a:pt x="14" y="13"/>
                  </a:cubicBezTo>
                  <a:cubicBezTo>
                    <a:pt x="1" y="28"/>
                    <a:pt x="2" y="50"/>
                    <a:pt x="16" y="63"/>
                  </a:cubicBezTo>
                  <a:lnTo>
                    <a:pt x="245" y="270"/>
                  </a:lnTo>
                  <a:cubicBezTo>
                    <a:pt x="252" y="277"/>
                    <a:pt x="260" y="279"/>
                    <a:pt x="268" y="279"/>
                  </a:cubicBezTo>
                  <a:cubicBezTo>
                    <a:pt x="279" y="279"/>
                    <a:pt x="288" y="276"/>
                    <a:pt x="295" y="268"/>
                  </a:cubicBezTo>
                  <a:cubicBezTo>
                    <a:pt x="309" y="254"/>
                    <a:pt x="308" y="230"/>
                    <a:pt x="293" y="218"/>
                  </a:cubicBezTo>
                  <a:lnTo>
                    <a:pt x="65" y="10"/>
                  </a:lnTo>
                  <a:cubicBezTo>
                    <a:pt x="58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905862" y="1893004"/>
              <a:ext cx="119175" cy="142768"/>
            </a:xfrm>
            <a:custGeom>
              <a:avLst/>
              <a:gdLst/>
              <a:ahLst/>
              <a:cxnLst/>
              <a:rect l="l" t="t" r="r" b="b"/>
              <a:pathLst>
                <a:path w="3637" h="4357" extrusionOk="0">
                  <a:moveTo>
                    <a:pt x="462" y="0"/>
                  </a:moveTo>
                  <a:cubicBezTo>
                    <a:pt x="407" y="0"/>
                    <a:pt x="346" y="25"/>
                    <a:pt x="296" y="107"/>
                  </a:cubicBezTo>
                  <a:cubicBezTo>
                    <a:pt x="296" y="107"/>
                    <a:pt x="199" y="109"/>
                    <a:pt x="175" y="201"/>
                  </a:cubicBezTo>
                  <a:cubicBezTo>
                    <a:pt x="149" y="294"/>
                    <a:pt x="171" y="655"/>
                    <a:pt x="171" y="655"/>
                  </a:cubicBezTo>
                  <a:cubicBezTo>
                    <a:pt x="171" y="655"/>
                    <a:pt x="171" y="653"/>
                    <a:pt x="168" y="653"/>
                  </a:cubicBezTo>
                  <a:cubicBezTo>
                    <a:pt x="162" y="653"/>
                    <a:pt x="147" y="660"/>
                    <a:pt x="110" y="695"/>
                  </a:cubicBezTo>
                  <a:cubicBezTo>
                    <a:pt x="0" y="802"/>
                    <a:pt x="296" y="1478"/>
                    <a:pt x="338" y="1585"/>
                  </a:cubicBezTo>
                  <a:cubicBezTo>
                    <a:pt x="402" y="1744"/>
                    <a:pt x="560" y="2385"/>
                    <a:pt x="693" y="2534"/>
                  </a:cubicBezTo>
                  <a:cubicBezTo>
                    <a:pt x="827" y="2684"/>
                    <a:pt x="1606" y="3225"/>
                    <a:pt x="1847" y="3443"/>
                  </a:cubicBezTo>
                  <a:cubicBezTo>
                    <a:pt x="2088" y="3659"/>
                    <a:pt x="2503" y="4356"/>
                    <a:pt x="2503" y="4356"/>
                  </a:cubicBezTo>
                  <a:lnTo>
                    <a:pt x="3637" y="3778"/>
                  </a:lnTo>
                  <a:cubicBezTo>
                    <a:pt x="3637" y="3778"/>
                    <a:pt x="3479" y="3506"/>
                    <a:pt x="3265" y="3090"/>
                  </a:cubicBezTo>
                  <a:cubicBezTo>
                    <a:pt x="3147" y="2861"/>
                    <a:pt x="3057" y="2587"/>
                    <a:pt x="2967" y="2463"/>
                  </a:cubicBezTo>
                  <a:cubicBezTo>
                    <a:pt x="2824" y="2269"/>
                    <a:pt x="2398" y="1883"/>
                    <a:pt x="2309" y="1761"/>
                  </a:cubicBezTo>
                  <a:cubicBezTo>
                    <a:pt x="2204" y="1616"/>
                    <a:pt x="1977" y="1315"/>
                    <a:pt x="1829" y="1167"/>
                  </a:cubicBezTo>
                  <a:cubicBezTo>
                    <a:pt x="1715" y="1052"/>
                    <a:pt x="1539" y="880"/>
                    <a:pt x="1395" y="880"/>
                  </a:cubicBezTo>
                  <a:cubicBezTo>
                    <a:pt x="1362" y="880"/>
                    <a:pt x="1331" y="889"/>
                    <a:pt x="1302" y="910"/>
                  </a:cubicBezTo>
                  <a:cubicBezTo>
                    <a:pt x="1240" y="955"/>
                    <a:pt x="1217" y="1047"/>
                    <a:pt x="1250" y="1105"/>
                  </a:cubicBezTo>
                  <a:cubicBezTo>
                    <a:pt x="1219" y="1061"/>
                    <a:pt x="1195" y="1023"/>
                    <a:pt x="1185" y="994"/>
                  </a:cubicBezTo>
                  <a:cubicBezTo>
                    <a:pt x="1134" y="846"/>
                    <a:pt x="911" y="191"/>
                    <a:pt x="813" y="88"/>
                  </a:cubicBezTo>
                  <a:cubicBezTo>
                    <a:pt x="769" y="44"/>
                    <a:pt x="726" y="32"/>
                    <a:pt x="691" y="32"/>
                  </a:cubicBezTo>
                  <a:cubicBezTo>
                    <a:pt x="644" y="32"/>
                    <a:pt x="611" y="54"/>
                    <a:pt x="611" y="54"/>
                  </a:cubicBezTo>
                  <a:cubicBezTo>
                    <a:pt x="611" y="54"/>
                    <a:pt x="543" y="0"/>
                    <a:pt x="462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924081" y="1893102"/>
              <a:ext cx="17826" cy="46858"/>
            </a:xfrm>
            <a:custGeom>
              <a:avLst/>
              <a:gdLst/>
              <a:ahLst/>
              <a:cxnLst/>
              <a:rect l="l" t="t" r="r" b="b"/>
              <a:pathLst>
                <a:path w="544" h="1430" extrusionOk="0">
                  <a:moveTo>
                    <a:pt x="55" y="1"/>
                  </a:moveTo>
                  <a:cubicBezTo>
                    <a:pt x="43" y="1"/>
                    <a:pt x="30" y="6"/>
                    <a:pt x="20" y="16"/>
                  </a:cubicBezTo>
                  <a:cubicBezTo>
                    <a:pt x="1" y="34"/>
                    <a:pt x="1" y="66"/>
                    <a:pt x="19" y="85"/>
                  </a:cubicBezTo>
                  <a:cubicBezTo>
                    <a:pt x="145" y="215"/>
                    <a:pt x="155" y="597"/>
                    <a:pt x="149" y="734"/>
                  </a:cubicBezTo>
                  <a:lnTo>
                    <a:pt x="148" y="744"/>
                  </a:lnTo>
                  <a:lnTo>
                    <a:pt x="153" y="755"/>
                  </a:lnTo>
                  <a:cubicBezTo>
                    <a:pt x="160" y="773"/>
                    <a:pt x="338" y="1200"/>
                    <a:pt x="443" y="1403"/>
                  </a:cubicBezTo>
                  <a:cubicBezTo>
                    <a:pt x="452" y="1420"/>
                    <a:pt x="469" y="1429"/>
                    <a:pt x="487" y="1429"/>
                  </a:cubicBezTo>
                  <a:cubicBezTo>
                    <a:pt x="495" y="1429"/>
                    <a:pt x="503" y="1428"/>
                    <a:pt x="510" y="1424"/>
                  </a:cubicBezTo>
                  <a:cubicBezTo>
                    <a:pt x="535" y="1412"/>
                    <a:pt x="544" y="1382"/>
                    <a:pt x="531" y="1357"/>
                  </a:cubicBezTo>
                  <a:cubicBezTo>
                    <a:pt x="437" y="1175"/>
                    <a:pt x="277" y="793"/>
                    <a:pt x="250" y="727"/>
                  </a:cubicBezTo>
                  <a:cubicBezTo>
                    <a:pt x="252" y="646"/>
                    <a:pt x="259" y="190"/>
                    <a:pt x="91" y="17"/>
                  </a:cubicBezTo>
                  <a:cubicBezTo>
                    <a:pt x="81" y="6"/>
                    <a:pt x="68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908123" y="1912402"/>
              <a:ext cx="25624" cy="37453"/>
            </a:xfrm>
            <a:custGeom>
              <a:avLst/>
              <a:gdLst/>
              <a:ahLst/>
              <a:cxnLst/>
              <a:rect l="l" t="t" r="r" b="b"/>
              <a:pathLst>
                <a:path w="782" h="1143" extrusionOk="0">
                  <a:moveTo>
                    <a:pt x="149" y="0"/>
                  </a:moveTo>
                  <a:cubicBezTo>
                    <a:pt x="86" y="0"/>
                    <a:pt x="41" y="28"/>
                    <a:pt x="19" y="53"/>
                  </a:cubicBezTo>
                  <a:cubicBezTo>
                    <a:pt x="0" y="72"/>
                    <a:pt x="1" y="103"/>
                    <a:pt x="21" y="121"/>
                  </a:cubicBezTo>
                  <a:cubicBezTo>
                    <a:pt x="31" y="130"/>
                    <a:pt x="43" y="135"/>
                    <a:pt x="55" y="135"/>
                  </a:cubicBezTo>
                  <a:cubicBezTo>
                    <a:pt x="68" y="135"/>
                    <a:pt x="81" y="130"/>
                    <a:pt x="91" y="120"/>
                  </a:cubicBezTo>
                  <a:cubicBezTo>
                    <a:pt x="94" y="117"/>
                    <a:pt x="113" y="99"/>
                    <a:pt x="148" y="99"/>
                  </a:cubicBezTo>
                  <a:cubicBezTo>
                    <a:pt x="175" y="99"/>
                    <a:pt x="210" y="109"/>
                    <a:pt x="254" y="141"/>
                  </a:cubicBezTo>
                  <a:cubicBezTo>
                    <a:pt x="351" y="212"/>
                    <a:pt x="433" y="430"/>
                    <a:pt x="461" y="551"/>
                  </a:cubicBezTo>
                  <a:cubicBezTo>
                    <a:pt x="483" y="645"/>
                    <a:pt x="659" y="1065"/>
                    <a:pt x="680" y="1113"/>
                  </a:cubicBezTo>
                  <a:cubicBezTo>
                    <a:pt x="688" y="1131"/>
                    <a:pt x="705" y="1143"/>
                    <a:pt x="725" y="1143"/>
                  </a:cubicBezTo>
                  <a:cubicBezTo>
                    <a:pt x="732" y="1143"/>
                    <a:pt x="738" y="1142"/>
                    <a:pt x="745" y="1138"/>
                  </a:cubicBezTo>
                  <a:cubicBezTo>
                    <a:pt x="769" y="1128"/>
                    <a:pt x="782" y="1099"/>
                    <a:pt x="770" y="1073"/>
                  </a:cubicBezTo>
                  <a:cubicBezTo>
                    <a:pt x="717" y="946"/>
                    <a:pt x="575" y="601"/>
                    <a:pt x="557" y="527"/>
                  </a:cubicBezTo>
                  <a:cubicBezTo>
                    <a:pt x="556" y="524"/>
                    <a:pt x="475" y="178"/>
                    <a:pt x="313" y="61"/>
                  </a:cubicBezTo>
                  <a:cubicBezTo>
                    <a:pt x="251" y="16"/>
                    <a:pt x="19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913660" y="1894839"/>
              <a:ext cx="12091" cy="34013"/>
            </a:xfrm>
            <a:custGeom>
              <a:avLst/>
              <a:gdLst/>
              <a:ahLst/>
              <a:cxnLst/>
              <a:rect l="l" t="t" r="r" b="b"/>
              <a:pathLst>
                <a:path w="369" h="1038" extrusionOk="0">
                  <a:moveTo>
                    <a:pt x="61" y="0"/>
                  </a:moveTo>
                  <a:cubicBezTo>
                    <a:pt x="50" y="0"/>
                    <a:pt x="40" y="3"/>
                    <a:pt x="31" y="9"/>
                  </a:cubicBezTo>
                  <a:cubicBezTo>
                    <a:pt x="8" y="24"/>
                    <a:pt x="1" y="55"/>
                    <a:pt x="16" y="78"/>
                  </a:cubicBezTo>
                  <a:cubicBezTo>
                    <a:pt x="24" y="92"/>
                    <a:pt x="39" y="100"/>
                    <a:pt x="54" y="101"/>
                  </a:cubicBezTo>
                  <a:cubicBezTo>
                    <a:pt x="64" y="107"/>
                    <a:pt x="92" y="128"/>
                    <a:pt x="149" y="200"/>
                  </a:cubicBezTo>
                  <a:cubicBezTo>
                    <a:pt x="218" y="288"/>
                    <a:pt x="259" y="731"/>
                    <a:pt x="269" y="989"/>
                  </a:cubicBezTo>
                  <a:cubicBezTo>
                    <a:pt x="270" y="1016"/>
                    <a:pt x="292" y="1038"/>
                    <a:pt x="319" y="1038"/>
                  </a:cubicBezTo>
                  <a:lnTo>
                    <a:pt x="320" y="1038"/>
                  </a:lnTo>
                  <a:cubicBezTo>
                    <a:pt x="348" y="1037"/>
                    <a:pt x="369" y="1013"/>
                    <a:pt x="367" y="985"/>
                  </a:cubicBezTo>
                  <a:cubicBezTo>
                    <a:pt x="365" y="914"/>
                    <a:pt x="341" y="280"/>
                    <a:pt x="227" y="138"/>
                  </a:cubicBezTo>
                  <a:cubicBezTo>
                    <a:pt x="150" y="43"/>
                    <a:pt x="100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944954" y="1927574"/>
              <a:ext cx="33325" cy="39255"/>
            </a:xfrm>
            <a:custGeom>
              <a:avLst/>
              <a:gdLst/>
              <a:ahLst/>
              <a:cxnLst/>
              <a:rect l="l" t="t" r="r" b="b"/>
              <a:pathLst>
                <a:path w="1017" h="1198" extrusionOk="0">
                  <a:moveTo>
                    <a:pt x="56" y="1"/>
                  </a:moveTo>
                  <a:cubicBezTo>
                    <a:pt x="46" y="1"/>
                    <a:pt x="35" y="4"/>
                    <a:pt x="26" y="11"/>
                  </a:cubicBezTo>
                  <a:cubicBezTo>
                    <a:pt x="5" y="28"/>
                    <a:pt x="0" y="60"/>
                    <a:pt x="17" y="81"/>
                  </a:cubicBezTo>
                  <a:cubicBezTo>
                    <a:pt x="28" y="95"/>
                    <a:pt x="278" y="413"/>
                    <a:pt x="372" y="523"/>
                  </a:cubicBezTo>
                  <a:cubicBezTo>
                    <a:pt x="378" y="531"/>
                    <a:pt x="398" y="566"/>
                    <a:pt x="415" y="596"/>
                  </a:cubicBezTo>
                  <a:cubicBezTo>
                    <a:pt x="510" y="767"/>
                    <a:pt x="706" y="1122"/>
                    <a:pt x="946" y="1195"/>
                  </a:cubicBezTo>
                  <a:cubicBezTo>
                    <a:pt x="952" y="1198"/>
                    <a:pt x="956" y="1198"/>
                    <a:pt x="961" y="1198"/>
                  </a:cubicBezTo>
                  <a:cubicBezTo>
                    <a:pt x="982" y="1198"/>
                    <a:pt x="1002" y="1185"/>
                    <a:pt x="1009" y="1163"/>
                  </a:cubicBezTo>
                  <a:cubicBezTo>
                    <a:pt x="1017" y="1137"/>
                    <a:pt x="1002" y="1109"/>
                    <a:pt x="975" y="1101"/>
                  </a:cubicBezTo>
                  <a:cubicBezTo>
                    <a:pt x="774" y="1038"/>
                    <a:pt x="583" y="695"/>
                    <a:pt x="502" y="548"/>
                  </a:cubicBezTo>
                  <a:cubicBezTo>
                    <a:pt x="474" y="496"/>
                    <a:pt x="460" y="473"/>
                    <a:pt x="448" y="459"/>
                  </a:cubicBezTo>
                  <a:cubicBezTo>
                    <a:pt x="355" y="349"/>
                    <a:pt x="99" y="23"/>
                    <a:pt x="95" y="20"/>
                  </a:cubicBezTo>
                  <a:cubicBezTo>
                    <a:pt x="86" y="7"/>
                    <a:pt x="7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1323849" y="2258265"/>
              <a:ext cx="115899" cy="97287"/>
            </a:xfrm>
            <a:custGeom>
              <a:avLst/>
              <a:gdLst/>
              <a:ahLst/>
              <a:cxnLst/>
              <a:rect l="l" t="t" r="r" b="b"/>
              <a:pathLst>
                <a:path w="3537" h="2969" extrusionOk="0">
                  <a:moveTo>
                    <a:pt x="624" y="0"/>
                  </a:moveTo>
                  <a:lnTo>
                    <a:pt x="1" y="157"/>
                  </a:lnTo>
                  <a:lnTo>
                    <a:pt x="873" y="2968"/>
                  </a:lnTo>
                  <a:lnTo>
                    <a:pt x="3537" y="226"/>
                  </a:lnTo>
                  <a:lnTo>
                    <a:pt x="2893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1289115" y="1954902"/>
              <a:ext cx="244314" cy="261976"/>
            </a:xfrm>
            <a:custGeom>
              <a:avLst/>
              <a:gdLst/>
              <a:ahLst/>
              <a:cxnLst/>
              <a:rect l="l" t="t" r="r" b="b"/>
              <a:pathLst>
                <a:path w="7456" h="7995" extrusionOk="0">
                  <a:moveTo>
                    <a:pt x="4562" y="0"/>
                  </a:moveTo>
                  <a:cubicBezTo>
                    <a:pt x="4260" y="0"/>
                    <a:pt x="3999" y="82"/>
                    <a:pt x="3702" y="173"/>
                  </a:cubicBezTo>
                  <a:cubicBezTo>
                    <a:pt x="3645" y="190"/>
                    <a:pt x="3588" y="208"/>
                    <a:pt x="3530" y="214"/>
                  </a:cubicBezTo>
                  <a:cubicBezTo>
                    <a:pt x="3517" y="215"/>
                    <a:pt x="3504" y="215"/>
                    <a:pt x="3492" y="215"/>
                  </a:cubicBezTo>
                  <a:cubicBezTo>
                    <a:pt x="3430" y="215"/>
                    <a:pt x="3370" y="204"/>
                    <a:pt x="3310" y="193"/>
                  </a:cubicBezTo>
                  <a:cubicBezTo>
                    <a:pt x="3104" y="154"/>
                    <a:pt x="2899" y="110"/>
                    <a:pt x="2694" y="68"/>
                  </a:cubicBezTo>
                  <a:cubicBezTo>
                    <a:pt x="2636" y="58"/>
                    <a:pt x="2573" y="53"/>
                    <a:pt x="2509" y="53"/>
                  </a:cubicBezTo>
                  <a:cubicBezTo>
                    <a:pt x="2255" y="53"/>
                    <a:pt x="1968" y="127"/>
                    <a:pt x="1770" y="254"/>
                  </a:cubicBezTo>
                  <a:cubicBezTo>
                    <a:pt x="1560" y="389"/>
                    <a:pt x="1436" y="632"/>
                    <a:pt x="1221" y="758"/>
                  </a:cubicBezTo>
                  <a:cubicBezTo>
                    <a:pt x="1115" y="820"/>
                    <a:pt x="993" y="850"/>
                    <a:pt x="885" y="907"/>
                  </a:cubicBezTo>
                  <a:cubicBezTo>
                    <a:pt x="547" y="1085"/>
                    <a:pt x="346" y="1448"/>
                    <a:pt x="213" y="1789"/>
                  </a:cubicBezTo>
                  <a:cubicBezTo>
                    <a:pt x="92" y="2097"/>
                    <a:pt x="1" y="2452"/>
                    <a:pt x="48" y="2786"/>
                  </a:cubicBezTo>
                  <a:cubicBezTo>
                    <a:pt x="125" y="3328"/>
                    <a:pt x="574" y="3921"/>
                    <a:pt x="1136" y="3930"/>
                  </a:cubicBezTo>
                  <a:cubicBezTo>
                    <a:pt x="1142" y="3930"/>
                    <a:pt x="1149" y="3930"/>
                    <a:pt x="1155" y="3930"/>
                  </a:cubicBezTo>
                  <a:cubicBezTo>
                    <a:pt x="1196" y="3930"/>
                    <a:pt x="1238" y="3927"/>
                    <a:pt x="1278" y="3922"/>
                  </a:cubicBezTo>
                  <a:cubicBezTo>
                    <a:pt x="1543" y="3885"/>
                    <a:pt x="1919" y="3173"/>
                    <a:pt x="2114" y="2979"/>
                  </a:cubicBezTo>
                  <a:cubicBezTo>
                    <a:pt x="2292" y="2801"/>
                    <a:pt x="2337" y="2649"/>
                    <a:pt x="2581" y="2549"/>
                  </a:cubicBezTo>
                  <a:cubicBezTo>
                    <a:pt x="3110" y="2334"/>
                    <a:pt x="3695" y="2288"/>
                    <a:pt x="4252" y="2258"/>
                  </a:cubicBezTo>
                  <a:cubicBezTo>
                    <a:pt x="4339" y="2253"/>
                    <a:pt x="4426" y="2250"/>
                    <a:pt x="4513" y="2250"/>
                  </a:cubicBezTo>
                  <a:cubicBezTo>
                    <a:pt x="4864" y="2250"/>
                    <a:pt x="5215" y="2298"/>
                    <a:pt x="5512" y="2478"/>
                  </a:cubicBezTo>
                  <a:cubicBezTo>
                    <a:pt x="5604" y="2534"/>
                    <a:pt x="5692" y="2605"/>
                    <a:pt x="5739" y="2702"/>
                  </a:cubicBezTo>
                  <a:cubicBezTo>
                    <a:pt x="5785" y="2796"/>
                    <a:pt x="5792" y="2903"/>
                    <a:pt x="5797" y="3007"/>
                  </a:cubicBezTo>
                  <a:cubicBezTo>
                    <a:pt x="5829" y="3580"/>
                    <a:pt x="5859" y="4159"/>
                    <a:pt x="5745" y="4722"/>
                  </a:cubicBezTo>
                  <a:cubicBezTo>
                    <a:pt x="5723" y="4835"/>
                    <a:pt x="5685" y="4945"/>
                    <a:pt x="5639" y="5049"/>
                  </a:cubicBezTo>
                  <a:cubicBezTo>
                    <a:pt x="5413" y="5575"/>
                    <a:pt x="5020" y="6016"/>
                    <a:pt x="4676" y="6462"/>
                  </a:cubicBezTo>
                  <a:cubicBezTo>
                    <a:pt x="4366" y="6862"/>
                    <a:pt x="3911" y="7384"/>
                    <a:pt x="3887" y="7923"/>
                  </a:cubicBezTo>
                  <a:cubicBezTo>
                    <a:pt x="3887" y="7944"/>
                    <a:pt x="3888" y="7966"/>
                    <a:pt x="3902" y="7982"/>
                  </a:cubicBezTo>
                  <a:cubicBezTo>
                    <a:pt x="3913" y="7992"/>
                    <a:pt x="3930" y="7995"/>
                    <a:pt x="3946" y="7995"/>
                  </a:cubicBezTo>
                  <a:cubicBezTo>
                    <a:pt x="3950" y="7995"/>
                    <a:pt x="3953" y="7995"/>
                    <a:pt x="3957" y="7994"/>
                  </a:cubicBezTo>
                  <a:cubicBezTo>
                    <a:pt x="4235" y="7984"/>
                    <a:pt x="4512" y="7927"/>
                    <a:pt x="4773" y="7826"/>
                  </a:cubicBezTo>
                  <a:cubicBezTo>
                    <a:pt x="4842" y="7800"/>
                    <a:pt x="4910" y="7771"/>
                    <a:pt x="4967" y="7722"/>
                  </a:cubicBezTo>
                  <a:cubicBezTo>
                    <a:pt x="5016" y="7680"/>
                    <a:pt x="5053" y="7626"/>
                    <a:pt x="5090" y="7571"/>
                  </a:cubicBezTo>
                  <a:cubicBezTo>
                    <a:pt x="5199" y="7411"/>
                    <a:pt x="5310" y="7249"/>
                    <a:pt x="5367" y="7062"/>
                  </a:cubicBezTo>
                  <a:cubicBezTo>
                    <a:pt x="5375" y="7037"/>
                    <a:pt x="5382" y="7010"/>
                    <a:pt x="5399" y="6990"/>
                  </a:cubicBezTo>
                  <a:cubicBezTo>
                    <a:pt x="5412" y="6975"/>
                    <a:pt x="5431" y="6966"/>
                    <a:pt x="5450" y="6957"/>
                  </a:cubicBezTo>
                  <a:cubicBezTo>
                    <a:pt x="5524" y="6918"/>
                    <a:pt x="5597" y="6880"/>
                    <a:pt x="5668" y="6835"/>
                  </a:cubicBezTo>
                  <a:cubicBezTo>
                    <a:pt x="5932" y="6667"/>
                    <a:pt x="6137" y="6411"/>
                    <a:pt x="6292" y="6133"/>
                  </a:cubicBezTo>
                  <a:cubicBezTo>
                    <a:pt x="6472" y="5807"/>
                    <a:pt x="6655" y="5423"/>
                    <a:pt x="6667" y="5046"/>
                  </a:cubicBezTo>
                  <a:cubicBezTo>
                    <a:pt x="6667" y="5018"/>
                    <a:pt x="6667" y="4990"/>
                    <a:pt x="6677" y="4964"/>
                  </a:cubicBezTo>
                  <a:cubicBezTo>
                    <a:pt x="6688" y="4940"/>
                    <a:pt x="6707" y="4920"/>
                    <a:pt x="6726" y="4900"/>
                  </a:cubicBezTo>
                  <a:cubicBezTo>
                    <a:pt x="6967" y="4650"/>
                    <a:pt x="7147" y="4343"/>
                    <a:pt x="7253" y="4012"/>
                  </a:cubicBezTo>
                  <a:cubicBezTo>
                    <a:pt x="7364" y="3664"/>
                    <a:pt x="7456" y="3304"/>
                    <a:pt x="7452" y="2934"/>
                  </a:cubicBezTo>
                  <a:cubicBezTo>
                    <a:pt x="7450" y="2648"/>
                    <a:pt x="7382" y="2356"/>
                    <a:pt x="7216" y="2123"/>
                  </a:cubicBezTo>
                  <a:cubicBezTo>
                    <a:pt x="7112" y="1978"/>
                    <a:pt x="6971" y="1858"/>
                    <a:pt x="6891" y="1698"/>
                  </a:cubicBezTo>
                  <a:cubicBezTo>
                    <a:pt x="6820" y="1561"/>
                    <a:pt x="6799" y="1404"/>
                    <a:pt x="6739" y="1262"/>
                  </a:cubicBezTo>
                  <a:cubicBezTo>
                    <a:pt x="6556" y="830"/>
                    <a:pt x="6131" y="517"/>
                    <a:pt x="5725" y="310"/>
                  </a:cubicBezTo>
                  <a:cubicBezTo>
                    <a:pt x="5417" y="152"/>
                    <a:pt x="5080" y="43"/>
                    <a:pt x="4734" y="9"/>
                  </a:cubicBezTo>
                  <a:cubicBezTo>
                    <a:pt x="4675" y="3"/>
                    <a:pt x="4618" y="0"/>
                    <a:pt x="4562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1344300" y="2202849"/>
              <a:ext cx="77948" cy="59000"/>
            </a:xfrm>
            <a:custGeom>
              <a:avLst/>
              <a:gdLst/>
              <a:ahLst/>
              <a:cxnLst/>
              <a:rect l="l" t="t" r="r" b="b"/>
              <a:pathLst>
                <a:path w="2379" h="1692" extrusionOk="0">
                  <a:moveTo>
                    <a:pt x="2379" y="0"/>
                  </a:moveTo>
                  <a:lnTo>
                    <a:pt x="178" y="377"/>
                  </a:lnTo>
                  <a:lnTo>
                    <a:pt x="0" y="1691"/>
                  </a:lnTo>
                  <a:lnTo>
                    <a:pt x="2269" y="1691"/>
                  </a:lnTo>
                  <a:lnTo>
                    <a:pt x="2379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1302320" y="2003857"/>
              <a:ext cx="191788" cy="222033"/>
            </a:xfrm>
            <a:custGeom>
              <a:avLst/>
              <a:gdLst/>
              <a:ahLst/>
              <a:cxnLst/>
              <a:rect l="l" t="t" r="r" b="b"/>
              <a:pathLst>
                <a:path w="5853" h="6776" extrusionOk="0">
                  <a:moveTo>
                    <a:pt x="3082" y="0"/>
                  </a:moveTo>
                  <a:cubicBezTo>
                    <a:pt x="2740" y="0"/>
                    <a:pt x="2406" y="75"/>
                    <a:pt x="1997" y="217"/>
                  </a:cubicBezTo>
                  <a:cubicBezTo>
                    <a:pt x="939" y="585"/>
                    <a:pt x="656" y="1676"/>
                    <a:pt x="481" y="2298"/>
                  </a:cubicBezTo>
                  <a:cubicBezTo>
                    <a:pt x="305" y="2919"/>
                    <a:pt x="0" y="4120"/>
                    <a:pt x="46" y="4835"/>
                  </a:cubicBezTo>
                  <a:cubicBezTo>
                    <a:pt x="90" y="5530"/>
                    <a:pt x="370" y="6353"/>
                    <a:pt x="1289" y="6651"/>
                  </a:cubicBezTo>
                  <a:cubicBezTo>
                    <a:pt x="1559" y="6738"/>
                    <a:pt x="1823" y="6775"/>
                    <a:pt x="2078" y="6775"/>
                  </a:cubicBezTo>
                  <a:cubicBezTo>
                    <a:pt x="2691" y="6775"/>
                    <a:pt x="3249" y="6559"/>
                    <a:pt x="3701" y="6303"/>
                  </a:cubicBezTo>
                  <a:cubicBezTo>
                    <a:pt x="4291" y="5969"/>
                    <a:pt x="4963" y="5330"/>
                    <a:pt x="5306" y="4663"/>
                  </a:cubicBezTo>
                  <a:cubicBezTo>
                    <a:pt x="5664" y="3967"/>
                    <a:pt x="5853" y="2886"/>
                    <a:pt x="5706" y="2049"/>
                  </a:cubicBezTo>
                  <a:cubicBezTo>
                    <a:pt x="5558" y="1211"/>
                    <a:pt x="5099" y="550"/>
                    <a:pt x="4216" y="233"/>
                  </a:cubicBezTo>
                  <a:cubicBezTo>
                    <a:pt x="3774" y="75"/>
                    <a:pt x="3424" y="0"/>
                    <a:pt x="3082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1347409" y="2159405"/>
              <a:ext cx="27918" cy="8094"/>
            </a:xfrm>
            <a:custGeom>
              <a:avLst/>
              <a:gdLst/>
              <a:ahLst/>
              <a:cxnLst/>
              <a:rect l="l" t="t" r="r" b="b"/>
              <a:pathLst>
                <a:path w="852" h="247" extrusionOk="0">
                  <a:moveTo>
                    <a:pt x="804" y="1"/>
                  </a:moveTo>
                  <a:cubicBezTo>
                    <a:pt x="793" y="1"/>
                    <a:pt x="782" y="5"/>
                    <a:pt x="773" y="14"/>
                  </a:cubicBezTo>
                  <a:cubicBezTo>
                    <a:pt x="664" y="127"/>
                    <a:pt x="522" y="160"/>
                    <a:pt x="394" y="160"/>
                  </a:cubicBezTo>
                  <a:cubicBezTo>
                    <a:pt x="218" y="160"/>
                    <a:pt x="68" y="98"/>
                    <a:pt x="66" y="96"/>
                  </a:cubicBezTo>
                  <a:cubicBezTo>
                    <a:pt x="60" y="94"/>
                    <a:pt x="55" y="93"/>
                    <a:pt x="49" y="93"/>
                  </a:cubicBezTo>
                  <a:cubicBezTo>
                    <a:pt x="33" y="93"/>
                    <a:pt x="17" y="103"/>
                    <a:pt x="10" y="120"/>
                  </a:cubicBezTo>
                  <a:cubicBezTo>
                    <a:pt x="1" y="141"/>
                    <a:pt x="11" y="166"/>
                    <a:pt x="32" y="176"/>
                  </a:cubicBezTo>
                  <a:cubicBezTo>
                    <a:pt x="44" y="180"/>
                    <a:pt x="203" y="247"/>
                    <a:pt x="394" y="247"/>
                  </a:cubicBezTo>
                  <a:cubicBezTo>
                    <a:pt x="541" y="247"/>
                    <a:pt x="705" y="208"/>
                    <a:pt x="835" y="73"/>
                  </a:cubicBezTo>
                  <a:cubicBezTo>
                    <a:pt x="851" y="56"/>
                    <a:pt x="850" y="29"/>
                    <a:pt x="834" y="13"/>
                  </a:cubicBezTo>
                  <a:cubicBezTo>
                    <a:pt x="825" y="5"/>
                    <a:pt x="814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1349899" y="2222286"/>
              <a:ext cx="36831" cy="5013"/>
            </a:xfrm>
            <a:custGeom>
              <a:avLst/>
              <a:gdLst/>
              <a:ahLst/>
              <a:cxnLst/>
              <a:rect l="l" t="t" r="r" b="b"/>
              <a:pathLst>
                <a:path w="1124" h="153" extrusionOk="0">
                  <a:moveTo>
                    <a:pt x="47" y="1"/>
                  </a:moveTo>
                  <a:cubicBezTo>
                    <a:pt x="27" y="1"/>
                    <a:pt x="10" y="14"/>
                    <a:pt x="5" y="33"/>
                  </a:cubicBezTo>
                  <a:cubicBezTo>
                    <a:pt x="0" y="57"/>
                    <a:pt x="14" y="80"/>
                    <a:pt x="38" y="85"/>
                  </a:cubicBezTo>
                  <a:cubicBezTo>
                    <a:pt x="229" y="130"/>
                    <a:pt x="426" y="152"/>
                    <a:pt x="626" y="152"/>
                  </a:cubicBezTo>
                  <a:cubicBezTo>
                    <a:pt x="778" y="152"/>
                    <a:pt x="930" y="139"/>
                    <a:pt x="1084" y="114"/>
                  </a:cubicBezTo>
                  <a:cubicBezTo>
                    <a:pt x="1107" y="110"/>
                    <a:pt x="1123" y="88"/>
                    <a:pt x="1120" y="65"/>
                  </a:cubicBezTo>
                  <a:cubicBezTo>
                    <a:pt x="1115" y="44"/>
                    <a:pt x="1097" y="28"/>
                    <a:pt x="1076" y="28"/>
                  </a:cubicBezTo>
                  <a:cubicBezTo>
                    <a:pt x="1074" y="28"/>
                    <a:pt x="1072" y="28"/>
                    <a:pt x="1070" y="29"/>
                  </a:cubicBezTo>
                  <a:cubicBezTo>
                    <a:pt x="921" y="54"/>
                    <a:pt x="772" y="66"/>
                    <a:pt x="625" y="66"/>
                  </a:cubicBezTo>
                  <a:cubicBezTo>
                    <a:pt x="433" y="66"/>
                    <a:pt x="243" y="45"/>
                    <a:pt x="57" y="2"/>
                  </a:cubicBezTo>
                  <a:cubicBezTo>
                    <a:pt x="54" y="1"/>
                    <a:pt x="5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1389712" y="2077617"/>
              <a:ext cx="32243" cy="18907"/>
            </a:xfrm>
            <a:custGeom>
              <a:avLst/>
              <a:gdLst/>
              <a:ahLst/>
              <a:cxnLst/>
              <a:rect l="l" t="t" r="r" b="b"/>
              <a:pathLst>
                <a:path w="984" h="577" extrusionOk="0">
                  <a:moveTo>
                    <a:pt x="216" y="1"/>
                  </a:moveTo>
                  <a:cubicBezTo>
                    <a:pt x="89" y="1"/>
                    <a:pt x="0" y="60"/>
                    <a:pt x="1" y="154"/>
                  </a:cubicBezTo>
                  <a:cubicBezTo>
                    <a:pt x="2" y="294"/>
                    <a:pt x="172" y="311"/>
                    <a:pt x="344" y="368"/>
                  </a:cubicBezTo>
                  <a:cubicBezTo>
                    <a:pt x="514" y="424"/>
                    <a:pt x="660" y="495"/>
                    <a:pt x="787" y="560"/>
                  </a:cubicBezTo>
                  <a:cubicBezTo>
                    <a:pt x="809" y="571"/>
                    <a:pt x="830" y="576"/>
                    <a:pt x="849" y="576"/>
                  </a:cubicBezTo>
                  <a:cubicBezTo>
                    <a:pt x="939" y="576"/>
                    <a:pt x="984" y="462"/>
                    <a:pt x="889" y="344"/>
                  </a:cubicBezTo>
                  <a:cubicBezTo>
                    <a:pt x="797" y="230"/>
                    <a:pt x="690" y="149"/>
                    <a:pt x="412" y="41"/>
                  </a:cubicBezTo>
                  <a:cubicBezTo>
                    <a:pt x="342" y="1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1319032" y="2065493"/>
              <a:ext cx="30212" cy="11501"/>
            </a:xfrm>
            <a:custGeom>
              <a:avLst/>
              <a:gdLst/>
              <a:ahLst/>
              <a:cxnLst/>
              <a:rect l="l" t="t" r="r" b="b"/>
              <a:pathLst>
                <a:path w="922" h="351" extrusionOk="0">
                  <a:moveTo>
                    <a:pt x="453" y="0"/>
                  </a:moveTo>
                  <a:cubicBezTo>
                    <a:pt x="281" y="0"/>
                    <a:pt x="173" y="17"/>
                    <a:pt x="82" y="49"/>
                  </a:cubicBezTo>
                  <a:cubicBezTo>
                    <a:pt x="52" y="150"/>
                    <a:pt x="25" y="246"/>
                    <a:pt x="1" y="334"/>
                  </a:cubicBezTo>
                  <a:cubicBezTo>
                    <a:pt x="87" y="327"/>
                    <a:pt x="180" y="322"/>
                    <a:pt x="279" y="322"/>
                  </a:cubicBezTo>
                  <a:cubicBezTo>
                    <a:pt x="340" y="322"/>
                    <a:pt x="403" y="324"/>
                    <a:pt x="469" y="329"/>
                  </a:cubicBezTo>
                  <a:cubicBezTo>
                    <a:pt x="554" y="336"/>
                    <a:pt x="635" y="351"/>
                    <a:pt x="703" y="351"/>
                  </a:cubicBezTo>
                  <a:cubicBezTo>
                    <a:pt x="779" y="351"/>
                    <a:pt x="838" y="332"/>
                    <a:pt x="868" y="264"/>
                  </a:cubicBezTo>
                  <a:cubicBezTo>
                    <a:pt x="921" y="140"/>
                    <a:pt x="771" y="7"/>
                    <a:pt x="532" y="1"/>
                  </a:cubicBezTo>
                  <a:cubicBezTo>
                    <a:pt x="504" y="0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1332696" y="2113694"/>
              <a:ext cx="21070" cy="31916"/>
            </a:xfrm>
            <a:custGeom>
              <a:avLst/>
              <a:gdLst/>
              <a:ahLst/>
              <a:cxnLst/>
              <a:rect l="l" t="t" r="r" b="b"/>
              <a:pathLst>
                <a:path w="643" h="974" extrusionOk="0">
                  <a:moveTo>
                    <a:pt x="507" y="1"/>
                  </a:moveTo>
                  <a:cubicBezTo>
                    <a:pt x="278" y="1"/>
                    <a:pt x="73" y="162"/>
                    <a:pt x="26" y="394"/>
                  </a:cubicBezTo>
                  <a:cubicBezTo>
                    <a:pt x="0" y="523"/>
                    <a:pt x="26" y="655"/>
                    <a:pt x="99" y="763"/>
                  </a:cubicBezTo>
                  <a:cubicBezTo>
                    <a:pt x="172" y="872"/>
                    <a:pt x="283" y="947"/>
                    <a:pt x="411" y="973"/>
                  </a:cubicBezTo>
                  <a:cubicBezTo>
                    <a:pt x="414" y="974"/>
                    <a:pt x="417" y="974"/>
                    <a:pt x="419" y="974"/>
                  </a:cubicBezTo>
                  <a:cubicBezTo>
                    <a:pt x="439" y="974"/>
                    <a:pt x="458" y="960"/>
                    <a:pt x="461" y="940"/>
                  </a:cubicBezTo>
                  <a:cubicBezTo>
                    <a:pt x="466" y="917"/>
                    <a:pt x="451" y="895"/>
                    <a:pt x="428" y="890"/>
                  </a:cubicBezTo>
                  <a:cubicBezTo>
                    <a:pt x="322" y="868"/>
                    <a:pt x="230" y="806"/>
                    <a:pt x="170" y="717"/>
                  </a:cubicBezTo>
                  <a:cubicBezTo>
                    <a:pt x="110" y="626"/>
                    <a:pt x="89" y="518"/>
                    <a:pt x="110" y="412"/>
                  </a:cubicBezTo>
                  <a:cubicBezTo>
                    <a:pt x="149" y="219"/>
                    <a:pt x="318" y="86"/>
                    <a:pt x="507" y="86"/>
                  </a:cubicBezTo>
                  <a:cubicBezTo>
                    <a:pt x="534" y="86"/>
                    <a:pt x="561" y="89"/>
                    <a:pt x="588" y="94"/>
                  </a:cubicBezTo>
                  <a:cubicBezTo>
                    <a:pt x="591" y="95"/>
                    <a:pt x="594" y="95"/>
                    <a:pt x="597" y="95"/>
                  </a:cubicBezTo>
                  <a:cubicBezTo>
                    <a:pt x="617" y="95"/>
                    <a:pt x="634" y="81"/>
                    <a:pt x="638" y="60"/>
                  </a:cubicBezTo>
                  <a:cubicBezTo>
                    <a:pt x="643" y="37"/>
                    <a:pt x="628" y="15"/>
                    <a:pt x="604" y="10"/>
                  </a:cubicBezTo>
                  <a:cubicBezTo>
                    <a:pt x="572" y="4"/>
                    <a:pt x="539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1308710" y="2002579"/>
              <a:ext cx="185857" cy="148961"/>
            </a:xfrm>
            <a:custGeom>
              <a:avLst/>
              <a:gdLst/>
              <a:ahLst/>
              <a:cxnLst/>
              <a:rect l="l" t="t" r="r" b="b"/>
              <a:pathLst>
                <a:path w="5672" h="4546" extrusionOk="0">
                  <a:moveTo>
                    <a:pt x="2854" y="1"/>
                  </a:moveTo>
                  <a:cubicBezTo>
                    <a:pt x="2508" y="1"/>
                    <a:pt x="2170" y="75"/>
                    <a:pt x="1758" y="217"/>
                  </a:cubicBezTo>
                  <a:lnTo>
                    <a:pt x="1758" y="218"/>
                  </a:lnTo>
                  <a:cubicBezTo>
                    <a:pt x="1253" y="390"/>
                    <a:pt x="793" y="698"/>
                    <a:pt x="461" y="1119"/>
                  </a:cubicBezTo>
                  <a:cubicBezTo>
                    <a:pt x="410" y="1185"/>
                    <a:pt x="360" y="1256"/>
                    <a:pt x="352" y="1338"/>
                  </a:cubicBezTo>
                  <a:cubicBezTo>
                    <a:pt x="339" y="1451"/>
                    <a:pt x="1" y="1641"/>
                    <a:pt x="98" y="1699"/>
                  </a:cubicBezTo>
                  <a:cubicBezTo>
                    <a:pt x="107" y="1705"/>
                    <a:pt x="168" y="1781"/>
                    <a:pt x="319" y="1781"/>
                  </a:cubicBezTo>
                  <a:cubicBezTo>
                    <a:pt x="382" y="1781"/>
                    <a:pt x="461" y="1768"/>
                    <a:pt x="559" y="1729"/>
                  </a:cubicBezTo>
                  <a:cubicBezTo>
                    <a:pt x="888" y="1600"/>
                    <a:pt x="988" y="1260"/>
                    <a:pt x="1160" y="1131"/>
                  </a:cubicBezTo>
                  <a:cubicBezTo>
                    <a:pt x="1332" y="1002"/>
                    <a:pt x="1585" y="1036"/>
                    <a:pt x="1797" y="937"/>
                  </a:cubicBezTo>
                  <a:cubicBezTo>
                    <a:pt x="1964" y="859"/>
                    <a:pt x="2151" y="661"/>
                    <a:pt x="2221" y="492"/>
                  </a:cubicBezTo>
                  <a:cubicBezTo>
                    <a:pt x="2345" y="898"/>
                    <a:pt x="2820" y="864"/>
                    <a:pt x="3082" y="1142"/>
                  </a:cubicBezTo>
                  <a:cubicBezTo>
                    <a:pt x="3324" y="1399"/>
                    <a:pt x="3292" y="1783"/>
                    <a:pt x="3416" y="2022"/>
                  </a:cubicBezTo>
                  <a:cubicBezTo>
                    <a:pt x="3785" y="2737"/>
                    <a:pt x="4255" y="2845"/>
                    <a:pt x="4255" y="2845"/>
                  </a:cubicBezTo>
                  <a:cubicBezTo>
                    <a:pt x="4255" y="2845"/>
                    <a:pt x="3760" y="3701"/>
                    <a:pt x="3876" y="3971"/>
                  </a:cubicBezTo>
                  <a:cubicBezTo>
                    <a:pt x="3993" y="4240"/>
                    <a:pt x="4622" y="4108"/>
                    <a:pt x="4824" y="4250"/>
                  </a:cubicBezTo>
                  <a:cubicBezTo>
                    <a:pt x="4878" y="4288"/>
                    <a:pt x="4921" y="4369"/>
                    <a:pt x="4971" y="4417"/>
                  </a:cubicBezTo>
                  <a:cubicBezTo>
                    <a:pt x="5047" y="4488"/>
                    <a:pt x="5113" y="4545"/>
                    <a:pt x="5199" y="4545"/>
                  </a:cubicBezTo>
                  <a:cubicBezTo>
                    <a:pt x="5201" y="4545"/>
                    <a:pt x="5204" y="4545"/>
                    <a:pt x="5206" y="4545"/>
                  </a:cubicBezTo>
                  <a:cubicBezTo>
                    <a:pt x="5518" y="3846"/>
                    <a:pt x="5672" y="2853"/>
                    <a:pt x="5531" y="2071"/>
                  </a:cubicBezTo>
                  <a:cubicBezTo>
                    <a:pt x="5381" y="1225"/>
                    <a:pt x="4911" y="559"/>
                    <a:pt x="4013" y="238"/>
                  </a:cubicBezTo>
                  <a:cubicBezTo>
                    <a:pt x="3561" y="77"/>
                    <a:pt x="3204" y="1"/>
                    <a:pt x="2854" y="1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1441354" y="2120772"/>
              <a:ext cx="49381" cy="47415"/>
            </a:xfrm>
            <a:custGeom>
              <a:avLst/>
              <a:gdLst/>
              <a:ahLst/>
              <a:cxnLst/>
              <a:rect l="l" t="t" r="r" b="b"/>
              <a:pathLst>
                <a:path w="1507" h="1447" extrusionOk="0">
                  <a:moveTo>
                    <a:pt x="904" y="1"/>
                  </a:moveTo>
                  <a:cubicBezTo>
                    <a:pt x="681" y="1"/>
                    <a:pt x="438" y="122"/>
                    <a:pt x="266" y="342"/>
                  </a:cubicBezTo>
                  <a:cubicBezTo>
                    <a:pt x="1" y="681"/>
                    <a:pt x="4" y="1127"/>
                    <a:pt x="273" y="1337"/>
                  </a:cubicBezTo>
                  <a:cubicBezTo>
                    <a:pt x="368" y="1411"/>
                    <a:pt x="482" y="1446"/>
                    <a:pt x="603" y="1446"/>
                  </a:cubicBezTo>
                  <a:cubicBezTo>
                    <a:pt x="826" y="1446"/>
                    <a:pt x="1069" y="1325"/>
                    <a:pt x="1241" y="1104"/>
                  </a:cubicBezTo>
                  <a:cubicBezTo>
                    <a:pt x="1506" y="766"/>
                    <a:pt x="1503" y="320"/>
                    <a:pt x="1233" y="110"/>
                  </a:cubicBezTo>
                  <a:cubicBezTo>
                    <a:pt x="1139" y="36"/>
                    <a:pt x="1024" y="1"/>
                    <a:pt x="90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457444" y="2135845"/>
              <a:ext cx="19824" cy="20480"/>
            </a:xfrm>
            <a:custGeom>
              <a:avLst/>
              <a:gdLst/>
              <a:ahLst/>
              <a:cxnLst/>
              <a:rect l="l" t="t" r="r" b="b"/>
              <a:pathLst>
                <a:path w="605" h="625" extrusionOk="0">
                  <a:moveTo>
                    <a:pt x="450" y="0"/>
                  </a:moveTo>
                  <a:cubicBezTo>
                    <a:pt x="438" y="0"/>
                    <a:pt x="426" y="5"/>
                    <a:pt x="417" y="15"/>
                  </a:cubicBezTo>
                  <a:cubicBezTo>
                    <a:pt x="402" y="32"/>
                    <a:pt x="404" y="60"/>
                    <a:pt x="422" y="75"/>
                  </a:cubicBezTo>
                  <a:cubicBezTo>
                    <a:pt x="475" y="122"/>
                    <a:pt x="508" y="186"/>
                    <a:pt x="513" y="256"/>
                  </a:cubicBezTo>
                  <a:cubicBezTo>
                    <a:pt x="517" y="326"/>
                    <a:pt x="495" y="394"/>
                    <a:pt x="449" y="448"/>
                  </a:cubicBezTo>
                  <a:cubicBezTo>
                    <a:pt x="397" y="508"/>
                    <a:pt x="323" y="539"/>
                    <a:pt x="249" y="539"/>
                  </a:cubicBezTo>
                  <a:cubicBezTo>
                    <a:pt x="188" y="539"/>
                    <a:pt x="126" y="518"/>
                    <a:pt x="76" y="475"/>
                  </a:cubicBezTo>
                  <a:cubicBezTo>
                    <a:pt x="68" y="468"/>
                    <a:pt x="58" y="464"/>
                    <a:pt x="49" y="464"/>
                  </a:cubicBezTo>
                  <a:cubicBezTo>
                    <a:pt x="37" y="464"/>
                    <a:pt x="25" y="469"/>
                    <a:pt x="17" y="479"/>
                  </a:cubicBezTo>
                  <a:cubicBezTo>
                    <a:pt x="1" y="497"/>
                    <a:pt x="3" y="523"/>
                    <a:pt x="20" y="540"/>
                  </a:cubicBezTo>
                  <a:cubicBezTo>
                    <a:pt x="87" y="597"/>
                    <a:pt x="168" y="625"/>
                    <a:pt x="249" y="625"/>
                  </a:cubicBezTo>
                  <a:cubicBezTo>
                    <a:pt x="347" y="625"/>
                    <a:pt x="444" y="583"/>
                    <a:pt x="514" y="504"/>
                  </a:cubicBezTo>
                  <a:cubicBezTo>
                    <a:pt x="574" y="433"/>
                    <a:pt x="605" y="343"/>
                    <a:pt x="598" y="250"/>
                  </a:cubicBezTo>
                  <a:cubicBezTo>
                    <a:pt x="591" y="157"/>
                    <a:pt x="549" y="72"/>
                    <a:pt x="478" y="10"/>
                  </a:cubicBezTo>
                  <a:cubicBezTo>
                    <a:pt x="470" y="4"/>
                    <a:pt x="460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380701" y="2102881"/>
              <a:ext cx="15237" cy="20381"/>
            </a:xfrm>
            <a:custGeom>
              <a:avLst/>
              <a:gdLst/>
              <a:ahLst/>
              <a:cxnLst/>
              <a:rect l="l" t="t" r="r" b="b"/>
              <a:pathLst>
                <a:path w="465" h="622" extrusionOk="0">
                  <a:moveTo>
                    <a:pt x="286" y="1"/>
                  </a:moveTo>
                  <a:cubicBezTo>
                    <a:pt x="193" y="1"/>
                    <a:pt x="91" y="107"/>
                    <a:pt x="48" y="260"/>
                  </a:cubicBezTo>
                  <a:cubicBezTo>
                    <a:pt x="0" y="429"/>
                    <a:pt x="46" y="589"/>
                    <a:pt x="147" y="617"/>
                  </a:cubicBezTo>
                  <a:cubicBezTo>
                    <a:pt x="158" y="620"/>
                    <a:pt x="169" y="622"/>
                    <a:pt x="180" y="622"/>
                  </a:cubicBezTo>
                  <a:cubicBezTo>
                    <a:pt x="274" y="622"/>
                    <a:pt x="375" y="514"/>
                    <a:pt x="418" y="362"/>
                  </a:cubicBezTo>
                  <a:cubicBezTo>
                    <a:pt x="465" y="194"/>
                    <a:pt x="420" y="34"/>
                    <a:pt x="318" y="5"/>
                  </a:cubicBezTo>
                  <a:cubicBezTo>
                    <a:pt x="308" y="2"/>
                    <a:pt x="29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323587" y="2087447"/>
              <a:ext cx="15237" cy="20349"/>
            </a:xfrm>
            <a:custGeom>
              <a:avLst/>
              <a:gdLst/>
              <a:ahLst/>
              <a:cxnLst/>
              <a:rect l="l" t="t" r="r" b="b"/>
              <a:pathLst>
                <a:path w="465" h="621" extrusionOk="0">
                  <a:moveTo>
                    <a:pt x="285" y="0"/>
                  </a:moveTo>
                  <a:cubicBezTo>
                    <a:pt x="191" y="0"/>
                    <a:pt x="90" y="108"/>
                    <a:pt x="48" y="259"/>
                  </a:cubicBezTo>
                  <a:cubicBezTo>
                    <a:pt x="0" y="427"/>
                    <a:pt x="45" y="588"/>
                    <a:pt x="147" y="616"/>
                  </a:cubicBezTo>
                  <a:cubicBezTo>
                    <a:pt x="158" y="619"/>
                    <a:pt x="169" y="620"/>
                    <a:pt x="180" y="620"/>
                  </a:cubicBezTo>
                  <a:cubicBezTo>
                    <a:pt x="274" y="620"/>
                    <a:pt x="375" y="513"/>
                    <a:pt x="417" y="362"/>
                  </a:cubicBezTo>
                  <a:cubicBezTo>
                    <a:pt x="465" y="193"/>
                    <a:pt x="420" y="33"/>
                    <a:pt x="318" y="5"/>
                  </a:cubicBezTo>
                  <a:cubicBezTo>
                    <a:pt x="307" y="2"/>
                    <a:pt x="296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470387" y="2004021"/>
              <a:ext cx="43482" cy="59014"/>
            </a:xfrm>
            <a:custGeom>
              <a:avLst/>
              <a:gdLst/>
              <a:ahLst/>
              <a:cxnLst/>
              <a:rect l="l" t="t" r="r" b="b"/>
              <a:pathLst>
                <a:path w="1327" h="1801" extrusionOk="0">
                  <a:moveTo>
                    <a:pt x="47" y="0"/>
                  </a:moveTo>
                  <a:cubicBezTo>
                    <a:pt x="23" y="0"/>
                    <a:pt x="4" y="18"/>
                    <a:pt x="1" y="41"/>
                  </a:cubicBezTo>
                  <a:cubicBezTo>
                    <a:pt x="0" y="64"/>
                    <a:pt x="19" y="84"/>
                    <a:pt x="42" y="86"/>
                  </a:cubicBezTo>
                  <a:cubicBezTo>
                    <a:pt x="268" y="99"/>
                    <a:pt x="488" y="278"/>
                    <a:pt x="630" y="565"/>
                  </a:cubicBezTo>
                  <a:cubicBezTo>
                    <a:pt x="681" y="667"/>
                    <a:pt x="723" y="775"/>
                    <a:pt x="751" y="887"/>
                  </a:cubicBezTo>
                  <a:cubicBezTo>
                    <a:pt x="763" y="936"/>
                    <a:pt x="774" y="986"/>
                    <a:pt x="786" y="1036"/>
                  </a:cubicBezTo>
                  <a:cubicBezTo>
                    <a:pt x="805" y="1130"/>
                    <a:pt x="825" y="1227"/>
                    <a:pt x="861" y="1320"/>
                  </a:cubicBezTo>
                  <a:cubicBezTo>
                    <a:pt x="936" y="1516"/>
                    <a:pt x="1076" y="1684"/>
                    <a:pt x="1256" y="1793"/>
                  </a:cubicBezTo>
                  <a:cubicBezTo>
                    <a:pt x="1263" y="1798"/>
                    <a:pt x="1271" y="1800"/>
                    <a:pt x="1278" y="1800"/>
                  </a:cubicBezTo>
                  <a:cubicBezTo>
                    <a:pt x="1292" y="1800"/>
                    <a:pt x="1306" y="1792"/>
                    <a:pt x="1314" y="1779"/>
                  </a:cubicBezTo>
                  <a:cubicBezTo>
                    <a:pt x="1327" y="1760"/>
                    <a:pt x="1320" y="1733"/>
                    <a:pt x="1300" y="1720"/>
                  </a:cubicBezTo>
                  <a:cubicBezTo>
                    <a:pt x="1137" y="1621"/>
                    <a:pt x="1009" y="1468"/>
                    <a:pt x="940" y="1290"/>
                  </a:cubicBezTo>
                  <a:cubicBezTo>
                    <a:pt x="908" y="1203"/>
                    <a:pt x="889" y="1114"/>
                    <a:pt x="868" y="1018"/>
                  </a:cubicBezTo>
                  <a:cubicBezTo>
                    <a:pt x="858" y="967"/>
                    <a:pt x="847" y="916"/>
                    <a:pt x="833" y="865"/>
                  </a:cubicBezTo>
                  <a:cubicBezTo>
                    <a:pt x="803" y="749"/>
                    <a:pt x="761" y="635"/>
                    <a:pt x="706" y="526"/>
                  </a:cubicBezTo>
                  <a:cubicBezTo>
                    <a:pt x="549" y="213"/>
                    <a:pt x="304" y="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465930" y="2063756"/>
              <a:ext cx="27459" cy="25886"/>
            </a:xfrm>
            <a:custGeom>
              <a:avLst/>
              <a:gdLst/>
              <a:ahLst/>
              <a:cxnLst/>
              <a:rect l="l" t="t" r="r" b="b"/>
              <a:pathLst>
                <a:path w="838" h="790" extrusionOk="0">
                  <a:moveTo>
                    <a:pt x="49" y="1"/>
                  </a:moveTo>
                  <a:cubicBezTo>
                    <a:pt x="42" y="1"/>
                    <a:pt x="35" y="3"/>
                    <a:pt x="28" y="6"/>
                  </a:cubicBezTo>
                  <a:cubicBezTo>
                    <a:pt x="8" y="18"/>
                    <a:pt x="0" y="44"/>
                    <a:pt x="12" y="65"/>
                  </a:cubicBezTo>
                  <a:cubicBezTo>
                    <a:pt x="185" y="373"/>
                    <a:pt x="454" y="629"/>
                    <a:pt x="770" y="786"/>
                  </a:cubicBezTo>
                  <a:cubicBezTo>
                    <a:pt x="776" y="788"/>
                    <a:pt x="783" y="790"/>
                    <a:pt x="789" y="790"/>
                  </a:cubicBezTo>
                  <a:cubicBezTo>
                    <a:pt x="805" y="790"/>
                    <a:pt x="820" y="781"/>
                    <a:pt x="827" y="766"/>
                  </a:cubicBezTo>
                  <a:cubicBezTo>
                    <a:pt x="838" y="745"/>
                    <a:pt x="830" y="720"/>
                    <a:pt x="808" y="709"/>
                  </a:cubicBezTo>
                  <a:cubicBezTo>
                    <a:pt x="507" y="559"/>
                    <a:pt x="251" y="316"/>
                    <a:pt x="86" y="23"/>
                  </a:cubicBezTo>
                  <a:cubicBezTo>
                    <a:pt x="78" y="9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349113" y="1974268"/>
              <a:ext cx="39059" cy="13238"/>
            </a:xfrm>
            <a:custGeom>
              <a:avLst/>
              <a:gdLst/>
              <a:ahLst/>
              <a:cxnLst/>
              <a:rect l="l" t="t" r="r" b="b"/>
              <a:pathLst>
                <a:path w="1192" h="404" extrusionOk="0">
                  <a:moveTo>
                    <a:pt x="766" y="1"/>
                  </a:moveTo>
                  <a:cubicBezTo>
                    <a:pt x="485" y="1"/>
                    <a:pt x="201" y="119"/>
                    <a:pt x="16" y="332"/>
                  </a:cubicBezTo>
                  <a:cubicBezTo>
                    <a:pt x="1" y="351"/>
                    <a:pt x="3" y="378"/>
                    <a:pt x="21" y="393"/>
                  </a:cubicBezTo>
                  <a:cubicBezTo>
                    <a:pt x="29" y="400"/>
                    <a:pt x="39" y="403"/>
                    <a:pt x="49" y="403"/>
                  </a:cubicBezTo>
                  <a:cubicBezTo>
                    <a:pt x="60" y="403"/>
                    <a:pt x="73" y="399"/>
                    <a:pt x="81" y="388"/>
                  </a:cubicBezTo>
                  <a:cubicBezTo>
                    <a:pt x="249" y="193"/>
                    <a:pt x="508" y="85"/>
                    <a:pt x="765" y="85"/>
                  </a:cubicBezTo>
                  <a:cubicBezTo>
                    <a:pt x="889" y="85"/>
                    <a:pt x="1012" y="110"/>
                    <a:pt x="1124" y="163"/>
                  </a:cubicBezTo>
                  <a:cubicBezTo>
                    <a:pt x="1130" y="165"/>
                    <a:pt x="1136" y="167"/>
                    <a:pt x="1143" y="167"/>
                  </a:cubicBezTo>
                  <a:cubicBezTo>
                    <a:pt x="1159" y="167"/>
                    <a:pt x="1174" y="158"/>
                    <a:pt x="1181" y="142"/>
                  </a:cubicBezTo>
                  <a:cubicBezTo>
                    <a:pt x="1191" y="121"/>
                    <a:pt x="1182" y="95"/>
                    <a:pt x="1160" y="86"/>
                  </a:cubicBezTo>
                  <a:cubicBezTo>
                    <a:pt x="1037" y="28"/>
                    <a:pt x="902" y="1"/>
                    <a:pt x="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1307137" y="2032922"/>
              <a:ext cx="22511" cy="19431"/>
            </a:xfrm>
            <a:custGeom>
              <a:avLst/>
              <a:gdLst/>
              <a:ahLst/>
              <a:cxnLst/>
              <a:rect l="l" t="t" r="r" b="b"/>
              <a:pathLst>
                <a:path w="687" h="593" extrusionOk="0">
                  <a:moveTo>
                    <a:pt x="637" y="0"/>
                  </a:moveTo>
                  <a:cubicBezTo>
                    <a:pt x="621" y="0"/>
                    <a:pt x="606" y="9"/>
                    <a:pt x="599" y="24"/>
                  </a:cubicBezTo>
                  <a:cubicBezTo>
                    <a:pt x="484" y="252"/>
                    <a:pt x="278" y="429"/>
                    <a:pt x="36" y="509"/>
                  </a:cubicBezTo>
                  <a:cubicBezTo>
                    <a:pt x="13" y="517"/>
                    <a:pt x="1" y="540"/>
                    <a:pt x="8" y="564"/>
                  </a:cubicBezTo>
                  <a:cubicBezTo>
                    <a:pt x="14" y="581"/>
                    <a:pt x="31" y="593"/>
                    <a:pt x="49" y="593"/>
                  </a:cubicBezTo>
                  <a:cubicBezTo>
                    <a:pt x="53" y="593"/>
                    <a:pt x="58" y="591"/>
                    <a:pt x="63" y="590"/>
                  </a:cubicBezTo>
                  <a:cubicBezTo>
                    <a:pt x="327" y="503"/>
                    <a:pt x="550" y="311"/>
                    <a:pt x="676" y="62"/>
                  </a:cubicBezTo>
                  <a:cubicBezTo>
                    <a:pt x="686" y="41"/>
                    <a:pt x="677" y="15"/>
                    <a:pt x="656" y="5"/>
                  </a:cubicBezTo>
                  <a:cubicBezTo>
                    <a:pt x="650" y="2"/>
                    <a:pt x="643" y="0"/>
                    <a:pt x="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1408292" y="2003759"/>
              <a:ext cx="20414" cy="14942"/>
            </a:xfrm>
            <a:custGeom>
              <a:avLst/>
              <a:gdLst/>
              <a:ahLst/>
              <a:cxnLst/>
              <a:rect l="l" t="t" r="r" b="b"/>
              <a:pathLst>
                <a:path w="623" h="456" extrusionOk="0">
                  <a:moveTo>
                    <a:pt x="49" y="1"/>
                  </a:moveTo>
                  <a:cubicBezTo>
                    <a:pt x="44" y="1"/>
                    <a:pt x="40" y="1"/>
                    <a:pt x="36" y="3"/>
                  </a:cubicBezTo>
                  <a:cubicBezTo>
                    <a:pt x="14" y="10"/>
                    <a:pt x="1" y="34"/>
                    <a:pt x="8" y="56"/>
                  </a:cubicBezTo>
                  <a:cubicBezTo>
                    <a:pt x="28" y="119"/>
                    <a:pt x="53" y="191"/>
                    <a:pt x="102" y="253"/>
                  </a:cubicBezTo>
                  <a:cubicBezTo>
                    <a:pt x="211" y="389"/>
                    <a:pt x="393" y="427"/>
                    <a:pt x="570" y="454"/>
                  </a:cubicBezTo>
                  <a:lnTo>
                    <a:pt x="577" y="454"/>
                  </a:lnTo>
                  <a:lnTo>
                    <a:pt x="577" y="455"/>
                  </a:lnTo>
                  <a:cubicBezTo>
                    <a:pt x="598" y="455"/>
                    <a:pt x="615" y="440"/>
                    <a:pt x="619" y="418"/>
                  </a:cubicBezTo>
                  <a:cubicBezTo>
                    <a:pt x="622" y="395"/>
                    <a:pt x="606" y="374"/>
                    <a:pt x="583" y="370"/>
                  </a:cubicBezTo>
                  <a:cubicBezTo>
                    <a:pt x="416" y="345"/>
                    <a:pt x="259" y="312"/>
                    <a:pt x="170" y="199"/>
                  </a:cubicBezTo>
                  <a:cubicBezTo>
                    <a:pt x="129" y="149"/>
                    <a:pt x="107" y="86"/>
                    <a:pt x="89" y="32"/>
                  </a:cubicBezTo>
                  <a:cubicBezTo>
                    <a:pt x="84" y="13"/>
                    <a:pt x="67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1193760" y="2230675"/>
              <a:ext cx="384658" cy="489055"/>
            </a:xfrm>
            <a:custGeom>
              <a:avLst/>
              <a:gdLst/>
              <a:ahLst/>
              <a:cxnLst/>
              <a:rect l="l" t="t" r="r" b="b"/>
              <a:pathLst>
                <a:path w="11739" h="14925" extrusionOk="0">
                  <a:moveTo>
                    <a:pt x="2624" y="1"/>
                  </a:moveTo>
                  <a:lnTo>
                    <a:pt x="1175" y="4296"/>
                  </a:lnTo>
                  <a:cubicBezTo>
                    <a:pt x="1693" y="6531"/>
                    <a:pt x="0" y="13596"/>
                    <a:pt x="610" y="14409"/>
                  </a:cubicBezTo>
                  <a:cubicBezTo>
                    <a:pt x="763" y="14612"/>
                    <a:pt x="1336" y="14635"/>
                    <a:pt x="2181" y="14635"/>
                  </a:cubicBezTo>
                  <a:cubicBezTo>
                    <a:pt x="2424" y="14635"/>
                    <a:pt x="2689" y="14633"/>
                    <a:pt x="2974" y="14633"/>
                  </a:cubicBezTo>
                  <a:cubicBezTo>
                    <a:pt x="3292" y="14633"/>
                    <a:pt x="3635" y="14635"/>
                    <a:pt x="3996" y="14646"/>
                  </a:cubicBezTo>
                  <a:cubicBezTo>
                    <a:pt x="5043" y="14675"/>
                    <a:pt x="6346" y="14924"/>
                    <a:pt x="7394" y="14924"/>
                  </a:cubicBezTo>
                  <a:cubicBezTo>
                    <a:pt x="7496" y="14924"/>
                    <a:pt x="7596" y="14922"/>
                    <a:pt x="7693" y="14917"/>
                  </a:cubicBezTo>
                  <a:cubicBezTo>
                    <a:pt x="9143" y="14837"/>
                    <a:pt x="10801" y="14798"/>
                    <a:pt x="11039" y="14590"/>
                  </a:cubicBezTo>
                  <a:cubicBezTo>
                    <a:pt x="11739" y="13980"/>
                    <a:pt x="10588" y="4792"/>
                    <a:pt x="10588" y="4792"/>
                  </a:cubicBezTo>
                  <a:lnTo>
                    <a:pt x="8920" y="1380"/>
                  </a:lnTo>
                  <a:lnTo>
                    <a:pt x="7507" y="1068"/>
                  </a:lnTo>
                  <a:cubicBezTo>
                    <a:pt x="6975" y="1347"/>
                    <a:pt x="6054" y="1623"/>
                    <a:pt x="5276" y="1623"/>
                  </a:cubicBezTo>
                  <a:cubicBezTo>
                    <a:pt x="4673" y="1623"/>
                    <a:pt x="4155" y="1457"/>
                    <a:pt x="3971" y="999"/>
                  </a:cubicBezTo>
                  <a:lnTo>
                    <a:pt x="2624" y="1"/>
                  </a:lnTo>
                  <a:close/>
                </a:path>
              </a:pathLst>
            </a:custGeom>
            <a:solidFill>
              <a:srgbClr val="E98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1486050" y="2275861"/>
              <a:ext cx="210236" cy="429451"/>
            </a:xfrm>
            <a:custGeom>
              <a:avLst/>
              <a:gdLst/>
              <a:ahLst/>
              <a:cxnLst/>
              <a:rect l="l" t="t" r="r" b="b"/>
              <a:pathLst>
                <a:path w="6416" h="13106" extrusionOk="0">
                  <a:moveTo>
                    <a:pt x="0" y="1"/>
                  </a:moveTo>
                  <a:lnTo>
                    <a:pt x="968" y="5038"/>
                  </a:lnTo>
                  <a:cubicBezTo>
                    <a:pt x="968" y="5038"/>
                    <a:pt x="3182" y="10920"/>
                    <a:pt x="3381" y="11295"/>
                  </a:cubicBezTo>
                  <a:cubicBezTo>
                    <a:pt x="3579" y="11671"/>
                    <a:pt x="3973" y="12216"/>
                    <a:pt x="3973" y="12216"/>
                  </a:cubicBezTo>
                  <a:cubicBezTo>
                    <a:pt x="3973" y="12216"/>
                    <a:pt x="3989" y="12908"/>
                    <a:pt x="4324" y="13101"/>
                  </a:cubicBezTo>
                  <a:cubicBezTo>
                    <a:pt x="4329" y="13104"/>
                    <a:pt x="4336" y="13105"/>
                    <a:pt x="4344" y="13105"/>
                  </a:cubicBezTo>
                  <a:cubicBezTo>
                    <a:pt x="4592" y="13105"/>
                    <a:pt x="6347" y="11930"/>
                    <a:pt x="6371" y="11705"/>
                  </a:cubicBezTo>
                  <a:cubicBezTo>
                    <a:pt x="6415" y="11297"/>
                    <a:pt x="6082" y="10900"/>
                    <a:pt x="6082" y="10900"/>
                  </a:cubicBezTo>
                  <a:cubicBezTo>
                    <a:pt x="6082" y="10900"/>
                    <a:pt x="5946" y="10256"/>
                    <a:pt x="5844" y="9983"/>
                  </a:cubicBezTo>
                  <a:cubicBezTo>
                    <a:pt x="4856" y="7338"/>
                    <a:pt x="2381" y="1239"/>
                    <a:pt x="1800" y="799"/>
                  </a:cubicBezTo>
                  <a:cubicBezTo>
                    <a:pt x="1167" y="3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8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952327" y="2002677"/>
              <a:ext cx="327446" cy="468280"/>
            </a:xfrm>
            <a:custGeom>
              <a:avLst/>
              <a:gdLst/>
              <a:ahLst/>
              <a:cxnLst/>
              <a:rect l="l" t="t" r="r" b="b"/>
              <a:pathLst>
                <a:path w="9993" h="14291" extrusionOk="0">
                  <a:moveTo>
                    <a:pt x="2105" y="1"/>
                  </a:moveTo>
                  <a:cubicBezTo>
                    <a:pt x="1668" y="1"/>
                    <a:pt x="183" y="895"/>
                    <a:pt x="94" y="1151"/>
                  </a:cubicBezTo>
                  <a:cubicBezTo>
                    <a:pt x="1" y="1425"/>
                    <a:pt x="644" y="2409"/>
                    <a:pt x="644" y="2409"/>
                  </a:cubicBezTo>
                  <a:cubicBezTo>
                    <a:pt x="644" y="2409"/>
                    <a:pt x="654" y="2940"/>
                    <a:pt x="912" y="3591"/>
                  </a:cubicBezTo>
                  <a:cubicBezTo>
                    <a:pt x="1011" y="3839"/>
                    <a:pt x="2741" y="7080"/>
                    <a:pt x="3384" y="7666"/>
                  </a:cubicBezTo>
                  <a:cubicBezTo>
                    <a:pt x="4029" y="8253"/>
                    <a:pt x="7402" y="10226"/>
                    <a:pt x="7944" y="10903"/>
                  </a:cubicBezTo>
                  <a:cubicBezTo>
                    <a:pt x="8485" y="11580"/>
                    <a:pt x="8994" y="14290"/>
                    <a:pt x="8994" y="14290"/>
                  </a:cubicBezTo>
                  <a:lnTo>
                    <a:pt x="9992" y="6959"/>
                  </a:lnTo>
                  <a:lnTo>
                    <a:pt x="5845" y="4539"/>
                  </a:lnTo>
                  <a:cubicBezTo>
                    <a:pt x="5845" y="4539"/>
                    <a:pt x="4178" y="2445"/>
                    <a:pt x="4046" y="2252"/>
                  </a:cubicBezTo>
                  <a:cubicBezTo>
                    <a:pt x="3722" y="1775"/>
                    <a:pt x="3194" y="1346"/>
                    <a:pt x="3194" y="1346"/>
                  </a:cubicBezTo>
                  <a:cubicBezTo>
                    <a:pt x="3194" y="1346"/>
                    <a:pt x="2490" y="134"/>
                    <a:pt x="2173" y="11"/>
                  </a:cubicBezTo>
                  <a:cubicBezTo>
                    <a:pt x="2155" y="4"/>
                    <a:pt x="2132" y="1"/>
                    <a:pt x="2105" y="1"/>
                  </a:cubicBezTo>
                  <a:close/>
                </a:path>
              </a:pathLst>
            </a:custGeom>
            <a:solidFill>
              <a:srgbClr val="E98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1321883" y="2261443"/>
              <a:ext cx="129301" cy="36962"/>
            </a:xfrm>
            <a:custGeom>
              <a:avLst/>
              <a:gdLst/>
              <a:ahLst/>
              <a:cxnLst/>
              <a:rect l="l" t="t" r="r" b="b"/>
              <a:pathLst>
                <a:path w="3946" h="1128" extrusionOk="0">
                  <a:moveTo>
                    <a:pt x="62" y="1"/>
                  </a:moveTo>
                  <a:cubicBezTo>
                    <a:pt x="30" y="2"/>
                    <a:pt x="1" y="26"/>
                    <a:pt x="1" y="60"/>
                  </a:cubicBezTo>
                  <a:cubicBezTo>
                    <a:pt x="1" y="76"/>
                    <a:pt x="0" y="476"/>
                    <a:pt x="317" y="784"/>
                  </a:cubicBezTo>
                  <a:cubicBezTo>
                    <a:pt x="552" y="1012"/>
                    <a:pt x="893" y="1127"/>
                    <a:pt x="1332" y="1127"/>
                  </a:cubicBezTo>
                  <a:cubicBezTo>
                    <a:pt x="1365" y="1127"/>
                    <a:pt x="1399" y="1126"/>
                    <a:pt x="1431" y="1125"/>
                  </a:cubicBezTo>
                  <a:cubicBezTo>
                    <a:pt x="2945" y="1068"/>
                    <a:pt x="3876" y="386"/>
                    <a:pt x="3914" y="357"/>
                  </a:cubicBezTo>
                  <a:cubicBezTo>
                    <a:pt x="3941" y="337"/>
                    <a:pt x="3946" y="300"/>
                    <a:pt x="3926" y="273"/>
                  </a:cubicBezTo>
                  <a:cubicBezTo>
                    <a:pt x="3914" y="258"/>
                    <a:pt x="3896" y="250"/>
                    <a:pt x="3878" y="250"/>
                  </a:cubicBezTo>
                  <a:cubicBezTo>
                    <a:pt x="3866" y="250"/>
                    <a:pt x="3854" y="253"/>
                    <a:pt x="3843" y="261"/>
                  </a:cubicBezTo>
                  <a:cubicBezTo>
                    <a:pt x="3834" y="268"/>
                    <a:pt x="2902" y="950"/>
                    <a:pt x="1427" y="1006"/>
                  </a:cubicBezTo>
                  <a:cubicBezTo>
                    <a:pt x="1394" y="1007"/>
                    <a:pt x="1362" y="1008"/>
                    <a:pt x="1330" y="1008"/>
                  </a:cubicBezTo>
                  <a:cubicBezTo>
                    <a:pt x="925" y="1008"/>
                    <a:pt x="612" y="904"/>
                    <a:pt x="401" y="699"/>
                  </a:cubicBezTo>
                  <a:cubicBezTo>
                    <a:pt x="121" y="428"/>
                    <a:pt x="120" y="65"/>
                    <a:pt x="120" y="61"/>
                  </a:cubicBezTo>
                  <a:cubicBezTo>
                    <a:pt x="121" y="28"/>
                    <a:pt x="9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975362" y="2049273"/>
              <a:ext cx="74087" cy="32243"/>
            </a:xfrm>
            <a:custGeom>
              <a:avLst/>
              <a:gdLst/>
              <a:ahLst/>
              <a:cxnLst/>
              <a:rect l="l" t="t" r="r" b="b"/>
              <a:pathLst>
                <a:path w="2261" h="984" extrusionOk="0">
                  <a:moveTo>
                    <a:pt x="2192" y="1"/>
                  </a:moveTo>
                  <a:cubicBezTo>
                    <a:pt x="2184" y="1"/>
                    <a:pt x="2175" y="3"/>
                    <a:pt x="2167" y="6"/>
                  </a:cubicBezTo>
                  <a:cubicBezTo>
                    <a:pt x="1173" y="469"/>
                    <a:pt x="59" y="864"/>
                    <a:pt x="48" y="869"/>
                  </a:cubicBezTo>
                  <a:cubicBezTo>
                    <a:pt x="17" y="879"/>
                    <a:pt x="1" y="913"/>
                    <a:pt x="11" y="944"/>
                  </a:cubicBezTo>
                  <a:cubicBezTo>
                    <a:pt x="20" y="969"/>
                    <a:pt x="44" y="984"/>
                    <a:pt x="68" y="984"/>
                  </a:cubicBezTo>
                  <a:cubicBezTo>
                    <a:pt x="74" y="984"/>
                    <a:pt x="81" y="983"/>
                    <a:pt x="88" y="980"/>
                  </a:cubicBezTo>
                  <a:cubicBezTo>
                    <a:pt x="98" y="977"/>
                    <a:pt x="1218" y="580"/>
                    <a:pt x="2217" y="115"/>
                  </a:cubicBezTo>
                  <a:cubicBezTo>
                    <a:pt x="2247" y="101"/>
                    <a:pt x="2260" y="65"/>
                    <a:pt x="2246" y="35"/>
                  </a:cubicBezTo>
                  <a:cubicBezTo>
                    <a:pt x="2236" y="13"/>
                    <a:pt x="2215" y="1"/>
                    <a:pt x="2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125144" y="2154162"/>
              <a:ext cx="15335" cy="48004"/>
            </a:xfrm>
            <a:custGeom>
              <a:avLst/>
              <a:gdLst/>
              <a:ahLst/>
              <a:cxnLst/>
              <a:rect l="l" t="t" r="r" b="b"/>
              <a:pathLst>
                <a:path w="468" h="1465" extrusionOk="0">
                  <a:moveTo>
                    <a:pt x="399" y="1"/>
                  </a:moveTo>
                  <a:cubicBezTo>
                    <a:pt x="379" y="1"/>
                    <a:pt x="359" y="11"/>
                    <a:pt x="348" y="30"/>
                  </a:cubicBezTo>
                  <a:cubicBezTo>
                    <a:pt x="241" y="210"/>
                    <a:pt x="135" y="395"/>
                    <a:pt x="36" y="579"/>
                  </a:cubicBezTo>
                  <a:cubicBezTo>
                    <a:pt x="27" y="597"/>
                    <a:pt x="0" y="645"/>
                    <a:pt x="24" y="694"/>
                  </a:cubicBezTo>
                  <a:cubicBezTo>
                    <a:pt x="33" y="709"/>
                    <a:pt x="47" y="721"/>
                    <a:pt x="64" y="725"/>
                  </a:cubicBezTo>
                  <a:cubicBezTo>
                    <a:pt x="68" y="726"/>
                    <a:pt x="72" y="727"/>
                    <a:pt x="77" y="727"/>
                  </a:cubicBezTo>
                  <a:cubicBezTo>
                    <a:pt x="89" y="727"/>
                    <a:pt x="102" y="723"/>
                    <a:pt x="113" y="715"/>
                  </a:cubicBezTo>
                  <a:cubicBezTo>
                    <a:pt x="168" y="675"/>
                    <a:pt x="226" y="640"/>
                    <a:pt x="286" y="611"/>
                  </a:cubicBezTo>
                  <a:lnTo>
                    <a:pt x="286" y="611"/>
                  </a:lnTo>
                  <a:cubicBezTo>
                    <a:pt x="296" y="873"/>
                    <a:pt x="280" y="1137"/>
                    <a:pt x="242" y="1396"/>
                  </a:cubicBezTo>
                  <a:cubicBezTo>
                    <a:pt x="236" y="1428"/>
                    <a:pt x="260" y="1460"/>
                    <a:pt x="292" y="1464"/>
                  </a:cubicBezTo>
                  <a:lnTo>
                    <a:pt x="301" y="1464"/>
                  </a:lnTo>
                  <a:cubicBezTo>
                    <a:pt x="330" y="1464"/>
                    <a:pt x="355" y="1443"/>
                    <a:pt x="360" y="1414"/>
                  </a:cubicBezTo>
                  <a:cubicBezTo>
                    <a:pt x="404" y="1119"/>
                    <a:pt x="419" y="817"/>
                    <a:pt x="403" y="518"/>
                  </a:cubicBezTo>
                  <a:cubicBezTo>
                    <a:pt x="401" y="499"/>
                    <a:pt x="391" y="481"/>
                    <a:pt x="375" y="471"/>
                  </a:cubicBezTo>
                  <a:cubicBezTo>
                    <a:pt x="365" y="465"/>
                    <a:pt x="354" y="462"/>
                    <a:pt x="342" y="462"/>
                  </a:cubicBezTo>
                  <a:cubicBezTo>
                    <a:pt x="335" y="462"/>
                    <a:pt x="327" y="463"/>
                    <a:pt x="320" y="466"/>
                  </a:cubicBezTo>
                  <a:cubicBezTo>
                    <a:pt x="280" y="482"/>
                    <a:pt x="242" y="500"/>
                    <a:pt x="205" y="519"/>
                  </a:cubicBezTo>
                  <a:cubicBezTo>
                    <a:pt x="284" y="375"/>
                    <a:pt x="367" y="232"/>
                    <a:pt x="450" y="91"/>
                  </a:cubicBezTo>
                  <a:cubicBezTo>
                    <a:pt x="468" y="63"/>
                    <a:pt x="458" y="26"/>
                    <a:pt x="431" y="10"/>
                  </a:cubicBezTo>
                  <a:cubicBezTo>
                    <a:pt x="421" y="4"/>
                    <a:pt x="410" y="1"/>
                    <a:pt x="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195431" y="2302337"/>
              <a:ext cx="24936" cy="64618"/>
            </a:xfrm>
            <a:custGeom>
              <a:avLst/>
              <a:gdLst/>
              <a:ahLst/>
              <a:cxnLst/>
              <a:rect l="l" t="t" r="r" b="b"/>
              <a:pathLst>
                <a:path w="761" h="1972" extrusionOk="0">
                  <a:moveTo>
                    <a:pt x="67" y="0"/>
                  </a:moveTo>
                  <a:cubicBezTo>
                    <a:pt x="61" y="0"/>
                    <a:pt x="54" y="1"/>
                    <a:pt x="47" y="4"/>
                  </a:cubicBezTo>
                  <a:cubicBezTo>
                    <a:pt x="17" y="15"/>
                    <a:pt x="1" y="50"/>
                    <a:pt x="12" y="80"/>
                  </a:cubicBezTo>
                  <a:cubicBezTo>
                    <a:pt x="16" y="91"/>
                    <a:pt x="393" y="1104"/>
                    <a:pt x="637" y="1928"/>
                  </a:cubicBezTo>
                  <a:cubicBezTo>
                    <a:pt x="645" y="1954"/>
                    <a:pt x="669" y="1971"/>
                    <a:pt x="694" y="1971"/>
                  </a:cubicBezTo>
                  <a:lnTo>
                    <a:pt x="694" y="1970"/>
                  </a:lnTo>
                  <a:cubicBezTo>
                    <a:pt x="700" y="1970"/>
                    <a:pt x="706" y="1970"/>
                    <a:pt x="712" y="1968"/>
                  </a:cubicBezTo>
                  <a:cubicBezTo>
                    <a:pt x="743" y="1958"/>
                    <a:pt x="760" y="1926"/>
                    <a:pt x="752" y="1894"/>
                  </a:cubicBezTo>
                  <a:cubicBezTo>
                    <a:pt x="506" y="1066"/>
                    <a:pt x="127" y="49"/>
                    <a:pt x="124" y="40"/>
                  </a:cubicBezTo>
                  <a:cubicBezTo>
                    <a:pt x="115" y="15"/>
                    <a:pt x="92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1619448" y="2637518"/>
              <a:ext cx="47251" cy="37420"/>
            </a:xfrm>
            <a:custGeom>
              <a:avLst/>
              <a:gdLst/>
              <a:ahLst/>
              <a:cxnLst/>
              <a:rect l="l" t="t" r="r" b="b"/>
              <a:pathLst>
                <a:path w="1442" h="1142" extrusionOk="0">
                  <a:moveTo>
                    <a:pt x="1375" y="1"/>
                  </a:moveTo>
                  <a:cubicBezTo>
                    <a:pt x="1362" y="1"/>
                    <a:pt x="1349" y="5"/>
                    <a:pt x="1338" y="13"/>
                  </a:cubicBezTo>
                  <a:lnTo>
                    <a:pt x="31" y="1036"/>
                  </a:lnTo>
                  <a:cubicBezTo>
                    <a:pt x="5" y="1055"/>
                    <a:pt x="1" y="1093"/>
                    <a:pt x="20" y="1119"/>
                  </a:cubicBezTo>
                  <a:cubicBezTo>
                    <a:pt x="32" y="1133"/>
                    <a:pt x="49" y="1141"/>
                    <a:pt x="68" y="1142"/>
                  </a:cubicBezTo>
                  <a:lnTo>
                    <a:pt x="68" y="1142"/>
                  </a:lnTo>
                  <a:cubicBezTo>
                    <a:pt x="80" y="1141"/>
                    <a:pt x="94" y="1138"/>
                    <a:pt x="104" y="1129"/>
                  </a:cubicBezTo>
                  <a:lnTo>
                    <a:pt x="1411" y="107"/>
                  </a:lnTo>
                  <a:cubicBezTo>
                    <a:pt x="1438" y="87"/>
                    <a:pt x="1441" y="49"/>
                    <a:pt x="1421" y="23"/>
                  </a:cubicBezTo>
                  <a:cubicBezTo>
                    <a:pt x="1410" y="8"/>
                    <a:pt x="1392" y="1"/>
                    <a:pt x="1375" y="1"/>
                  </a:cubicBezTo>
                  <a:close/>
                  <a:moveTo>
                    <a:pt x="68" y="1142"/>
                  </a:moveTo>
                  <a:cubicBezTo>
                    <a:pt x="67" y="1142"/>
                    <a:pt x="67" y="1142"/>
                    <a:pt x="67" y="1142"/>
                  </a:cubicBezTo>
                  <a:lnTo>
                    <a:pt x="68" y="1142"/>
                  </a:lnTo>
                  <a:cubicBezTo>
                    <a:pt x="68" y="1142"/>
                    <a:pt x="68" y="1142"/>
                    <a:pt x="68" y="11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1498960" y="2292802"/>
              <a:ext cx="57998" cy="249262"/>
            </a:xfrm>
            <a:custGeom>
              <a:avLst/>
              <a:gdLst/>
              <a:ahLst/>
              <a:cxnLst/>
              <a:rect l="l" t="t" r="r" b="b"/>
              <a:pathLst>
                <a:path w="1770" h="7607" extrusionOk="0">
                  <a:moveTo>
                    <a:pt x="831" y="1"/>
                  </a:moveTo>
                  <a:cubicBezTo>
                    <a:pt x="815" y="1"/>
                    <a:pt x="799" y="7"/>
                    <a:pt x="787" y="19"/>
                  </a:cubicBezTo>
                  <a:cubicBezTo>
                    <a:pt x="757" y="50"/>
                    <a:pt x="45" y="816"/>
                    <a:pt x="18" y="2060"/>
                  </a:cubicBezTo>
                  <a:cubicBezTo>
                    <a:pt x="1" y="2859"/>
                    <a:pt x="436" y="3972"/>
                    <a:pt x="645" y="4507"/>
                  </a:cubicBezTo>
                  <a:cubicBezTo>
                    <a:pt x="692" y="4624"/>
                    <a:pt x="728" y="4719"/>
                    <a:pt x="743" y="4765"/>
                  </a:cubicBezTo>
                  <a:cubicBezTo>
                    <a:pt x="921" y="5346"/>
                    <a:pt x="1639" y="7543"/>
                    <a:pt x="1646" y="7565"/>
                  </a:cubicBezTo>
                  <a:cubicBezTo>
                    <a:pt x="1654" y="7590"/>
                    <a:pt x="1678" y="7607"/>
                    <a:pt x="1703" y="7607"/>
                  </a:cubicBezTo>
                  <a:cubicBezTo>
                    <a:pt x="1709" y="7607"/>
                    <a:pt x="1715" y="7605"/>
                    <a:pt x="1722" y="7603"/>
                  </a:cubicBezTo>
                  <a:cubicBezTo>
                    <a:pt x="1752" y="7594"/>
                    <a:pt x="1769" y="7560"/>
                    <a:pt x="1759" y="7529"/>
                  </a:cubicBezTo>
                  <a:cubicBezTo>
                    <a:pt x="1752" y="7506"/>
                    <a:pt x="1035" y="5310"/>
                    <a:pt x="857" y="4730"/>
                  </a:cubicBezTo>
                  <a:cubicBezTo>
                    <a:pt x="841" y="4679"/>
                    <a:pt x="806" y="4588"/>
                    <a:pt x="756" y="4463"/>
                  </a:cubicBezTo>
                  <a:cubicBezTo>
                    <a:pt x="550" y="3935"/>
                    <a:pt x="121" y="2838"/>
                    <a:pt x="137" y="2062"/>
                  </a:cubicBezTo>
                  <a:cubicBezTo>
                    <a:pt x="163" y="867"/>
                    <a:pt x="867" y="108"/>
                    <a:pt x="875" y="100"/>
                  </a:cubicBezTo>
                  <a:cubicBezTo>
                    <a:pt x="897" y="77"/>
                    <a:pt x="896" y="39"/>
                    <a:pt x="872" y="17"/>
                  </a:cubicBezTo>
                  <a:cubicBezTo>
                    <a:pt x="861" y="6"/>
                    <a:pt x="846" y="1"/>
                    <a:pt x="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1227085" y="2245912"/>
              <a:ext cx="73792" cy="172619"/>
            </a:xfrm>
            <a:custGeom>
              <a:avLst/>
              <a:gdLst/>
              <a:ahLst/>
              <a:cxnLst/>
              <a:rect l="l" t="t" r="r" b="b"/>
              <a:pathLst>
                <a:path w="2252" h="5268" extrusionOk="0">
                  <a:moveTo>
                    <a:pt x="2188" y="1"/>
                  </a:moveTo>
                  <a:cubicBezTo>
                    <a:pt x="2185" y="1"/>
                    <a:pt x="2183" y="1"/>
                    <a:pt x="2181" y="1"/>
                  </a:cubicBezTo>
                  <a:cubicBezTo>
                    <a:pt x="2170" y="4"/>
                    <a:pt x="1126" y="156"/>
                    <a:pt x="644" y="1347"/>
                  </a:cubicBezTo>
                  <a:cubicBezTo>
                    <a:pt x="0" y="2940"/>
                    <a:pt x="298" y="5193"/>
                    <a:pt x="302" y="5216"/>
                  </a:cubicBezTo>
                  <a:cubicBezTo>
                    <a:pt x="305" y="5245"/>
                    <a:pt x="331" y="5268"/>
                    <a:pt x="360" y="5268"/>
                  </a:cubicBezTo>
                  <a:cubicBezTo>
                    <a:pt x="363" y="5268"/>
                    <a:pt x="366" y="5268"/>
                    <a:pt x="368" y="5266"/>
                  </a:cubicBezTo>
                  <a:cubicBezTo>
                    <a:pt x="401" y="5263"/>
                    <a:pt x="424" y="5233"/>
                    <a:pt x="419" y="5200"/>
                  </a:cubicBezTo>
                  <a:cubicBezTo>
                    <a:pt x="416" y="5177"/>
                    <a:pt x="124" y="2954"/>
                    <a:pt x="754" y="1393"/>
                  </a:cubicBezTo>
                  <a:cubicBezTo>
                    <a:pt x="1209" y="267"/>
                    <a:pt x="2187" y="121"/>
                    <a:pt x="2197" y="120"/>
                  </a:cubicBezTo>
                  <a:cubicBezTo>
                    <a:pt x="2230" y="115"/>
                    <a:pt x="2252" y="85"/>
                    <a:pt x="2248" y="52"/>
                  </a:cubicBezTo>
                  <a:cubicBezTo>
                    <a:pt x="2244" y="22"/>
                    <a:pt x="2218" y="1"/>
                    <a:pt x="2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EF2975-25A8-B6DC-EF28-20525E118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315" y="2637277"/>
            <a:ext cx="1159669" cy="11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5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Scope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34%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3F5F1-94C0-FBEE-8C6F-33314348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63" y="1291408"/>
            <a:ext cx="1939397" cy="247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4C58EC-C63E-6E58-9EAB-06072F310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467" y="1288269"/>
            <a:ext cx="1924933" cy="2477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50C11-3420-2A3D-52F1-02759A956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785" y="1287231"/>
            <a:ext cx="1931312" cy="2498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06" name="TextBox 2505">
            <a:extLst>
              <a:ext uri="{FF2B5EF4-FFF2-40B4-BE49-F238E27FC236}">
                <a16:creationId xmlns:a16="http://schemas.microsoft.com/office/drawing/2014/main" id="{93B6E2F2-00DD-A25B-DDCE-A725ABF43005}"/>
              </a:ext>
            </a:extLst>
          </p:cNvPr>
          <p:cNvSpPr txBox="1"/>
          <p:nvPr/>
        </p:nvSpPr>
        <p:spPr>
          <a:xfrm>
            <a:off x="1932050" y="3912196"/>
            <a:ext cx="193939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Change Lab Solutions</a:t>
            </a:r>
          </a:p>
        </p:txBody>
      </p:sp>
      <p:sp>
        <p:nvSpPr>
          <p:cNvPr id="2507" name="TextBox 2506">
            <a:extLst>
              <a:ext uri="{FF2B5EF4-FFF2-40B4-BE49-F238E27FC236}">
                <a16:creationId xmlns:a16="http://schemas.microsoft.com/office/drawing/2014/main" id="{2213907E-63ED-E669-4C9E-C744B9AD5949}"/>
              </a:ext>
            </a:extLst>
          </p:cNvPr>
          <p:cNvSpPr txBox="1"/>
          <p:nvPr/>
        </p:nvSpPr>
        <p:spPr>
          <a:xfrm>
            <a:off x="3949234" y="3901110"/>
            <a:ext cx="2061051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Smart Growth America</a:t>
            </a:r>
          </a:p>
        </p:txBody>
      </p:sp>
      <p:sp>
        <p:nvSpPr>
          <p:cNvPr id="2508" name="TextBox 2507">
            <a:extLst>
              <a:ext uri="{FF2B5EF4-FFF2-40B4-BE49-F238E27FC236}">
                <a16:creationId xmlns:a16="http://schemas.microsoft.com/office/drawing/2014/main" id="{F604AFD8-E834-1221-818A-83477700A1CA}"/>
              </a:ext>
            </a:extLst>
          </p:cNvPr>
          <p:cNvSpPr txBox="1"/>
          <p:nvPr/>
        </p:nvSpPr>
        <p:spPr>
          <a:xfrm>
            <a:off x="6071982" y="3901110"/>
            <a:ext cx="193939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MN DOT</a:t>
            </a:r>
          </a:p>
        </p:txBody>
      </p:sp>
    </p:spTree>
    <p:extLst>
      <p:ext uri="{BB962C8B-B14F-4D97-AF65-F5344CB8AC3E}">
        <p14:creationId xmlns:p14="http://schemas.microsoft.com/office/powerpoint/2010/main" val="3980350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Scope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37%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B0FB83E-13E4-7D59-E185-4304A273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04" y="256724"/>
            <a:ext cx="2525723" cy="4108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241;p37">
            <a:extLst>
              <a:ext uri="{FF2B5EF4-FFF2-40B4-BE49-F238E27FC236}">
                <a16:creationId xmlns:a16="http://schemas.microsoft.com/office/drawing/2014/main" id="{AE91379C-2B81-5030-97F4-C84CA572DD08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4064192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Show available options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Highlight tradeoffs</a:t>
            </a:r>
          </a:p>
        </p:txBody>
      </p:sp>
    </p:spTree>
    <p:extLst>
      <p:ext uri="{BB962C8B-B14F-4D97-AF65-F5344CB8AC3E}">
        <p14:creationId xmlns:p14="http://schemas.microsoft.com/office/powerpoint/2010/main" val="3054861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Scope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40%</a:t>
            </a:r>
          </a:p>
        </p:txBody>
      </p:sp>
      <p:sp>
        <p:nvSpPr>
          <p:cNvPr id="2" name="Google Shape;2241;p37">
            <a:extLst>
              <a:ext uri="{FF2B5EF4-FFF2-40B4-BE49-F238E27FC236}">
                <a16:creationId xmlns:a16="http://schemas.microsoft.com/office/drawing/2014/main" id="{AE91379C-2B81-5030-97F4-C84CA572DD08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1943401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Policy Type</a:t>
            </a:r>
          </a:p>
        </p:txBody>
      </p:sp>
      <p:pic>
        <p:nvPicPr>
          <p:cNvPr id="2511" name="Picture 2510">
            <a:extLst>
              <a:ext uri="{FF2B5EF4-FFF2-40B4-BE49-F238E27FC236}">
                <a16:creationId xmlns:a16="http://schemas.microsoft.com/office/drawing/2014/main" id="{3572CA6F-871A-58A2-6878-8D40E6D14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82" y="2554353"/>
            <a:ext cx="6702428" cy="19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94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Scope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43%</a:t>
            </a:r>
          </a:p>
        </p:txBody>
      </p:sp>
      <p:sp>
        <p:nvSpPr>
          <p:cNvPr id="2" name="Google Shape;2241;p37">
            <a:extLst>
              <a:ext uri="{FF2B5EF4-FFF2-40B4-BE49-F238E27FC236}">
                <a16:creationId xmlns:a16="http://schemas.microsoft.com/office/drawing/2014/main" id="{AE91379C-2B81-5030-97F4-C84CA572DD08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2113214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Model ordinance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F44EB-4DC7-7A72-141D-1FC8738F5CE3}"/>
              </a:ext>
            </a:extLst>
          </p:cNvPr>
          <p:cNvSpPr txBox="1"/>
          <p:nvPr/>
        </p:nvSpPr>
        <p:spPr>
          <a:xfrm>
            <a:off x="3218892" y="367480"/>
            <a:ext cx="4884820" cy="3985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ED7D3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Ordinance Language</a:t>
            </a:r>
            <a:endParaRPr lang="en-US" sz="14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en-U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Interagency Coordination.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insert appropriate jurisdictional agencies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shall make; will consider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Complete Streets practices a routine part of everyday operations, 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shall; will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approach every transportation project and program as an opportunity to improve public 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private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streets and the transportation network for all users, and 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shall; will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work in coordination with other departments, agencies, and jurisdictions to achieve Complete Streets.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head of each affected agency or department shall 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[or should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report back to the 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[jurisdiction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within one year of the date of passage of this Ordinance; annually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regarding the steps taken to implement this Ordinance, additional steps planned, and any desired actions that would need to be taken by 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jurisdiction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 or other agencies or department to implement the steps taken or planned. [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Tailor this clause to direct agencies to carry out additional, specific implementation tasks, as appropriate.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]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84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40"/>
          <p:cNvSpPr txBox="1">
            <a:spLocks noGrp="1"/>
          </p:cNvSpPr>
          <p:nvPr>
            <p:ph type="subTitle" idx="2"/>
          </p:nvPr>
        </p:nvSpPr>
        <p:spPr>
          <a:xfrm>
            <a:off x="776037" y="2343050"/>
            <a:ext cx="3709147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New construction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Upgrades/improvements/enhancements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" dirty="0"/>
              <a:t>econstruction/retrofit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Rehabilitation/Resurfacing/repaving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Restriping</a:t>
            </a:r>
            <a:endParaRPr dirty="0"/>
          </a:p>
        </p:txBody>
      </p:sp>
      <p:sp>
        <p:nvSpPr>
          <p:cNvPr id="2405" name="Google Shape;2405;p40"/>
          <p:cNvSpPr txBox="1">
            <a:spLocks noGrp="1"/>
          </p:cNvSpPr>
          <p:nvPr>
            <p:ph type="subTitle" idx="3"/>
          </p:nvPr>
        </p:nvSpPr>
        <p:spPr>
          <a:xfrm>
            <a:off x="868624" y="1888140"/>
            <a:ext cx="3212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Types</a:t>
            </a:r>
            <a:endParaRPr dirty="0"/>
          </a:p>
        </p:txBody>
      </p:sp>
      <p:sp>
        <p:nvSpPr>
          <p:cNvPr id="2406" name="Google Shape;2406;p40"/>
          <p:cNvSpPr txBox="1">
            <a:spLocks noGrp="1"/>
          </p:cNvSpPr>
          <p:nvPr>
            <p:ph type="subTitle" idx="4"/>
          </p:nvPr>
        </p:nvSpPr>
        <p:spPr>
          <a:xfrm>
            <a:off x="4909071" y="1888140"/>
            <a:ext cx="3212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Phases</a:t>
            </a:r>
            <a:endParaRPr dirty="0"/>
          </a:p>
        </p:txBody>
      </p:sp>
      <p:sp>
        <p:nvSpPr>
          <p:cNvPr id="2407" name="Google Shape;2407;p40"/>
          <p:cNvSpPr/>
          <p:nvPr/>
        </p:nvSpPr>
        <p:spPr>
          <a:xfrm>
            <a:off x="8024284" y="1314177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0"/>
          <p:cNvSpPr/>
          <p:nvPr/>
        </p:nvSpPr>
        <p:spPr>
          <a:xfrm>
            <a:off x="5578898" y="3792256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9" name="Google Shape;2409;p40"/>
          <p:cNvGrpSpPr/>
          <p:nvPr/>
        </p:nvGrpSpPr>
        <p:grpSpPr>
          <a:xfrm>
            <a:off x="4193513" y="3064287"/>
            <a:ext cx="535149" cy="1735240"/>
            <a:chOff x="724853" y="-66525"/>
            <a:chExt cx="457001" cy="1481844"/>
          </a:xfrm>
        </p:grpSpPr>
        <p:sp>
          <p:nvSpPr>
            <p:cNvPr id="2410" name="Google Shape;2410;p40"/>
            <p:cNvSpPr/>
            <p:nvPr/>
          </p:nvSpPr>
          <p:spPr>
            <a:xfrm>
              <a:off x="941351" y="186315"/>
              <a:ext cx="25736" cy="1228994"/>
            </a:xfrm>
            <a:custGeom>
              <a:avLst/>
              <a:gdLst/>
              <a:ahLst/>
              <a:cxnLst/>
              <a:rect l="l" t="t" r="r" b="b"/>
              <a:pathLst>
                <a:path w="944" h="45080" extrusionOk="0">
                  <a:moveTo>
                    <a:pt x="1" y="1"/>
                  </a:moveTo>
                  <a:lnTo>
                    <a:pt x="1" y="45080"/>
                  </a:lnTo>
                  <a:lnTo>
                    <a:pt x="943" y="45080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941351" y="186315"/>
              <a:ext cx="25736" cy="1228994"/>
            </a:xfrm>
            <a:custGeom>
              <a:avLst/>
              <a:gdLst/>
              <a:ahLst/>
              <a:cxnLst/>
              <a:rect l="l" t="t" r="r" b="b"/>
              <a:pathLst>
                <a:path w="944" h="45080" extrusionOk="0">
                  <a:moveTo>
                    <a:pt x="1" y="1"/>
                  </a:moveTo>
                  <a:lnTo>
                    <a:pt x="1" y="45080"/>
                  </a:lnTo>
                  <a:lnTo>
                    <a:pt x="943" y="45080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882408" y="1394682"/>
              <a:ext cx="143619" cy="20638"/>
            </a:xfrm>
            <a:custGeom>
              <a:avLst/>
              <a:gdLst/>
              <a:ahLst/>
              <a:cxnLst/>
              <a:rect l="l" t="t" r="r" b="b"/>
              <a:pathLst>
                <a:path w="5268" h="757" extrusionOk="0">
                  <a:moveTo>
                    <a:pt x="1" y="0"/>
                  </a:moveTo>
                  <a:lnTo>
                    <a:pt x="1" y="757"/>
                  </a:lnTo>
                  <a:lnTo>
                    <a:pt x="5267" y="757"/>
                  </a:lnTo>
                  <a:lnTo>
                    <a:pt x="5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941351" y="351259"/>
              <a:ext cx="25736" cy="83423"/>
            </a:xfrm>
            <a:custGeom>
              <a:avLst/>
              <a:gdLst/>
              <a:ahLst/>
              <a:cxnLst/>
              <a:rect l="l" t="t" r="r" b="b"/>
              <a:pathLst>
                <a:path w="944" h="3060" extrusionOk="0">
                  <a:moveTo>
                    <a:pt x="1" y="0"/>
                  </a:moveTo>
                  <a:lnTo>
                    <a:pt x="1" y="3059"/>
                  </a:lnTo>
                  <a:lnTo>
                    <a:pt x="943" y="305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272727">
                <a:alpha val="83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882408" y="1394682"/>
              <a:ext cx="143619" cy="20638"/>
            </a:xfrm>
            <a:custGeom>
              <a:avLst/>
              <a:gdLst/>
              <a:ahLst/>
              <a:cxnLst/>
              <a:rect l="l" t="t" r="r" b="b"/>
              <a:pathLst>
                <a:path w="5268" h="757" extrusionOk="0">
                  <a:moveTo>
                    <a:pt x="1" y="0"/>
                  </a:moveTo>
                  <a:lnTo>
                    <a:pt x="1" y="757"/>
                  </a:lnTo>
                  <a:lnTo>
                    <a:pt x="5267" y="757"/>
                  </a:lnTo>
                  <a:lnTo>
                    <a:pt x="5267" y="0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724853" y="-66525"/>
              <a:ext cx="457001" cy="457001"/>
            </a:xfrm>
            <a:custGeom>
              <a:avLst/>
              <a:gdLst/>
              <a:ahLst/>
              <a:cxnLst/>
              <a:rect l="l" t="t" r="r" b="b"/>
              <a:pathLst>
                <a:path w="16763" h="16763" extrusionOk="0">
                  <a:moveTo>
                    <a:pt x="8382" y="0"/>
                  </a:moveTo>
                  <a:cubicBezTo>
                    <a:pt x="6158" y="0"/>
                    <a:pt x="4026" y="883"/>
                    <a:pt x="2454" y="2455"/>
                  </a:cubicBezTo>
                  <a:cubicBezTo>
                    <a:pt x="883" y="4026"/>
                    <a:pt x="0" y="6159"/>
                    <a:pt x="0" y="8381"/>
                  </a:cubicBezTo>
                  <a:cubicBezTo>
                    <a:pt x="0" y="10604"/>
                    <a:pt x="883" y="12735"/>
                    <a:pt x="2454" y="14307"/>
                  </a:cubicBezTo>
                  <a:cubicBezTo>
                    <a:pt x="4026" y="15879"/>
                    <a:pt x="6158" y="16762"/>
                    <a:pt x="8382" y="16762"/>
                  </a:cubicBezTo>
                  <a:cubicBezTo>
                    <a:pt x="10604" y="16762"/>
                    <a:pt x="12736" y="15879"/>
                    <a:pt x="14308" y="14307"/>
                  </a:cubicBezTo>
                  <a:cubicBezTo>
                    <a:pt x="15880" y="12735"/>
                    <a:pt x="16763" y="10604"/>
                    <a:pt x="16763" y="8381"/>
                  </a:cubicBezTo>
                  <a:cubicBezTo>
                    <a:pt x="16763" y="6159"/>
                    <a:pt x="15880" y="4026"/>
                    <a:pt x="14308" y="2455"/>
                  </a:cubicBezTo>
                  <a:cubicBezTo>
                    <a:pt x="12736" y="883"/>
                    <a:pt x="10604" y="0"/>
                    <a:pt x="8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765339" y="123282"/>
              <a:ext cx="147681" cy="147708"/>
            </a:xfrm>
            <a:custGeom>
              <a:avLst/>
              <a:gdLst/>
              <a:ahLst/>
              <a:cxnLst/>
              <a:rect l="l" t="t" r="r" b="b"/>
              <a:pathLst>
                <a:path w="5417" h="5418" extrusionOk="0">
                  <a:moveTo>
                    <a:pt x="2708" y="352"/>
                  </a:moveTo>
                  <a:cubicBezTo>
                    <a:pt x="4007" y="352"/>
                    <a:pt x="5065" y="1410"/>
                    <a:pt x="5065" y="2710"/>
                  </a:cubicBezTo>
                  <a:cubicBezTo>
                    <a:pt x="5065" y="4009"/>
                    <a:pt x="4007" y="5067"/>
                    <a:pt x="2708" y="5067"/>
                  </a:cubicBezTo>
                  <a:cubicBezTo>
                    <a:pt x="1408" y="5067"/>
                    <a:pt x="350" y="4009"/>
                    <a:pt x="350" y="2710"/>
                  </a:cubicBezTo>
                  <a:cubicBezTo>
                    <a:pt x="350" y="1410"/>
                    <a:pt x="1408" y="352"/>
                    <a:pt x="2708" y="352"/>
                  </a:cubicBezTo>
                  <a:close/>
                  <a:moveTo>
                    <a:pt x="2708" y="1"/>
                  </a:moveTo>
                  <a:cubicBezTo>
                    <a:pt x="1215" y="1"/>
                    <a:pt x="0" y="1216"/>
                    <a:pt x="0" y="2710"/>
                  </a:cubicBezTo>
                  <a:cubicBezTo>
                    <a:pt x="0" y="4202"/>
                    <a:pt x="1215" y="5417"/>
                    <a:pt x="2708" y="5417"/>
                  </a:cubicBezTo>
                  <a:cubicBezTo>
                    <a:pt x="4202" y="5417"/>
                    <a:pt x="5416" y="4202"/>
                    <a:pt x="5416" y="2710"/>
                  </a:cubicBezTo>
                  <a:cubicBezTo>
                    <a:pt x="5416" y="1216"/>
                    <a:pt x="4202" y="1"/>
                    <a:pt x="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993697" y="123282"/>
              <a:ext cx="147681" cy="147708"/>
            </a:xfrm>
            <a:custGeom>
              <a:avLst/>
              <a:gdLst/>
              <a:ahLst/>
              <a:cxnLst/>
              <a:rect l="l" t="t" r="r" b="b"/>
              <a:pathLst>
                <a:path w="5417" h="5418" extrusionOk="0">
                  <a:moveTo>
                    <a:pt x="2708" y="352"/>
                  </a:moveTo>
                  <a:cubicBezTo>
                    <a:pt x="4008" y="352"/>
                    <a:pt x="5066" y="1410"/>
                    <a:pt x="5066" y="2710"/>
                  </a:cubicBezTo>
                  <a:cubicBezTo>
                    <a:pt x="5066" y="4009"/>
                    <a:pt x="4008" y="5067"/>
                    <a:pt x="2708" y="5067"/>
                  </a:cubicBezTo>
                  <a:cubicBezTo>
                    <a:pt x="1408" y="5067"/>
                    <a:pt x="351" y="4009"/>
                    <a:pt x="351" y="2710"/>
                  </a:cubicBezTo>
                  <a:cubicBezTo>
                    <a:pt x="351" y="1410"/>
                    <a:pt x="1408" y="352"/>
                    <a:pt x="2708" y="352"/>
                  </a:cubicBezTo>
                  <a:close/>
                  <a:moveTo>
                    <a:pt x="2708" y="1"/>
                  </a:moveTo>
                  <a:cubicBezTo>
                    <a:pt x="1215" y="1"/>
                    <a:pt x="1" y="1216"/>
                    <a:pt x="1" y="2710"/>
                  </a:cubicBezTo>
                  <a:cubicBezTo>
                    <a:pt x="1" y="4202"/>
                    <a:pt x="1215" y="5417"/>
                    <a:pt x="2708" y="5417"/>
                  </a:cubicBezTo>
                  <a:cubicBezTo>
                    <a:pt x="4202" y="5417"/>
                    <a:pt x="5417" y="4202"/>
                    <a:pt x="5417" y="2710"/>
                  </a:cubicBezTo>
                  <a:cubicBezTo>
                    <a:pt x="5417" y="1216"/>
                    <a:pt x="4202" y="1"/>
                    <a:pt x="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961608" y="88658"/>
              <a:ext cx="111040" cy="132223"/>
            </a:xfrm>
            <a:custGeom>
              <a:avLst/>
              <a:gdLst/>
              <a:ahLst/>
              <a:cxnLst/>
              <a:rect l="l" t="t" r="r" b="b"/>
              <a:pathLst>
                <a:path w="4073" h="4850" extrusionOk="0">
                  <a:moveTo>
                    <a:pt x="1066" y="2013"/>
                  </a:moveTo>
                  <a:lnTo>
                    <a:pt x="3470" y="3880"/>
                  </a:lnTo>
                  <a:lnTo>
                    <a:pt x="425" y="4451"/>
                  </a:lnTo>
                  <a:lnTo>
                    <a:pt x="1066" y="2013"/>
                  </a:lnTo>
                  <a:close/>
                  <a:moveTo>
                    <a:pt x="1369" y="0"/>
                  </a:moveTo>
                  <a:cubicBezTo>
                    <a:pt x="1291" y="0"/>
                    <a:pt x="1220" y="52"/>
                    <a:pt x="1199" y="131"/>
                  </a:cubicBezTo>
                  <a:lnTo>
                    <a:pt x="808" y="1619"/>
                  </a:lnTo>
                  <a:cubicBezTo>
                    <a:pt x="790" y="1647"/>
                    <a:pt x="783" y="1679"/>
                    <a:pt x="783" y="1711"/>
                  </a:cubicBezTo>
                  <a:lnTo>
                    <a:pt x="15" y="4630"/>
                  </a:lnTo>
                  <a:cubicBezTo>
                    <a:pt x="0" y="4688"/>
                    <a:pt x="15" y="4750"/>
                    <a:pt x="56" y="4794"/>
                  </a:cubicBezTo>
                  <a:cubicBezTo>
                    <a:pt x="90" y="4830"/>
                    <a:pt x="136" y="4850"/>
                    <a:pt x="185" y="4850"/>
                  </a:cubicBezTo>
                  <a:cubicBezTo>
                    <a:pt x="196" y="4850"/>
                    <a:pt x="206" y="4849"/>
                    <a:pt x="218" y="4846"/>
                  </a:cubicBezTo>
                  <a:lnTo>
                    <a:pt x="3918" y="4152"/>
                  </a:lnTo>
                  <a:cubicBezTo>
                    <a:pt x="3985" y="4139"/>
                    <a:pt x="4040" y="4088"/>
                    <a:pt x="4056" y="4020"/>
                  </a:cubicBezTo>
                  <a:cubicBezTo>
                    <a:pt x="4073" y="3954"/>
                    <a:pt x="4048" y="3883"/>
                    <a:pt x="3993" y="3841"/>
                  </a:cubicBezTo>
                  <a:lnTo>
                    <a:pt x="1164" y="1644"/>
                  </a:lnTo>
                  <a:lnTo>
                    <a:pt x="1538" y="220"/>
                  </a:lnTo>
                  <a:cubicBezTo>
                    <a:pt x="1563" y="127"/>
                    <a:pt x="1507" y="30"/>
                    <a:pt x="1414" y="6"/>
                  </a:cubicBezTo>
                  <a:cubicBezTo>
                    <a:pt x="1399" y="2"/>
                    <a:pt x="1384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873656" y="108206"/>
              <a:ext cx="98336" cy="112676"/>
            </a:xfrm>
            <a:custGeom>
              <a:avLst/>
              <a:gdLst/>
              <a:ahLst/>
              <a:cxnLst/>
              <a:rect l="l" t="t" r="r" b="b"/>
              <a:pathLst>
                <a:path w="3607" h="4133" extrusionOk="0">
                  <a:moveTo>
                    <a:pt x="196" y="0"/>
                  </a:moveTo>
                  <a:cubicBezTo>
                    <a:pt x="156" y="0"/>
                    <a:pt x="116" y="14"/>
                    <a:pt x="83" y="42"/>
                  </a:cubicBezTo>
                  <a:cubicBezTo>
                    <a:pt x="9" y="105"/>
                    <a:pt x="1" y="215"/>
                    <a:pt x="62" y="290"/>
                  </a:cubicBezTo>
                  <a:lnTo>
                    <a:pt x="3277" y="4071"/>
                  </a:lnTo>
                  <a:cubicBezTo>
                    <a:pt x="3312" y="4112"/>
                    <a:pt x="3361" y="4133"/>
                    <a:pt x="3411" y="4133"/>
                  </a:cubicBezTo>
                  <a:cubicBezTo>
                    <a:pt x="3451" y="4133"/>
                    <a:pt x="3491" y="4119"/>
                    <a:pt x="3524" y="4091"/>
                  </a:cubicBezTo>
                  <a:cubicBezTo>
                    <a:pt x="3598" y="4028"/>
                    <a:pt x="3607" y="3918"/>
                    <a:pt x="3545" y="3843"/>
                  </a:cubicBezTo>
                  <a:lnTo>
                    <a:pt x="330" y="63"/>
                  </a:lnTo>
                  <a:cubicBezTo>
                    <a:pt x="295" y="21"/>
                    <a:pt x="246" y="0"/>
                    <a:pt x="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833715" y="32904"/>
              <a:ext cx="56379" cy="169055"/>
            </a:xfrm>
            <a:custGeom>
              <a:avLst/>
              <a:gdLst/>
              <a:ahLst/>
              <a:cxnLst/>
              <a:rect l="l" t="t" r="r" b="b"/>
              <a:pathLst>
                <a:path w="2068" h="6201" extrusionOk="0">
                  <a:moveTo>
                    <a:pt x="1253" y="1"/>
                  </a:moveTo>
                  <a:cubicBezTo>
                    <a:pt x="1234" y="1"/>
                    <a:pt x="1215" y="4"/>
                    <a:pt x="1196" y="10"/>
                  </a:cubicBezTo>
                  <a:cubicBezTo>
                    <a:pt x="1104" y="42"/>
                    <a:pt x="1055" y="142"/>
                    <a:pt x="1086" y="232"/>
                  </a:cubicBezTo>
                  <a:lnTo>
                    <a:pt x="1706" y="2038"/>
                  </a:lnTo>
                  <a:cubicBezTo>
                    <a:pt x="1632" y="2342"/>
                    <a:pt x="1240" y="3926"/>
                    <a:pt x="1110" y="4264"/>
                  </a:cubicBezTo>
                  <a:cubicBezTo>
                    <a:pt x="993" y="4564"/>
                    <a:pt x="310" y="5564"/>
                    <a:pt x="57" y="5923"/>
                  </a:cubicBezTo>
                  <a:cubicBezTo>
                    <a:pt x="1" y="6003"/>
                    <a:pt x="19" y="6112"/>
                    <a:pt x="98" y="6168"/>
                  </a:cubicBezTo>
                  <a:cubicBezTo>
                    <a:pt x="130" y="6190"/>
                    <a:pt x="165" y="6200"/>
                    <a:pt x="200" y="6200"/>
                  </a:cubicBezTo>
                  <a:cubicBezTo>
                    <a:pt x="256" y="6200"/>
                    <a:pt x="309" y="6174"/>
                    <a:pt x="344" y="6126"/>
                  </a:cubicBezTo>
                  <a:cubicBezTo>
                    <a:pt x="439" y="5990"/>
                    <a:pt x="1284" y="4785"/>
                    <a:pt x="1437" y="4390"/>
                  </a:cubicBezTo>
                  <a:cubicBezTo>
                    <a:pt x="1589" y="3997"/>
                    <a:pt x="2039" y="2151"/>
                    <a:pt x="2059" y="2072"/>
                  </a:cubicBezTo>
                  <a:cubicBezTo>
                    <a:pt x="2067" y="2039"/>
                    <a:pt x="2065" y="2006"/>
                    <a:pt x="2054" y="1973"/>
                  </a:cubicBezTo>
                  <a:lnTo>
                    <a:pt x="1418" y="118"/>
                  </a:lnTo>
                  <a:cubicBezTo>
                    <a:pt x="1393" y="46"/>
                    <a:pt x="1325" y="1"/>
                    <a:pt x="1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879763" y="83478"/>
              <a:ext cx="109268" cy="73145"/>
            </a:xfrm>
            <a:custGeom>
              <a:avLst/>
              <a:gdLst/>
              <a:ahLst/>
              <a:cxnLst/>
              <a:rect l="l" t="t" r="r" b="b"/>
              <a:pathLst>
                <a:path w="4008" h="2683" extrusionOk="0">
                  <a:moveTo>
                    <a:pt x="200" y="0"/>
                  </a:moveTo>
                  <a:cubicBezTo>
                    <a:pt x="142" y="0"/>
                    <a:pt x="86" y="29"/>
                    <a:pt x="52" y="81"/>
                  </a:cubicBezTo>
                  <a:cubicBezTo>
                    <a:pt x="0" y="162"/>
                    <a:pt x="23" y="270"/>
                    <a:pt x="105" y="323"/>
                  </a:cubicBezTo>
                  <a:lnTo>
                    <a:pt x="3713" y="2655"/>
                  </a:lnTo>
                  <a:cubicBezTo>
                    <a:pt x="3742" y="2673"/>
                    <a:pt x="3776" y="2683"/>
                    <a:pt x="3808" y="2683"/>
                  </a:cubicBezTo>
                  <a:cubicBezTo>
                    <a:pt x="3865" y="2683"/>
                    <a:pt x="3922" y="2655"/>
                    <a:pt x="3955" y="2602"/>
                  </a:cubicBezTo>
                  <a:cubicBezTo>
                    <a:pt x="4007" y="2521"/>
                    <a:pt x="3984" y="2413"/>
                    <a:pt x="3903" y="2360"/>
                  </a:cubicBezTo>
                  <a:lnTo>
                    <a:pt x="294" y="28"/>
                  </a:lnTo>
                  <a:cubicBezTo>
                    <a:pt x="265" y="10"/>
                    <a:pt x="232" y="0"/>
                    <a:pt x="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825264" y="183235"/>
              <a:ext cx="27808" cy="27835"/>
            </a:xfrm>
            <a:custGeom>
              <a:avLst/>
              <a:gdLst/>
              <a:ahLst/>
              <a:cxnLst/>
              <a:rect l="l" t="t" r="r" b="b"/>
              <a:pathLst>
                <a:path w="1020" h="1021" extrusionOk="0">
                  <a:moveTo>
                    <a:pt x="510" y="351"/>
                  </a:moveTo>
                  <a:cubicBezTo>
                    <a:pt x="598" y="351"/>
                    <a:pt x="669" y="423"/>
                    <a:pt x="669" y="511"/>
                  </a:cubicBezTo>
                  <a:cubicBezTo>
                    <a:pt x="669" y="598"/>
                    <a:pt x="598" y="669"/>
                    <a:pt x="510" y="669"/>
                  </a:cubicBezTo>
                  <a:cubicBezTo>
                    <a:pt x="422" y="669"/>
                    <a:pt x="351" y="598"/>
                    <a:pt x="351" y="511"/>
                  </a:cubicBezTo>
                  <a:cubicBezTo>
                    <a:pt x="351" y="423"/>
                    <a:pt x="422" y="351"/>
                    <a:pt x="510" y="351"/>
                  </a:cubicBezTo>
                  <a:close/>
                  <a:moveTo>
                    <a:pt x="510" y="1"/>
                  </a:moveTo>
                  <a:cubicBezTo>
                    <a:pt x="229" y="1"/>
                    <a:pt x="0" y="229"/>
                    <a:pt x="0" y="511"/>
                  </a:cubicBezTo>
                  <a:cubicBezTo>
                    <a:pt x="0" y="791"/>
                    <a:pt x="229" y="1020"/>
                    <a:pt x="510" y="1020"/>
                  </a:cubicBezTo>
                  <a:cubicBezTo>
                    <a:pt x="791" y="1020"/>
                    <a:pt x="1019" y="791"/>
                    <a:pt x="1019" y="511"/>
                  </a:cubicBezTo>
                  <a:cubicBezTo>
                    <a:pt x="1019" y="229"/>
                    <a:pt x="791" y="1"/>
                    <a:pt x="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1053622" y="183235"/>
              <a:ext cx="27808" cy="27835"/>
            </a:xfrm>
            <a:custGeom>
              <a:avLst/>
              <a:gdLst/>
              <a:ahLst/>
              <a:cxnLst/>
              <a:rect l="l" t="t" r="r" b="b"/>
              <a:pathLst>
                <a:path w="1020" h="1021" extrusionOk="0">
                  <a:moveTo>
                    <a:pt x="510" y="351"/>
                  </a:moveTo>
                  <a:cubicBezTo>
                    <a:pt x="597" y="351"/>
                    <a:pt x="670" y="423"/>
                    <a:pt x="670" y="511"/>
                  </a:cubicBezTo>
                  <a:cubicBezTo>
                    <a:pt x="670" y="598"/>
                    <a:pt x="597" y="669"/>
                    <a:pt x="510" y="669"/>
                  </a:cubicBezTo>
                  <a:cubicBezTo>
                    <a:pt x="423" y="669"/>
                    <a:pt x="352" y="598"/>
                    <a:pt x="352" y="511"/>
                  </a:cubicBezTo>
                  <a:cubicBezTo>
                    <a:pt x="352" y="423"/>
                    <a:pt x="423" y="351"/>
                    <a:pt x="510" y="351"/>
                  </a:cubicBezTo>
                  <a:close/>
                  <a:moveTo>
                    <a:pt x="510" y="1"/>
                  </a:moveTo>
                  <a:cubicBezTo>
                    <a:pt x="230" y="1"/>
                    <a:pt x="1" y="229"/>
                    <a:pt x="1" y="511"/>
                  </a:cubicBezTo>
                  <a:cubicBezTo>
                    <a:pt x="1" y="791"/>
                    <a:pt x="230" y="1020"/>
                    <a:pt x="510" y="1020"/>
                  </a:cubicBezTo>
                  <a:cubicBezTo>
                    <a:pt x="792" y="1020"/>
                    <a:pt x="1020" y="791"/>
                    <a:pt x="1020" y="511"/>
                  </a:cubicBezTo>
                  <a:cubicBezTo>
                    <a:pt x="1020" y="229"/>
                    <a:pt x="792" y="1"/>
                    <a:pt x="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863078" y="32904"/>
              <a:ext cx="48555" cy="9596"/>
            </a:xfrm>
            <a:custGeom>
              <a:avLst/>
              <a:gdLst/>
              <a:ahLst/>
              <a:cxnLst/>
              <a:rect l="l" t="t" r="r" b="b"/>
              <a:pathLst>
                <a:path w="1781" h="352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1"/>
                    <a:pt x="176" y="351"/>
                  </a:cubicBezTo>
                  <a:lnTo>
                    <a:pt x="1606" y="351"/>
                  </a:lnTo>
                  <a:cubicBezTo>
                    <a:pt x="1702" y="351"/>
                    <a:pt x="1780" y="273"/>
                    <a:pt x="1780" y="176"/>
                  </a:cubicBezTo>
                  <a:cubicBezTo>
                    <a:pt x="1780" y="79"/>
                    <a:pt x="1702" y="1"/>
                    <a:pt x="1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959127" y="88658"/>
              <a:ext cx="62758" cy="9596"/>
            </a:xfrm>
            <a:custGeom>
              <a:avLst/>
              <a:gdLst/>
              <a:ahLst/>
              <a:cxnLst/>
              <a:rect l="l" t="t" r="r" b="b"/>
              <a:pathLst>
                <a:path w="2302" h="352" extrusionOk="0">
                  <a:moveTo>
                    <a:pt x="175" y="0"/>
                  </a:moveTo>
                  <a:cubicBezTo>
                    <a:pt x="78" y="0"/>
                    <a:pt x="0" y="79"/>
                    <a:pt x="0" y="176"/>
                  </a:cubicBezTo>
                  <a:cubicBezTo>
                    <a:pt x="0" y="272"/>
                    <a:pt x="78" y="352"/>
                    <a:pt x="175" y="352"/>
                  </a:cubicBezTo>
                  <a:lnTo>
                    <a:pt x="2126" y="352"/>
                  </a:lnTo>
                  <a:cubicBezTo>
                    <a:pt x="2223" y="352"/>
                    <a:pt x="2302" y="272"/>
                    <a:pt x="2302" y="176"/>
                  </a:cubicBezTo>
                  <a:cubicBezTo>
                    <a:pt x="2302" y="79"/>
                    <a:pt x="222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40"/>
          <p:cNvGrpSpPr/>
          <p:nvPr/>
        </p:nvGrpSpPr>
        <p:grpSpPr>
          <a:xfrm>
            <a:off x="1669402" y="3511157"/>
            <a:ext cx="1535373" cy="1528929"/>
            <a:chOff x="-93392" y="966891"/>
            <a:chExt cx="1189105" cy="1184115"/>
          </a:xfrm>
        </p:grpSpPr>
        <p:grpSp>
          <p:nvGrpSpPr>
            <p:cNvPr id="2427" name="Google Shape;2427;p40"/>
            <p:cNvGrpSpPr/>
            <p:nvPr/>
          </p:nvGrpSpPr>
          <p:grpSpPr>
            <a:xfrm>
              <a:off x="-93392" y="966891"/>
              <a:ext cx="1189105" cy="1184115"/>
              <a:chOff x="-69767" y="231191"/>
              <a:chExt cx="1189105" cy="1184115"/>
            </a:xfrm>
          </p:grpSpPr>
          <p:sp>
            <p:nvSpPr>
              <p:cNvPr id="2428" name="Google Shape;2428;p40"/>
              <p:cNvSpPr/>
              <p:nvPr/>
            </p:nvSpPr>
            <p:spPr>
              <a:xfrm>
                <a:off x="355379" y="1201548"/>
                <a:ext cx="52753" cy="7276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669" extrusionOk="0">
                    <a:moveTo>
                      <a:pt x="629" y="1"/>
                    </a:moveTo>
                    <a:lnTo>
                      <a:pt x="0" y="2168"/>
                    </a:lnTo>
                    <a:lnTo>
                      <a:pt x="302" y="2515"/>
                    </a:lnTo>
                    <a:lnTo>
                      <a:pt x="1269" y="2669"/>
                    </a:lnTo>
                    <a:lnTo>
                      <a:pt x="1300" y="2086"/>
                    </a:lnTo>
                    <a:lnTo>
                      <a:pt x="1934" y="33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0"/>
              <p:cNvSpPr/>
              <p:nvPr/>
            </p:nvSpPr>
            <p:spPr>
              <a:xfrm>
                <a:off x="344501" y="1249477"/>
                <a:ext cx="105915" cy="5687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2086" extrusionOk="0">
                    <a:moveTo>
                      <a:pt x="1797" y="1"/>
                    </a:moveTo>
                    <a:cubicBezTo>
                      <a:pt x="1797" y="1"/>
                      <a:pt x="1720" y="437"/>
                      <a:pt x="1217" y="472"/>
                    </a:cubicBezTo>
                    <a:cubicBezTo>
                      <a:pt x="1190" y="474"/>
                      <a:pt x="1165" y="475"/>
                      <a:pt x="1140" y="475"/>
                    </a:cubicBezTo>
                    <a:cubicBezTo>
                      <a:pt x="706" y="475"/>
                      <a:pt x="619" y="197"/>
                      <a:pt x="474" y="143"/>
                    </a:cubicBezTo>
                    <a:cubicBezTo>
                      <a:pt x="466" y="140"/>
                      <a:pt x="458" y="138"/>
                      <a:pt x="450" y="138"/>
                    </a:cubicBezTo>
                    <a:cubicBezTo>
                      <a:pt x="303" y="138"/>
                      <a:pt x="143" y="628"/>
                      <a:pt x="73" y="853"/>
                    </a:cubicBezTo>
                    <a:cubicBezTo>
                      <a:pt x="0" y="1090"/>
                      <a:pt x="48" y="1291"/>
                      <a:pt x="240" y="1403"/>
                    </a:cubicBezTo>
                    <a:cubicBezTo>
                      <a:pt x="378" y="1484"/>
                      <a:pt x="1356" y="1634"/>
                      <a:pt x="1618" y="1741"/>
                    </a:cubicBezTo>
                    <a:cubicBezTo>
                      <a:pt x="1864" y="1843"/>
                      <a:pt x="2350" y="2085"/>
                      <a:pt x="2905" y="2085"/>
                    </a:cubicBezTo>
                    <a:cubicBezTo>
                      <a:pt x="2940" y="2085"/>
                      <a:pt x="2975" y="2084"/>
                      <a:pt x="3010" y="2082"/>
                    </a:cubicBezTo>
                    <a:cubicBezTo>
                      <a:pt x="3607" y="2049"/>
                      <a:pt x="3884" y="1953"/>
                      <a:pt x="3853" y="1619"/>
                    </a:cubicBezTo>
                    <a:cubicBezTo>
                      <a:pt x="3821" y="1287"/>
                      <a:pt x="3500" y="1210"/>
                      <a:pt x="3370" y="1166"/>
                    </a:cubicBezTo>
                    <a:cubicBezTo>
                      <a:pt x="3238" y="1122"/>
                      <a:pt x="2942" y="1046"/>
                      <a:pt x="2776" y="877"/>
                    </a:cubicBezTo>
                    <a:cubicBezTo>
                      <a:pt x="2611" y="708"/>
                      <a:pt x="1797" y="1"/>
                      <a:pt x="1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0"/>
              <p:cNvSpPr/>
              <p:nvPr/>
            </p:nvSpPr>
            <p:spPr>
              <a:xfrm>
                <a:off x="393111" y="1256320"/>
                <a:ext cx="7906" cy="6379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34" extrusionOk="0">
                    <a:moveTo>
                      <a:pt x="251" y="1"/>
                    </a:moveTo>
                    <a:cubicBezTo>
                      <a:pt x="243" y="1"/>
                      <a:pt x="235" y="3"/>
                      <a:pt x="229" y="8"/>
                    </a:cubicBezTo>
                    <a:lnTo>
                      <a:pt x="20" y="171"/>
                    </a:lnTo>
                    <a:cubicBezTo>
                      <a:pt x="4" y="183"/>
                      <a:pt x="1" y="205"/>
                      <a:pt x="14" y="220"/>
                    </a:cubicBezTo>
                    <a:cubicBezTo>
                      <a:pt x="21" y="229"/>
                      <a:pt x="31" y="234"/>
                      <a:pt x="40" y="234"/>
                    </a:cubicBezTo>
                    <a:cubicBezTo>
                      <a:pt x="49" y="234"/>
                      <a:pt x="56" y="232"/>
                      <a:pt x="63" y="226"/>
                    </a:cubicBezTo>
                    <a:lnTo>
                      <a:pt x="272" y="63"/>
                    </a:lnTo>
                    <a:cubicBezTo>
                      <a:pt x="287" y="51"/>
                      <a:pt x="289" y="29"/>
                      <a:pt x="278" y="14"/>
                    </a:cubicBezTo>
                    <a:cubicBezTo>
                      <a:pt x="271" y="5"/>
                      <a:pt x="261" y="1"/>
                      <a:pt x="2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0"/>
              <p:cNvSpPr/>
              <p:nvPr/>
            </p:nvSpPr>
            <p:spPr>
              <a:xfrm>
                <a:off x="398237" y="1261173"/>
                <a:ext cx="7879" cy="635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33" extrusionOk="0">
                    <a:moveTo>
                      <a:pt x="249" y="0"/>
                    </a:moveTo>
                    <a:cubicBezTo>
                      <a:pt x="241" y="0"/>
                      <a:pt x="233" y="3"/>
                      <a:pt x="227" y="8"/>
                    </a:cubicBezTo>
                    <a:lnTo>
                      <a:pt x="18" y="171"/>
                    </a:lnTo>
                    <a:cubicBezTo>
                      <a:pt x="3" y="183"/>
                      <a:pt x="0" y="205"/>
                      <a:pt x="12" y="220"/>
                    </a:cubicBezTo>
                    <a:cubicBezTo>
                      <a:pt x="19" y="228"/>
                      <a:pt x="29" y="233"/>
                      <a:pt x="40" y="233"/>
                    </a:cubicBezTo>
                    <a:cubicBezTo>
                      <a:pt x="47" y="233"/>
                      <a:pt x="55" y="230"/>
                      <a:pt x="61" y="226"/>
                    </a:cubicBezTo>
                    <a:lnTo>
                      <a:pt x="270" y="63"/>
                    </a:lnTo>
                    <a:cubicBezTo>
                      <a:pt x="285" y="51"/>
                      <a:pt x="289" y="29"/>
                      <a:pt x="276" y="14"/>
                    </a:cubicBezTo>
                    <a:cubicBezTo>
                      <a:pt x="269" y="5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0"/>
              <p:cNvSpPr/>
              <p:nvPr/>
            </p:nvSpPr>
            <p:spPr>
              <a:xfrm>
                <a:off x="403308" y="1265999"/>
                <a:ext cx="7879" cy="6379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34" extrusionOk="0">
                    <a:moveTo>
                      <a:pt x="249" y="1"/>
                    </a:moveTo>
                    <a:cubicBezTo>
                      <a:pt x="241" y="1"/>
                      <a:pt x="234" y="3"/>
                      <a:pt x="227" y="8"/>
                    </a:cubicBezTo>
                    <a:lnTo>
                      <a:pt x="18" y="171"/>
                    </a:lnTo>
                    <a:cubicBezTo>
                      <a:pt x="3" y="184"/>
                      <a:pt x="0" y="205"/>
                      <a:pt x="12" y="221"/>
                    </a:cubicBezTo>
                    <a:cubicBezTo>
                      <a:pt x="19" y="229"/>
                      <a:pt x="30" y="234"/>
                      <a:pt x="40" y="234"/>
                    </a:cubicBezTo>
                    <a:cubicBezTo>
                      <a:pt x="47" y="234"/>
                      <a:pt x="55" y="231"/>
                      <a:pt x="61" y="227"/>
                    </a:cubicBezTo>
                    <a:lnTo>
                      <a:pt x="270" y="64"/>
                    </a:lnTo>
                    <a:cubicBezTo>
                      <a:pt x="286" y="52"/>
                      <a:pt x="289" y="30"/>
                      <a:pt x="277" y="15"/>
                    </a:cubicBezTo>
                    <a:cubicBezTo>
                      <a:pt x="270" y="5"/>
                      <a:pt x="259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344964" y="1275541"/>
                <a:ext cx="105451" cy="30807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1130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1" y="192"/>
                      <a:pt x="60" y="351"/>
                      <a:pt x="223" y="447"/>
                    </a:cubicBezTo>
                    <a:cubicBezTo>
                      <a:pt x="361" y="528"/>
                      <a:pt x="1339" y="678"/>
                      <a:pt x="1601" y="785"/>
                    </a:cubicBezTo>
                    <a:cubicBezTo>
                      <a:pt x="1846" y="886"/>
                      <a:pt x="2334" y="1129"/>
                      <a:pt x="2889" y="1129"/>
                    </a:cubicBezTo>
                    <a:cubicBezTo>
                      <a:pt x="2923" y="1129"/>
                      <a:pt x="2958" y="1128"/>
                      <a:pt x="2993" y="1126"/>
                    </a:cubicBezTo>
                    <a:cubicBezTo>
                      <a:pt x="3590" y="1093"/>
                      <a:pt x="3867" y="996"/>
                      <a:pt x="3836" y="663"/>
                    </a:cubicBezTo>
                    <a:cubicBezTo>
                      <a:pt x="3835" y="647"/>
                      <a:pt x="3831" y="631"/>
                      <a:pt x="3829" y="616"/>
                    </a:cubicBezTo>
                    <a:cubicBezTo>
                      <a:pt x="3673" y="676"/>
                      <a:pt x="3327" y="799"/>
                      <a:pt x="3065" y="817"/>
                    </a:cubicBezTo>
                    <a:cubicBezTo>
                      <a:pt x="3046" y="818"/>
                      <a:pt x="3025" y="819"/>
                      <a:pt x="3004" y="819"/>
                    </a:cubicBezTo>
                    <a:cubicBezTo>
                      <a:pt x="2652" y="819"/>
                      <a:pt x="2093" y="636"/>
                      <a:pt x="1691" y="510"/>
                    </a:cubicBezTo>
                    <a:cubicBezTo>
                      <a:pt x="1265" y="376"/>
                      <a:pt x="724" y="320"/>
                      <a:pt x="508" y="247"/>
                    </a:cubicBezTo>
                    <a:cubicBezTo>
                      <a:pt x="381" y="205"/>
                      <a:pt x="179" y="90"/>
                      <a:pt x="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334032" y="731337"/>
                <a:ext cx="139339" cy="494106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8124" extrusionOk="0">
                    <a:moveTo>
                      <a:pt x="1704" y="0"/>
                    </a:moveTo>
                    <a:cubicBezTo>
                      <a:pt x="1704" y="0"/>
                      <a:pt x="169" y="819"/>
                      <a:pt x="0" y="1915"/>
                    </a:cubicBezTo>
                    <a:lnTo>
                      <a:pt x="1828" y="11352"/>
                    </a:lnTo>
                    <a:lnTo>
                      <a:pt x="481" y="18042"/>
                    </a:lnTo>
                    <a:lnTo>
                      <a:pt x="2900" y="18124"/>
                    </a:lnTo>
                    <a:cubicBezTo>
                      <a:pt x="2900" y="18124"/>
                      <a:pt x="5041" y="11894"/>
                      <a:pt x="5073" y="11017"/>
                    </a:cubicBezTo>
                    <a:cubicBezTo>
                      <a:pt x="5111" y="10009"/>
                      <a:pt x="4663" y="2438"/>
                      <a:pt x="4663" y="2438"/>
                    </a:cubicBezTo>
                    <a:lnTo>
                      <a:pt x="1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71546" y="1236009"/>
                <a:ext cx="120309" cy="75381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2765" extrusionOk="0">
                    <a:moveTo>
                      <a:pt x="4070" y="0"/>
                    </a:moveTo>
                    <a:cubicBezTo>
                      <a:pt x="4019" y="0"/>
                      <a:pt x="3966" y="13"/>
                      <a:pt x="3918" y="41"/>
                    </a:cubicBezTo>
                    <a:lnTo>
                      <a:pt x="193" y="2205"/>
                    </a:lnTo>
                    <a:cubicBezTo>
                      <a:pt x="50" y="2288"/>
                      <a:pt x="1" y="2472"/>
                      <a:pt x="84" y="2616"/>
                    </a:cubicBezTo>
                    <a:cubicBezTo>
                      <a:pt x="140" y="2711"/>
                      <a:pt x="240" y="2765"/>
                      <a:pt x="344" y="2765"/>
                    </a:cubicBezTo>
                    <a:cubicBezTo>
                      <a:pt x="395" y="2765"/>
                      <a:pt x="448" y="2752"/>
                      <a:pt x="495" y="2724"/>
                    </a:cubicBezTo>
                    <a:lnTo>
                      <a:pt x="4221" y="561"/>
                    </a:lnTo>
                    <a:cubicBezTo>
                      <a:pt x="4364" y="477"/>
                      <a:pt x="4413" y="293"/>
                      <a:pt x="4330" y="149"/>
                    </a:cubicBezTo>
                    <a:cubicBezTo>
                      <a:pt x="4274" y="54"/>
                      <a:pt x="4174" y="0"/>
                      <a:pt x="4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49054" y="1285301"/>
                <a:ext cx="63876" cy="35768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312" extrusionOk="0">
                    <a:moveTo>
                      <a:pt x="218" y="0"/>
                    </a:moveTo>
                    <a:cubicBezTo>
                      <a:pt x="207" y="0"/>
                      <a:pt x="196" y="8"/>
                      <a:pt x="193" y="20"/>
                    </a:cubicBezTo>
                    <a:lnTo>
                      <a:pt x="4" y="665"/>
                    </a:lnTo>
                    <a:cubicBezTo>
                      <a:pt x="1" y="680"/>
                      <a:pt x="9" y="695"/>
                      <a:pt x="23" y="699"/>
                    </a:cubicBezTo>
                    <a:lnTo>
                      <a:pt x="2116" y="1311"/>
                    </a:lnTo>
                    <a:cubicBezTo>
                      <a:pt x="2119" y="1312"/>
                      <a:pt x="2122" y="1312"/>
                      <a:pt x="2125" y="1312"/>
                    </a:cubicBezTo>
                    <a:cubicBezTo>
                      <a:pt x="2137" y="1312"/>
                      <a:pt x="2147" y="1304"/>
                      <a:pt x="2151" y="1292"/>
                    </a:cubicBezTo>
                    <a:lnTo>
                      <a:pt x="2340" y="647"/>
                    </a:lnTo>
                    <a:cubicBezTo>
                      <a:pt x="2343" y="632"/>
                      <a:pt x="2335" y="617"/>
                      <a:pt x="2321" y="614"/>
                    </a:cubicBezTo>
                    <a:lnTo>
                      <a:pt x="226" y="2"/>
                    </a:lnTo>
                    <a:cubicBezTo>
                      <a:pt x="224" y="1"/>
                      <a:pt x="221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668308" y="964302"/>
                <a:ext cx="439308" cy="439308"/>
              </a:xfrm>
              <a:custGeom>
                <a:avLst/>
                <a:gdLst/>
                <a:ahLst/>
                <a:cxnLst/>
                <a:rect l="l" t="t" r="r" b="b"/>
                <a:pathLst>
                  <a:path w="16114" h="16114" extrusionOk="0">
                    <a:moveTo>
                      <a:pt x="8057" y="1288"/>
                    </a:moveTo>
                    <a:cubicBezTo>
                      <a:pt x="11789" y="1288"/>
                      <a:pt x="14826" y="4325"/>
                      <a:pt x="14826" y="8057"/>
                    </a:cubicBezTo>
                    <a:cubicBezTo>
                      <a:pt x="14826" y="11790"/>
                      <a:pt x="11789" y="14825"/>
                      <a:pt x="8057" y="14825"/>
                    </a:cubicBezTo>
                    <a:cubicBezTo>
                      <a:pt x="4325" y="14825"/>
                      <a:pt x="1289" y="11790"/>
                      <a:pt x="1289" y="8057"/>
                    </a:cubicBezTo>
                    <a:cubicBezTo>
                      <a:pt x="1289" y="4325"/>
                      <a:pt x="4325" y="1288"/>
                      <a:pt x="8057" y="1288"/>
                    </a:cubicBezTo>
                    <a:close/>
                    <a:moveTo>
                      <a:pt x="8057" y="0"/>
                    </a:moveTo>
                    <a:cubicBezTo>
                      <a:pt x="3608" y="0"/>
                      <a:pt x="1" y="3607"/>
                      <a:pt x="1" y="8057"/>
                    </a:cubicBezTo>
                    <a:cubicBezTo>
                      <a:pt x="1" y="12506"/>
                      <a:pt x="3608" y="16113"/>
                      <a:pt x="8057" y="16113"/>
                    </a:cubicBezTo>
                    <a:cubicBezTo>
                      <a:pt x="12507" y="16113"/>
                      <a:pt x="16114" y="12506"/>
                      <a:pt x="16114" y="8057"/>
                    </a:cubicBezTo>
                    <a:cubicBezTo>
                      <a:pt x="16114" y="3607"/>
                      <a:pt x="12507" y="0"/>
                      <a:pt x="80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-58071" y="964302"/>
                <a:ext cx="439281" cy="439308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6114" extrusionOk="0">
                    <a:moveTo>
                      <a:pt x="8057" y="1288"/>
                    </a:moveTo>
                    <a:cubicBezTo>
                      <a:pt x="11789" y="1288"/>
                      <a:pt x="14826" y="4325"/>
                      <a:pt x="14826" y="8057"/>
                    </a:cubicBezTo>
                    <a:cubicBezTo>
                      <a:pt x="14826" y="11790"/>
                      <a:pt x="11789" y="14825"/>
                      <a:pt x="8057" y="14825"/>
                    </a:cubicBezTo>
                    <a:cubicBezTo>
                      <a:pt x="4324" y="14825"/>
                      <a:pt x="1289" y="11790"/>
                      <a:pt x="1289" y="8057"/>
                    </a:cubicBezTo>
                    <a:cubicBezTo>
                      <a:pt x="1289" y="4325"/>
                      <a:pt x="4324" y="1288"/>
                      <a:pt x="8057" y="1288"/>
                    </a:cubicBezTo>
                    <a:close/>
                    <a:moveTo>
                      <a:pt x="8057" y="0"/>
                    </a:moveTo>
                    <a:cubicBezTo>
                      <a:pt x="3608" y="0"/>
                      <a:pt x="1" y="3607"/>
                      <a:pt x="1" y="8057"/>
                    </a:cubicBezTo>
                    <a:cubicBezTo>
                      <a:pt x="1" y="12506"/>
                      <a:pt x="3608" y="16113"/>
                      <a:pt x="8057" y="16113"/>
                    </a:cubicBezTo>
                    <a:cubicBezTo>
                      <a:pt x="12505" y="16113"/>
                      <a:pt x="16112" y="12506"/>
                      <a:pt x="16112" y="8057"/>
                    </a:cubicBezTo>
                    <a:cubicBezTo>
                      <a:pt x="16112" y="3607"/>
                      <a:pt x="12505" y="0"/>
                      <a:pt x="80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656612" y="952579"/>
                <a:ext cx="462726" cy="462726"/>
              </a:xfrm>
              <a:custGeom>
                <a:avLst/>
                <a:gdLst/>
                <a:ahLst/>
                <a:cxnLst/>
                <a:rect l="l" t="t" r="r" b="b"/>
                <a:pathLst>
                  <a:path w="16973" h="16973" extrusionOk="0">
                    <a:moveTo>
                      <a:pt x="8486" y="860"/>
                    </a:moveTo>
                    <a:cubicBezTo>
                      <a:pt x="12692" y="860"/>
                      <a:pt x="16114" y="4281"/>
                      <a:pt x="16114" y="8487"/>
                    </a:cubicBezTo>
                    <a:cubicBezTo>
                      <a:pt x="16114" y="12693"/>
                      <a:pt x="12692" y="16114"/>
                      <a:pt x="8486" y="16114"/>
                    </a:cubicBezTo>
                    <a:cubicBezTo>
                      <a:pt x="4280" y="16114"/>
                      <a:pt x="859" y="12692"/>
                      <a:pt x="859" y="8487"/>
                    </a:cubicBezTo>
                    <a:cubicBezTo>
                      <a:pt x="859" y="4282"/>
                      <a:pt x="4281" y="860"/>
                      <a:pt x="8486" y="860"/>
                    </a:cubicBezTo>
                    <a:close/>
                    <a:moveTo>
                      <a:pt x="8486" y="1"/>
                    </a:moveTo>
                    <a:cubicBezTo>
                      <a:pt x="3808" y="1"/>
                      <a:pt x="1" y="3808"/>
                      <a:pt x="1" y="8487"/>
                    </a:cubicBezTo>
                    <a:cubicBezTo>
                      <a:pt x="1" y="13166"/>
                      <a:pt x="3808" y="16973"/>
                      <a:pt x="8486" y="16973"/>
                    </a:cubicBezTo>
                    <a:cubicBezTo>
                      <a:pt x="13165" y="16973"/>
                      <a:pt x="16972" y="13167"/>
                      <a:pt x="16972" y="8487"/>
                    </a:cubicBezTo>
                    <a:cubicBezTo>
                      <a:pt x="16972" y="3808"/>
                      <a:pt x="13165" y="1"/>
                      <a:pt x="8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-69767" y="952579"/>
                <a:ext cx="462672" cy="462726"/>
              </a:xfrm>
              <a:custGeom>
                <a:avLst/>
                <a:gdLst/>
                <a:ahLst/>
                <a:cxnLst/>
                <a:rect l="l" t="t" r="r" b="b"/>
                <a:pathLst>
                  <a:path w="16971" h="16973" extrusionOk="0">
                    <a:moveTo>
                      <a:pt x="8486" y="860"/>
                    </a:moveTo>
                    <a:cubicBezTo>
                      <a:pt x="12691" y="860"/>
                      <a:pt x="16113" y="4281"/>
                      <a:pt x="16113" y="8487"/>
                    </a:cubicBezTo>
                    <a:cubicBezTo>
                      <a:pt x="16113" y="12693"/>
                      <a:pt x="12691" y="16114"/>
                      <a:pt x="8486" y="16114"/>
                    </a:cubicBezTo>
                    <a:cubicBezTo>
                      <a:pt x="4280" y="16114"/>
                      <a:pt x="859" y="12692"/>
                      <a:pt x="859" y="8487"/>
                    </a:cubicBezTo>
                    <a:cubicBezTo>
                      <a:pt x="859" y="4282"/>
                      <a:pt x="4280" y="860"/>
                      <a:pt x="8486" y="860"/>
                    </a:cubicBezTo>
                    <a:close/>
                    <a:moveTo>
                      <a:pt x="8486" y="1"/>
                    </a:moveTo>
                    <a:cubicBezTo>
                      <a:pt x="3806" y="1"/>
                      <a:pt x="0" y="3808"/>
                      <a:pt x="0" y="8487"/>
                    </a:cubicBezTo>
                    <a:cubicBezTo>
                      <a:pt x="0" y="13166"/>
                      <a:pt x="3806" y="16973"/>
                      <a:pt x="8486" y="16973"/>
                    </a:cubicBezTo>
                    <a:cubicBezTo>
                      <a:pt x="13165" y="16973"/>
                      <a:pt x="16971" y="13167"/>
                      <a:pt x="16971" y="8487"/>
                    </a:cubicBezTo>
                    <a:cubicBezTo>
                      <a:pt x="16971" y="3808"/>
                      <a:pt x="13165" y="1"/>
                      <a:pt x="8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142152" y="852032"/>
                <a:ext cx="351577" cy="402640"/>
              </a:xfrm>
              <a:custGeom>
                <a:avLst/>
                <a:gdLst/>
                <a:ahLst/>
                <a:cxnLst/>
                <a:rect l="l" t="t" r="r" b="b"/>
                <a:pathLst>
                  <a:path w="12896" h="14769" extrusionOk="0">
                    <a:moveTo>
                      <a:pt x="9830" y="5478"/>
                    </a:moveTo>
                    <a:lnTo>
                      <a:pt x="12073" y="14002"/>
                    </a:lnTo>
                    <a:lnTo>
                      <a:pt x="1424" y="12003"/>
                    </a:lnTo>
                    <a:lnTo>
                      <a:pt x="9830" y="5478"/>
                    </a:lnTo>
                    <a:close/>
                    <a:moveTo>
                      <a:pt x="9008" y="0"/>
                    </a:moveTo>
                    <a:lnTo>
                      <a:pt x="8428" y="153"/>
                    </a:lnTo>
                    <a:lnTo>
                      <a:pt x="9663" y="4847"/>
                    </a:lnTo>
                    <a:lnTo>
                      <a:pt x="1" y="12347"/>
                    </a:lnTo>
                    <a:lnTo>
                      <a:pt x="12896" y="14768"/>
                    </a:lnTo>
                    <a:lnTo>
                      <a:pt x="90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76238" y="911002"/>
                <a:ext cx="291273" cy="338518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2417" extrusionOk="0">
                    <a:moveTo>
                      <a:pt x="10225" y="0"/>
                    </a:moveTo>
                    <a:lnTo>
                      <a:pt x="0" y="12028"/>
                    </a:lnTo>
                    <a:lnTo>
                      <a:pt x="458" y="12417"/>
                    </a:lnTo>
                    <a:lnTo>
                      <a:pt x="10683" y="390"/>
                    </a:lnTo>
                    <a:lnTo>
                      <a:pt x="10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733195" y="668577"/>
                <a:ext cx="164093" cy="523604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19206" extrusionOk="0">
                    <a:moveTo>
                      <a:pt x="2330" y="1"/>
                    </a:moveTo>
                    <a:cubicBezTo>
                      <a:pt x="2205" y="1"/>
                      <a:pt x="2088" y="79"/>
                      <a:pt x="2046" y="204"/>
                    </a:cubicBezTo>
                    <a:lnTo>
                      <a:pt x="22" y="6103"/>
                    </a:lnTo>
                    <a:cubicBezTo>
                      <a:pt x="4" y="6158"/>
                      <a:pt x="0" y="6216"/>
                      <a:pt x="14" y="6272"/>
                    </a:cubicBezTo>
                    <a:cubicBezTo>
                      <a:pt x="75" y="6521"/>
                      <a:pt x="1507" y="12379"/>
                      <a:pt x="1984" y="13613"/>
                    </a:cubicBezTo>
                    <a:cubicBezTo>
                      <a:pt x="2467" y="14864"/>
                      <a:pt x="5311" y="18906"/>
                      <a:pt x="5432" y="19077"/>
                    </a:cubicBezTo>
                    <a:cubicBezTo>
                      <a:pt x="5490" y="19160"/>
                      <a:pt x="5583" y="19204"/>
                      <a:pt x="5677" y="19204"/>
                    </a:cubicBezTo>
                    <a:lnTo>
                      <a:pt x="5677" y="19205"/>
                    </a:lnTo>
                    <a:cubicBezTo>
                      <a:pt x="5738" y="19205"/>
                      <a:pt x="5797" y="19187"/>
                      <a:pt x="5851" y="19149"/>
                    </a:cubicBezTo>
                    <a:cubicBezTo>
                      <a:pt x="5986" y="19054"/>
                      <a:pt x="6018" y="18867"/>
                      <a:pt x="5923" y="18732"/>
                    </a:cubicBezTo>
                    <a:cubicBezTo>
                      <a:pt x="5894" y="18690"/>
                      <a:pt x="3001" y="14580"/>
                      <a:pt x="2545" y="13397"/>
                    </a:cubicBezTo>
                    <a:cubicBezTo>
                      <a:pt x="2112" y="12276"/>
                      <a:pt x="801" y="6956"/>
                      <a:pt x="619" y="6215"/>
                    </a:cubicBezTo>
                    <a:lnTo>
                      <a:pt x="2615" y="400"/>
                    </a:lnTo>
                    <a:cubicBezTo>
                      <a:pt x="2668" y="242"/>
                      <a:pt x="2585" y="71"/>
                      <a:pt x="2428" y="17"/>
                    </a:cubicBezTo>
                    <a:cubicBezTo>
                      <a:pt x="2395" y="6"/>
                      <a:pt x="2363" y="1"/>
                      <a:pt x="2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424110" y="830794"/>
                <a:ext cx="321888" cy="215946"/>
              </a:xfrm>
              <a:custGeom>
                <a:avLst/>
                <a:gdLst/>
                <a:ahLst/>
                <a:cxnLst/>
                <a:rect l="l" t="t" r="r" b="b"/>
                <a:pathLst>
                  <a:path w="11807" h="7921" extrusionOk="0">
                    <a:moveTo>
                      <a:pt x="11480" y="1"/>
                    </a:moveTo>
                    <a:lnTo>
                      <a:pt x="1" y="7415"/>
                    </a:lnTo>
                    <a:lnTo>
                      <a:pt x="328" y="7920"/>
                    </a:lnTo>
                    <a:lnTo>
                      <a:pt x="11806" y="506"/>
                    </a:lnTo>
                    <a:lnTo>
                      <a:pt x="1148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858961" y="1154955"/>
                <a:ext cx="58015" cy="5801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128" extrusionOk="0">
                    <a:moveTo>
                      <a:pt x="1064" y="0"/>
                    </a:moveTo>
                    <a:cubicBezTo>
                      <a:pt x="477" y="0"/>
                      <a:pt x="1" y="476"/>
                      <a:pt x="1" y="1064"/>
                    </a:cubicBezTo>
                    <a:cubicBezTo>
                      <a:pt x="1" y="1651"/>
                      <a:pt x="477" y="2127"/>
                      <a:pt x="1064" y="2127"/>
                    </a:cubicBezTo>
                    <a:cubicBezTo>
                      <a:pt x="1652" y="2127"/>
                      <a:pt x="2128" y="1651"/>
                      <a:pt x="2128" y="1064"/>
                    </a:cubicBezTo>
                    <a:cubicBezTo>
                      <a:pt x="2128" y="476"/>
                      <a:pt x="1652" y="0"/>
                      <a:pt x="1064" y="0"/>
                    </a:cubicBezTo>
                    <a:close/>
                  </a:path>
                </a:pathLst>
              </a:custGeom>
              <a:solidFill>
                <a:srgbClr val="665C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132582" y="1154955"/>
                <a:ext cx="57987" cy="5801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128" extrusionOk="0">
                    <a:moveTo>
                      <a:pt x="1064" y="0"/>
                    </a:moveTo>
                    <a:cubicBezTo>
                      <a:pt x="476" y="0"/>
                      <a:pt x="1" y="476"/>
                      <a:pt x="1" y="1064"/>
                    </a:cubicBezTo>
                    <a:cubicBezTo>
                      <a:pt x="1" y="1651"/>
                      <a:pt x="476" y="2127"/>
                      <a:pt x="1064" y="2127"/>
                    </a:cubicBezTo>
                    <a:cubicBezTo>
                      <a:pt x="1650" y="2127"/>
                      <a:pt x="2126" y="1651"/>
                      <a:pt x="2126" y="1064"/>
                    </a:cubicBezTo>
                    <a:cubicBezTo>
                      <a:pt x="2126" y="476"/>
                      <a:pt x="1650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13857" y="837637"/>
                <a:ext cx="187948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1209" extrusionOk="0">
                    <a:moveTo>
                      <a:pt x="1181" y="0"/>
                    </a:moveTo>
                    <a:cubicBezTo>
                      <a:pt x="811" y="0"/>
                      <a:pt x="505" y="37"/>
                      <a:pt x="342" y="149"/>
                    </a:cubicBezTo>
                    <a:cubicBezTo>
                      <a:pt x="73" y="333"/>
                      <a:pt x="0" y="823"/>
                      <a:pt x="367" y="981"/>
                    </a:cubicBezTo>
                    <a:cubicBezTo>
                      <a:pt x="623" y="1092"/>
                      <a:pt x="1003" y="1209"/>
                      <a:pt x="1622" y="1209"/>
                    </a:cubicBezTo>
                    <a:cubicBezTo>
                      <a:pt x="1886" y="1209"/>
                      <a:pt x="2193" y="1188"/>
                      <a:pt x="2553" y="1136"/>
                    </a:cubicBezTo>
                    <a:cubicBezTo>
                      <a:pt x="3756" y="962"/>
                      <a:pt x="6054" y="1131"/>
                      <a:pt x="6473" y="947"/>
                    </a:cubicBezTo>
                    <a:cubicBezTo>
                      <a:pt x="6893" y="762"/>
                      <a:pt x="6474" y="172"/>
                      <a:pt x="6039" y="94"/>
                    </a:cubicBezTo>
                    <a:cubicBezTo>
                      <a:pt x="5952" y="79"/>
                      <a:pt x="5827" y="73"/>
                      <a:pt x="5676" y="73"/>
                    </a:cubicBezTo>
                    <a:cubicBezTo>
                      <a:pt x="5164" y="73"/>
                      <a:pt x="4347" y="142"/>
                      <a:pt x="3628" y="142"/>
                    </a:cubicBezTo>
                    <a:cubicBezTo>
                      <a:pt x="3507" y="142"/>
                      <a:pt x="3388" y="140"/>
                      <a:pt x="3274" y="135"/>
                    </a:cubicBezTo>
                    <a:cubicBezTo>
                      <a:pt x="2649" y="110"/>
                      <a:pt x="1819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417867" y="1180119"/>
                <a:ext cx="129252" cy="128188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702" extrusionOk="0">
                    <a:moveTo>
                      <a:pt x="2276" y="951"/>
                    </a:moveTo>
                    <a:cubicBezTo>
                      <a:pt x="2278" y="951"/>
                      <a:pt x="2280" y="951"/>
                      <a:pt x="2282" y="951"/>
                    </a:cubicBezTo>
                    <a:lnTo>
                      <a:pt x="2505" y="954"/>
                    </a:lnTo>
                    <a:cubicBezTo>
                      <a:pt x="2698" y="958"/>
                      <a:pt x="2852" y="1117"/>
                      <a:pt x="2849" y="1310"/>
                    </a:cubicBezTo>
                    <a:cubicBezTo>
                      <a:pt x="2848" y="1391"/>
                      <a:pt x="2783" y="1457"/>
                      <a:pt x="2702" y="1457"/>
                    </a:cubicBezTo>
                    <a:cubicBezTo>
                      <a:pt x="2700" y="1457"/>
                      <a:pt x="2699" y="1457"/>
                      <a:pt x="2698" y="1457"/>
                    </a:cubicBezTo>
                    <a:lnTo>
                      <a:pt x="2073" y="1448"/>
                    </a:lnTo>
                    <a:cubicBezTo>
                      <a:pt x="1990" y="1446"/>
                      <a:pt x="1925" y="1378"/>
                      <a:pt x="1926" y="1295"/>
                    </a:cubicBezTo>
                    <a:cubicBezTo>
                      <a:pt x="1929" y="1104"/>
                      <a:pt x="2084" y="951"/>
                      <a:pt x="2276" y="951"/>
                    </a:cubicBezTo>
                    <a:close/>
                    <a:moveTo>
                      <a:pt x="1326" y="1872"/>
                    </a:moveTo>
                    <a:cubicBezTo>
                      <a:pt x="1328" y="1872"/>
                      <a:pt x="1329" y="1872"/>
                      <a:pt x="1330" y="1872"/>
                    </a:cubicBezTo>
                    <a:cubicBezTo>
                      <a:pt x="1413" y="1873"/>
                      <a:pt x="1478" y="1942"/>
                      <a:pt x="1477" y="2025"/>
                    </a:cubicBezTo>
                    <a:lnTo>
                      <a:pt x="1468" y="2648"/>
                    </a:lnTo>
                    <a:cubicBezTo>
                      <a:pt x="1465" y="2730"/>
                      <a:pt x="1399" y="2796"/>
                      <a:pt x="1317" y="2796"/>
                    </a:cubicBezTo>
                    <a:cubicBezTo>
                      <a:pt x="1317" y="2796"/>
                      <a:pt x="1316" y="2796"/>
                      <a:pt x="1315" y="2796"/>
                    </a:cubicBezTo>
                    <a:cubicBezTo>
                      <a:pt x="1122" y="2793"/>
                      <a:pt x="967" y="2633"/>
                      <a:pt x="971" y="2440"/>
                    </a:cubicBezTo>
                    <a:lnTo>
                      <a:pt x="974" y="2217"/>
                    </a:lnTo>
                    <a:cubicBezTo>
                      <a:pt x="978" y="2025"/>
                      <a:pt x="1134" y="1872"/>
                      <a:pt x="1326" y="1872"/>
                    </a:cubicBezTo>
                    <a:close/>
                    <a:moveTo>
                      <a:pt x="3424" y="1906"/>
                    </a:moveTo>
                    <a:cubicBezTo>
                      <a:pt x="3425" y="1906"/>
                      <a:pt x="3425" y="1906"/>
                      <a:pt x="3426" y="1906"/>
                    </a:cubicBezTo>
                    <a:cubicBezTo>
                      <a:pt x="3619" y="1909"/>
                      <a:pt x="3774" y="2069"/>
                      <a:pt x="3770" y="2262"/>
                    </a:cubicBezTo>
                    <a:lnTo>
                      <a:pt x="3767" y="2484"/>
                    </a:lnTo>
                    <a:cubicBezTo>
                      <a:pt x="3765" y="2675"/>
                      <a:pt x="3609" y="2829"/>
                      <a:pt x="3417" y="2829"/>
                    </a:cubicBezTo>
                    <a:cubicBezTo>
                      <a:pt x="3415" y="2829"/>
                      <a:pt x="3413" y="2829"/>
                      <a:pt x="3411" y="2829"/>
                    </a:cubicBezTo>
                    <a:cubicBezTo>
                      <a:pt x="3328" y="2828"/>
                      <a:pt x="3263" y="2760"/>
                      <a:pt x="3264" y="2677"/>
                    </a:cubicBezTo>
                    <a:lnTo>
                      <a:pt x="3275" y="2054"/>
                    </a:lnTo>
                    <a:cubicBezTo>
                      <a:pt x="3276" y="1972"/>
                      <a:pt x="3342" y="1906"/>
                      <a:pt x="3424" y="1906"/>
                    </a:cubicBezTo>
                    <a:close/>
                    <a:moveTo>
                      <a:pt x="2043" y="3244"/>
                    </a:moveTo>
                    <a:cubicBezTo>
                      <a:pt x="2043" y="3244"/>
                      <a:pt x="2044" y="3244"/>
                      <a:pt x="2045" y="3244"/>
                    </a:cubicBezTo>
                    <a:lnTo>
                      <a:pt x="2669" y="3255"/>
                    </a:lnTo>
                    <a:cubicBezTo>
                      <a:pt x="2751" y="3256"/>
                      <a:pt x="2818" y="3323"/>
                      <a:pt x="2815" y="3406"/>
                    </a:cubicBezTo>
                    <a:cubicBezTo>
                      <a:pt x="2813" y="3599"/>
                      <a:pt x="2656" y="3751"/>
                      <a:pt x="2465" y="3751"/>
                    </a:cubicBezTo>
                    <a:cubicBezTo>
                      <a:pt x="2463" y="3751"/>
                      <a:pt x="2462" y="3751"/>
                      <a:pt x="2460" y="3751"/>
                    </a:cubicBezTo>
                    <a:lnTo>
                      <a:pt x="2237" y="3747"/>
                    </a:lnTo>
                    <a:cubicBezTo>
                      <a:pt x="2044" y="3744"/>
                      <a:pt x="1889" y="3585"/>
                      <a:pt x="1892" y="3392"/>
                    </a:cubicBezTo>
                    <a:cubicBezTo>
                      <a:pt x="1894" y="3310"/>
                      <a:pt x="1961" y="3244"/>
                      <a:pt x="2043" y="3244"/>
                    </a:cubicBezTo>
                    <a:close/>
                    <a:moveTo>
                      <a:pt x="2369" y="1"/>
                    </a:moveTo>
                    <a:cubicBezTo>
                      <a:pt x="1089" y="1"/>
                      <a:pt x="42" y="1029"/>
                      <a:pt x="21" y="2313"/>
                    </a:cubicBezTo>
                    <a:cubicBezTo>
                      <a:pt x="1" y="3611"/>
                      <a:pt x="1036" y="4680"/>
                      <a:pt x="2333" y="4701"/>
                    </a:cubicBezTo>
                    <a:cubicBezTo>
                      <a:pt x="2346" y="4701"/>
                      <a:pt x="2358" y="4701"/>
                      <a:pt x="2370" y="4701"/>
                    </a:cubicBezTo>
                    <a:cubicBezTo>
                      <a:pt x="3651" y="4701"/>
                      <a:pt x="4699" y="3674"/>
                      <a:pt x="4720" y="2389"/>
                    </a:cubicBezTo>
                    <a:cubicBezTo>
                      <a:pt x="4741" y="1090"/>
                      <a:pt x="3706" y="22"/>
                      <a:pt x="2408" y="1"/>
                    </a:cubicBezTo>
                    <a:cubicBezTo>
                      <a:pt x="2395" y="1"/>
                      <a:pt x="2382" y="1"/>
                      <a:pt x="2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73130" y="1184045"/>
                <a:ext cx="124099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508" extrusionOk="0">
                    <a:moveTo>
                      <a:pt x="4208" y="1"/>
                    </a:moveTo>
                    <a:cubicBezTo>
                      <a:pt x="4163" y="1"/>
                      <a:pt x="4118" y="11"/>
                      <a:pt x="4075" y="32"/>
                    </a:cubicBezTo>
                    <a:lnTo>
                      <a:pt x="211" y="1938"/>
                    </a:lnTo>
                    <a:cubicBezTo>
                      <a:pt x="62" y="2011"/>
                      <a:pt x="0" y="2191"/>
                      <a:pt x="75" y="2340"/>
                    </a:cubicBezTo>
                    <a:cubicBezTo>
                      <a:pt x="127" y="2446"/>
                      <a:pt x="233" y="2508"/>
                      <a:pt x="344" y="2508"/>
                    </a:cubicBezTo>
                    <a:cubicBezTo>
                      <a:pt x="389" y="2508"/>
                      <a:pt x="434" y="2497"/>
                      <a:pt x="476" y="2476"/>
                    </a:cubicBezTo>
                    <a:lnTo>
                      <a:pt x="4342" y="570"/>
                    </a:lnTo>
                    <a:cubicBezTo>
                      <a:pt x="4489" y="497"/>
                      <a:pt x="4551" y="317"/>
                      <a:pt x="4478" y="168"/>
                    </a:cubicBezTo>
                    <a:cubicBezTo>
                      <a:pt x="4426" y="62"/>
                      <a:pt x="4319" y="1"/>
                      <a:pt x="42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557319" y="1182273"/>
                <a:ext cx="61041" cy="20011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734" extrusionOk="0">
                    <a:moveTo>
                      <a:pt x="30" y="0"/>
                    </a:moveTo>
                    <a:cubicBezTo>
                      <a:pt x="15" y="0"/>
                      <a:pt x="3" y="13"/>
                      <a:pt x="3" y="28"/>
                    </a:cubicBezTo>
                    <a:lnTo>
                      <a:pt x="1" y="699"/>
                    </a:lnTo>
                    <a:cubicBezTo>
                      <a:pt x="1" y="715"/>
                      <a:pt x="12" y="727"/>
                      <a:pt x="27" y="727"/>
                    </a:cubicBezTo>
                    <a:lnTo>
                      <a:pt x="2209" y="733"/>
                    </a:lnTo>
                    <a:cubicBezTo>
                      <a:pt x="2224" y="733"/>
                      <a:pt x="2236" y="722"/>
                      <a:pt x="2236" y="706"/>
                    </a:cubicBezTo>
                    <a:lnTo>
                      <a:pt x="2238" y="34"/>
                    </a:lnTo>
                    <a:cubicBezTo>
                      <a:pt x="2238" y="19"/>
                      <a:pt x="2225" y="7"/>
                      <a:pt x="2210" y="7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706286" y="668604"/>
                <a:ext cx="99508" cy="37759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1385" extrusionOk="0">
                    <a:moveTo>
                      <a:pt x="3317" y="0"/>
                    </a:moveTo>
                    <a:cubicBezTo>
                      <a:pt x="3292" y="0"/>
                      <a:pt x="3267" y="3"/>
                      <a:pt x="3241" y="10"/>
                    </a:cubicBezTo>
                    <a:lnTo>
                      <a:pt x="257" y="793"/>
                    </a:lnTo>
                    <a:cubicBezTo>
                      <a:pt x="96" y="835"/>
                      <a:pt x="1" y="999"/>
                      <a:pt x="43" y="1160"/>
                    </a:cubicBezTo>
                    <a:cubicBezTo>
                      <a:pt x="77" y="1295"/>
                      <a:pt x="200" y="1384"/>
                      <a:pt x="333" y="1384"/>
                    </a:cubicBezTo>
                    <a:cubicBezTo>
                      <a:pt x="358" y="1384"/>
                      <a:pt x="383" y="1381"/>
                      <a:pt x="409" y="1375"/>
                    </a:cubicBezTo>
                    <a:lnTo>
                      <a:pt x="3394" y="591"/>
                    </a:lnTo>
                    <a:cubicBezTo>
                      <a:pt x="3554" y="549"/>
                      <a:pt x="3650" y="385"/>
                      <a:pt x="3608" y="224"/>
                    </a:cubicBezTo>
                    <a:cubicBezTo>
                      <a:pt x="3572" y="89"/>
                      <a:pt x="3450" y="0"/>
                      <a:pt x="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549685" y="1087614"/>
                <a:ext cx="37704" cy="76171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794" extrusionOk="0">
                    <a:moveTo>
                      <a:pt x="1382" y="0"/>
                    </a:moveTo>
                    <a:lnTo>
                      <a:pt x="105" y="272"/>
                    </a:lnTo>
                    <a:lnTo>
                      <a:pt x="0" y="2526"/>
                    </a:lnTo>
                    <a:lnTo>
                      <a:pt x="372" y="2794"/>
                    </a:lnTo>
                    <a:lnTo>
                      <a:pt x="1349" y="2718"/>
                    </a:lnTo>
                    <a:lnTo>
                      <a:pt x="1244" y="2143"/>
                    </a:lnTo>
                    <a:lnTo>
                      <a:pt x="138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543387" y="1136743"/>
                <a:ext cx="108477" cy="49836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1828" extrusionOk="0">
                    <a:moveTo>
                      <a:pt x="1494" y="0"/>
                    </a:moveTo>
                    <a:lnTo>
                      <a:pt x="1494" y="0"/>
                    </a:lnTo>
                    <a:cubicBezTo>
                      <a:pt x="1494" y="1"/>
                      <a:pt x="1520" y="443"/>
                      <a:pt x="1040" y="594"/>
                    </a:cubicBezTo>
                    <a:cubicBezTo>
                      <a:pt x="938" y="626"/>
                      <a:pt x="851" y="639"/>
                      <a:pt x="776" y="639"/>
                    </a:cubicBezTo>
                    <a:cubicBezTo>
                      <a:pt x="493" y="639"/>
                      <a:pt x="368" y="462"/>
                      <a:pt x="240" y="447"/>
                    </a:cubicBezTo>
                    <a:cubicBezTo>
                      <a:pt x="238" y="447"/>
                      <a:pt x="235" y="447"/>
                      <a:pt x="232" y="447"/>
                    </a:cubicBezTo>
                    <a:cubicBezTo>
                      <a:pt x="76" y="447"/>
                      <a:pt x="32" y="988"/>
                      <a:pt x="16" y="1232"/>
                    </a:cubicBezTo>
                    <a:cubicBezTo>
                      <a:pt x="1" y="1478"/>
                      <a:pt x="94" y="1663"/>
                      <a:pt x="307" y="1727"/>
                    </a:cubicBezTo>
                    <a:cubicBezTo>
                      <a:pt x="343" y="1738"/>
                      <a:pt x="427" y="1742"/>
                      <a:pt x="536" y="1742"/>
                    </a:cubicBezTo>
                    <a:cubicBezTo>
                      <a:pt x="785" y="1742"/>
                      <a:pt x="1170" y="1722"/>
                      <a:pt x="1449" y="1722"/>
                    </a:cubicBezTo>
                    <a:cubicBezTo>
                      <a:pt x="1565" y="1722"/>
                      <a:pt x="1663" y="1726"/>
                      <a:pt x="1725" y="1735"/>
                    </a:cubicBezTo>
                    <a:cubicBezTo>
                      <a:pt x="1902" y="1763"/>
                      <a:pt x="2199" y="1827"/>
                      <a:pt x="2538" y="1827"/>
                    </a:cubicBezTo>
                    <a:cubicBezTo>
                      <a:pt x="2736" y="1827"/>
                      <a:pt x="2948" y="1806"/>
                      <a:pt x="3159" y="1742"/>
                    </a:cubicBezTo>
                    <a:cubicBezTo>
                      <a:pt x="3731" y="1570"/>
                      <a:pt x="3979" y="1413"/>
                      <a:pt x="3871" y="1095"/>
                    </a:cubicBezTo>
                    <a:cubicBezTo>
                      <a:pt x="3763" y="779"/>
                      <a:pt x="3432" y="779"/>
                      <a:pt x="3295" y="767"/>
                    </a:cubicBezTo>
                    <a:cubicBezTo>
                      <a:pt x="3158" y="756"/>
                      <a:pt x="2850" y="750"/>
                      <a:pt x="2650" y="625"/>
                    </a:cubicBezTo>
                    <a:cubicBezTo>
                      <a:pt x="2451" y="500"/>
                      <a:pt x="1494" y="1"/>
                      <a:pt x="14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586600" y="1141869"/>
                <a:ext cx="6679" cy="7579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78" extrusionOk="0">
                    <a:moveTo>
                      <a:pt x="206" y="1"/>
                    </a:moveTo>
                    <a:cubicBezTo>
                      <a:pt x="195" y="1"/>
                      <a:pt x="185" y="5"/>
                      <a:pt x="179" y="14"/>
                    </a:cubicBezTo>
                    <a:lnTo>
                      <a:pt x="12" y="221"/>
                    </a:lnTo>
                    <a:cubicBezTo>
                      <a:pt x="1" y="236"/>
                      <a:pt x="3" y="258"/>
                      <a:pt x="18" y="270"/>
                    </a:cubicBezTo>
                    <a:cubicBezTo>
                      <a:pt x="25" y="276"/>
                      <a:pt x="32" y="278"/>
                      <a:pt x="40" y="278"/>
                    </a:cubicBezTo>
                    <a:cubicBezTo>
                      <a:pt x="51" y="278"/>
                      <a:pt x="60" y="273"/>
                      <a:pt x="67" y="264"/>
                    </a:cubicBezTo>
                    <a:lnTo>
                      <a:pt x="233" y="57"/>
                    </a:lnTo>
                    <a:cubicBezTo>
                      <a:pt x="245" y="43"/>
                      <a:pt x="243" y="21"/>
                      <a:pt x="227" y="8"/>
                    </a:cubicBezTo>
                    <a:cubicBezTo>
                      <a:pt x="221" y="3"/>
                      <a:pt x="213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592652" y="1145386"/>
                <a:ext cx="6707" cy="760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79" extrusionOk="0">
                    <a:moveTo>
                      <a:pt x="207" y="1"/>
                    </a:moveTo>
                    <a:cubicBezTo>
                      <a:pt x="197" y="1"/>
                      <a:pt x="186" y="5"/>
                      <a:pt x="179" y="14"/>
                    </a:cubicBezTo>
                    <a:lnTo>
                      <a:pt x="14" y="221"/>
                    </a:lnTo>
                    <a:cubicBezTo>
                      <a:pt x="1" y="236"/>
                      <a:pt x="3" y="258"/>
                      <a:pt x="18" y="270"/>
                    </a:cubicBezTo>
                    <a:cubicBezTo>
                      <a:pt x="25" y="276"/>
                      <a:pt x="32" y="278"/>
                      <a:pt x="40" y="278"/>
                    </a:cubicBezTo>
                    <a:cubicBezTo>
                      <a:pt x="51" y="278"/>
                      <a:pt x="61" y="273"/>
                      <a:pt x="68" y="265"/>
                    </a:cubicBezTo>
                    <a:lnTo>
                      <a:pt x="233" y="58"/>
                    </a:lnTo>
                    <a:cubicBezTo>
                      <a:pt x="245" y="43"/>
                      <a:pt x="243" y="21"/>
                      <a:pt x="228" y="8"/>
                    </a:cubicBezTo>
                    <a:cubicBezTo>
                      <a:pt x="222" y="3"/>
                      <a:pt x="214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598759" y="1148957"/>
                <a:ext cx="6679" cy="755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77" extrusionOk="0">
                    <a:moveTo>
                      <a:pt x="205" y="0"/>
                    </a:moveTo>
                    <a:cubicBezTo>
                      <a:pt x="195" y="0"/>
                      <a:pt x="184" y="5"/>
                      <a:pt x="177" y="13"/>
                    </a:cubicBezTo>
                    <a:lnTo>
                      <a:pt x="12" y="219"/>
                    </a:lnTo>
                    <a:cubicBezTo>
                      <a:pt x="0" y="234"/>
                      <a:pt x="2" y="256"/>
                      <a:pt x="18" y="269"/>
                    </a:cubicBezTo>
                    <a:cubicBezTo>
                      <a:pt x="23" y="274"/>
                      <a:pt x="32" y="276"/>
                      <a:pt x="40" y="276"/>
                    </a:cubicBezTo>
                    <a:cubicBezTo>
                      <a:pt x="49" y="276"/>
                      <a:pt x="60" y="272"/>
                      <a:pt x="66" y="263"/>
                    </a:cubicBezTo>
                    <a:lnTo>
                      <a:pt x="232" y="56"/>
                    </a:lnTo>
                    <a:cubicBezTo>
                      <a:pt x="245" y="41"/>
                      <a:pt x="242" y="19"/>
                      <a:pt x="227" y="7"/>
                    </a:cubicBezTo>
                    <a:cubicBezTo>
                      <a:pt x="221" y="2"/>
                      <a:pt x="213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543851" y="1165397"/>
                <a:ext cx="108014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777" extrusionOk="0">
                    <a:moveTo>
                      <a:pt x="3835" y="0"/>
                    </a:moveTo>
                    <a:cubicBezTo>
                      <a:pt x="3699" y="94"/>
                      <a:pt x="3391" y="296"/>
                      <a:pt x="3141" y="374"/>
                    </a:cubicBezTo>
                    <a:cubicBezTo>
                      <a:pt x="2992" y="420"/>
                      <a:pt x="2784" y="435"/>
                      <a:pt x="2559" y="435"/>
                    </a:cubicBezTo>
                    <a:cubicBezTo>
                      <a:pt x="2281" y="435"/>
                      <a:pt x="1978" y="412"/>
                      <a:pt x="1733" y="395"/>
                    </a:cubicBezTo>
                    <a:cubicBezTo>
                      <a:pt x="1652" y="389"/>
                      <a:pt x="1568" y="387"/>
                      <a:pt x="1484" y="387"/>
                    </a:cubicBezTo>
                    <a:cubicBezTo>
                      <a:pt x="1162" y="387"/>
                      <a:pt x="831" y="419"/>
                      <a:pt x="623" y="419"/>
                    </a:cubicBezTo>
                    <a:cubicBezTo>
                      <a:pt x="584" y="419"/>
                      <a:pt x="549" y="418"/>
                      <a:pt x="520" y="416"/>
                    </a:cubicBezTo>
                    <a:cubicBezTo>
                      <a:pt x="388" y="403"/>
                      <a:pt x="164" y="339"/>
                      <a:pt x="0" y="286"/>
                    </a:cubicBezTo>
                    <a:lnTo>
                      <a:pt x="0" y="286"/>
                    </a:lnTo>
                    <a:cubicBezTo>
                      <a:pt x="14" y="480"/>
                      <a:pt x="109" y="622"/>
                      <a:pt x="290" y="676"/>
                    </a:cubicBezTo>
                    <a:cubicBezTo>
                      <a:pt x="326" y="687"/>
                      <a:pt x="410" y="691"/>
                      <a:pt x="519" y="691"/>
                    </a:cubicBezTo>
                    <a:cubicBezTo>
                      <a:pt x="768" y="691"/>
                      <a:pt x="1153" y="671"/>
                      <a:pt x="1432" y="671"/>
                    </a:cubicBezTo>
                    <a:cubicBezTo>
                      <a:pt x="1548" y="671"/>
                      <a:pt x="1646" y="675"/>
                      <a:pt x="1708" y="684"/>
                    </a:cubicBezTo>
                    <a:cubicBezTo>
                      <a:pt x="1885" y="712"/>
                      <a:pt x="2182" y="776"/>
                      <a:pt x="2521" y="776"/>
                    </a:cubicBezTo>
                    <a:cubicBezTo>
                      <a:pt x="2719" y="776"/>
                      <a:pt x="2931" y="755"/>
                      <a:pt x="3142" y="691"/>
                    </a:cubicBezTo>
                    <a:cubicBezTo>
                      <a:pt x="3714" y="519"/>
                      <a:pt x="3962" y="362"/>
                      <a:pt x="3854" y="44"/>
                    </a:cubicBezTo>
                    <a:cubicBezTo>
                      <a:pt x="3848" y="29"/>
                      <a:pt x="3842" y="14"/>
                      <a:pt x="3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317019" y="772123"/>
                <a:ext cx="297407" cy="364581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13373" extrusionOk="0">
                    <a:moveTo>
                      <a:pt x="82" y="0"/>
                    </a:moveTo>
                    <a:cubicBezTo>
                      <a:pt x="82" y="0"/>
                      <a:pt x="1" y="1520"/>
                      <a:pt x="685" y="2394"/>
                    </a:cubicBezTo>
                    <a:cubicBezTo>
                      <a:pt x="1754" y="3759"/>
                      <a:pt x="7721" y="6573"/>
                      <a:pt x="7721" y="6573"/>
                    </a:cubicBezTo>
                    <a:cubicBezTo>
                      <a:pt x="7721" y="6573"/>
                      <a:pt x="7693" y="10518"/>
                      <a:pt x="7693" y="11078"/>
                    </a:cubicBezTo>
                    <a:lnTo>
                      <a:pt x="7693" y="13372"/>
                    </a:lnTo>
                    <a:lnTo>
                      <a:pt x="10434" y="13120"/>
                    </a:lnTo>
                    <a:cubicBezTo>
                      <a:pt x="10434" y="13120"/>
                      <a:pt x="10909" y="5734"/>
                      <a:pt x="10490" y="4784"/>
                    </a:cubicBezTo>
                    <a:cubicBezTo>
                      <a:pt x="10070" y="3832"/>
                      <a:pt x="7120" y="1321"/>
                      <a:pt x="4392" y="196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62467" y="231191"/>
                <a:ext cx="193673" cy="207004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7593" extrusionOk="0">
                    <a:moveTo>
                      <a:pt x="2949" y="0"/>
                    </a:moveTo>
                    <a:cubicBezTo>
                      <a:pt x="2776" y="0"/>
                      <a:pt x="2603" y="17"/>
                      <a:pt x="2434" y="48"/>
                    </a:cubicBezTo>
                    <a:cubicBezTo>
                      <a:pt x="2003" y="126"/>
                      <a:pt x="1528" y="293"/>
                      <a:pt x="1239" y="639"/>
                    </a:cubicBezTo>
                    <a:cubicBezTo>
                      <a:pt x="1145" y="753"/>
                      <a:pt x="1082" y="890"/>
                      <a:pt x="979" y="997"/>
                    </a:cubicBezTo>
                    <a:cubicBezTo>
                      <a:pt x="861" y="1121"/>
                      <a:pt x="699" y="1192"/>
                      <a:pt x="563" y="1296"/>
                    </a:cubicBezTo>
                    <a:cubicBezTo>
                      <a:pt x="347" y="1463"/>
                      <a:pt x="203" y="1713"/>
                      <a:pt x="122" y="1975"/>
                    </a:cubicBezTo>
                    <a:cubicBezTo>
                      <a:pt x="16" y="2313"/>
                      <a:pt x="1" y="2668"/>
                      <a:pt x="6" y="3018"/>
                    </a:cubicBezTo>
                    <a:cubicBezTo>
                      <a:pt x="10" y="3351"/>
                      <a:pt x="91" y="3684"/>
                      <a:pt x="243" y="3980"/>
                    </a:cubicBezTo>
                    <a:cubicBezTo>
                      <a:pt x="255" y="4003"/>
                      <a:pt x="267" y="4026"/>
                      <a:pt x="270" y="4052"/>
                    </a:cubicBezTo>
                    <a:cubicBezTo>
                      <a:pt x="272" y="4078"/>
                      <a:pt x="264" y="4104"/>
                      <a:pt x="257" y="4130"/>
                    </a:cubicBezTo>
                    <a:cubicBezTo>
                      <a:pt x="163" y="4479"/>
                      <a:pt x="223" y="4881"/>
                      <a:pt x="299" y="5230"/>
                    </a:cubicBezTo>
                    <a:cubicBezTo>
                      <a:pt x="364" y="5528"/>
                      <a:pt x="480" y="5820"/>
                      <a:pt x="677" y="6047"/>
                    </a:cubicBezTo>
                    <a:cubicBezTo>
                      <a:pt x="728" y="6108"/>
                      <a:pt x="786" y="6164"/>
                      <a:pt x="843" y="6218"/>
                    </a:cubicBezTo>
                    <a:cubicBezTo>
                      <a:pt x="857" y="6232"/>
                      <a:pt x="871" y="6246"/>
                      <a:pt x="879" y="6265"/>
                    </a:cubicBezTo>
                    <a:cubicBezTo>
                      <a:pt x="890" y="6288"/>
                      <a:pt x="890" y="6315"/>
                      <a:pt x="890" y="6339"/>
                    </a:cubicBezTo>
                    <a:cubicBezTo>
                      <a:pt x="890" y="6527"/>
                      <a:pt x="947" y="6706"/>
                      <a:pt x="1003" y="6883"/>
                    </a:cubicBezTo>
                    <a:cubicBezTo>
                      <a:pt x="1021" y="6942"/>
                      <a:pt x="1041" y="7002"/>
                      <a:pt x="1074" y="7056"/>
                    </a:cubicBezTo>
                    <a:cubicBezTo>
                      <a:pt x="1112" y="7115"/>
                      <a:pt x="1167" y="7162"/>
                      <a:pt x="1222" y="7204"/>
                    </a:cubicBezTo>
                    <a:cubicBezTo>
                      <a:pt x="1434" y="7369"/>
                      <a:pt x="1672" y="7498"/>
                      <a:pt x="1924" y="7584"/>
                    </a:cubicBezTo>
                    <a:cubicBezTo>
                      <a:pt x="1935" y="7589"/>
                      <a:pt x="1947" y="7593"/>
                      <a:pt x="1959" y="7593"/>
                    </a:cubicBezTo>
                    <a:cubicBezTo>
                      <a:pt x="1965" y="7593"/>
                      <a:pt x="1972" y="7591"/>
                      <a:pt x="1978" y="7588"/>
                    </a:cubicBezTo>
                    <a:cubicBezTo>
                      <a:pt x="1995" y="7578"/>
                      <a:pt x="2002" y="7558"/>
                      <a:pt x="2008" y="7539"/>
                    </a:cubicBezTo>
                    <a:cubicBezTo>
                      <a:pt x="2135" y="7037"/>
                      <a:pt x="1863" y="6434"/>
                      <a:pt x="1689" y="5980"/>
                    </a:cubicBezTo>
                    <a:cubicBezTo>
                      <a:pt x="1497" y="5476"/>
                      <a:pt x="1260" y="4962"/>
                      <a:pt x="1197" y="4418"/>
                    </a:cubicBezTo>
                    <a:cubicBezTo>
                      <a:pt x="1185" y="4309"/>
                      <a:pt x="1181" y="4198"/>
                      <a:pt x="1191" y="4089"/>
                    </a:cubicBezTo>
                    <a:cubicBezTo>
                      <a:pt x="1242" y="3541"/>
                      <a:pt x="1432" y="3017"/>
                      <a:pt x="1619" y="2501"/>
                    </a:cubicBezTo>
                    <a:cubicBezTo>
                      <a:pt x="1653" y="2406"/>
                      <a:pt x="1689" y="2310"/>
                      <a:pt x="1757" y="2238"/>
                    </a:cubicBezTo>
                    <a:cubicBezTo>
                      <a:pt x="1828" y="2161"/>
                      <a:pt x="1928" y="2120"/>
                      <a:pt x="2027" y="2095"/>
                    </a:cubicBezTo>
                    <a:cubicBezTo>
                      <a:pt x="2138" y="2066"/>
                      <a:pt x="2250" y="2054"/>
                      <a:pt x="2363" y="2054"/>
                    </a:cubicBezTo>
                    <a:cubicBezTo>
                      <a:pt x="2661" y="2054"/>
                      <a:pt x="2960" y="2139"/>
                      <a:pt x="3244" y="2242"/>
                    </a:cubicBezTo>
                    <a:cubicBezTo>
                      <a:pt x="3746" y="2425"/>
                      <a:pt x="4271" y="2629"/>
                      <a:pt x="4695" y="2972"/>
                    </a:cubicBezTo>
                    <a:cubicBezTo>
                      <a:pt x="4891" y="3131"/>
                      <a:pt x="4891" y="3285"/>
                      <a:pt x="5005" y="3497"/>
                    </a:cubicBezTo>
                    <a:cubicBezTo>
                      <a:pt x="5130" y="3727"/>
                      <a:pt x="5277" y="4486"/>
                      <a:pt x="5510" y="4593"/>
                    </a:cubicBezTo>
                    <a:cubicBezTo>
                      <a:pt x="5551" y="4611"/>
                      <a:pt x="5594" y="4628"/>
                      <a:pt x="5638" y="4639"/>
                    </a:cubicBezTo>
                    <a:cubicBezTo>
                      <a:pt x="5710" y="4660"/>
                      <a:pt x="5784" y="4669"/>
                      <a:pt x="5857" y="4669"/>
                    </a:cubicBezTo>
                    <a:cubicBezTo>
                      <a:pt x="6310" y="4669"/>
                      <a:pt x="6764" y="4302"/>
                      <a:pt x="6953" y="3892"/>
                    </a:cubicBezTo>
                    <a:cubicBezTo>
                      <a:pt x="7089" y="3599"/>
                      <a:pt x="7103" y="3249"/>
                      <a:pt x="7078" y="2932"/>
                    </a:cubicBezTo>
                    <a:cubicBezTo>
                      <a:pt x="7051" y="2582"/>
                      <a:pt x="6966" y="2193"/>
                      <a:pt x="6707" y="1937"/>
                    </a:cubicBezTo>
                    <a:cubicBezTo>
                      <a:pt x="6624" y="1855"/>
                      <a:pt x="6520" y="1793"/>
                      <a:pt x="6440" y="1707"/>
                    </a:cubicBezTo>
                    <a:cubicBezTo>
                      <a:pt x="6277" y="1533"/>
                      <a:pt x="6232" y="1275"/>
                      <a:pt x="6076" y="1094"/>
                    </a:cubicBezTo>
                    <a:cubicBezTo>
                      <a:pt x="5892" y="879"/>
                      <a:pt x="5557" y="702"/>
                      <a:pt x="5280" y="667"/>
                    </a:cubicBezTo>
                    <a:cubicBezTo>
                      <a:pt x="5081" y="647"/>
                      <a:pt x="4881" y="632"/>
                      <a:pt x="4682" y="610"/>
                    </a:cubicBezTo>
                    <a:cubicBezTo>
                      <a:pt x="4611" y="603"/>
                      <a:pt x="4540" y="594"/>
                      <a:pt x="4474" y="568"/>
                    </a:cubicBezTo>
                    <a:cubicBezTo>
                      <a:pt x="4421" y="547"/>
                      <a:pt x="4375" y="514"/>
                      <a:pt x="4327" y="483"/>
                    </a:cubicBezTo>
                    <a:cubicBezTo>
                      <a:pt x="4035" y="286"/>
                      <a:pt x="3784" y="116"/>
                      <a:pt x="3426" y="46"/>
                    </a:cubicBezTo>
                    <a:cubicBezTo>
                      <a:pt x="3269" y="15"/>
                      <a:pt x="3109" y="0"/>
                      <a:pt x="2949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410069" y="429041"/>
                <a:ext cx="60332" cy="5719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098" extrusionOk="0">
                    <a:moveTo>
                      <a:pt x="107" y="0"/>
                    </a:moveTo>
                    <a:lnTo>
                      <a:pt x="0" y="1692"/>
                    </a:lnTo>
                    <a:lnTo>
                      <a:pt x="2096" y="2097"/>
                    </a:lnTo>
                    <a:lnTo>
                      <a:pt x="2212" y="385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381279" y="276094"/>
                <a:ext cx="143782" cy="18279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6705" extrusionOk="0">
                    <a:moveTo>
                      <a:pt x="2643" y="0"/>
                    </a:moveTo>
                    <a:cubicBezTo>
                      <a:pt x="2555" y="0"/>
                      <a:pt x="2462" y="3"/>
                      <a:pt x="2365" y="8"/>
                    </a:cubicBezTo>
                    <a:cubicBezTo>
                      <a:pt x="1468" y="53"/>
                      <a:pt x="862" y="530"/>
                      <a:pt x="495" y="1257"/>
                    </a:cubicBezTo>
                    <a:cubicBezTo>
                      <a:pt x="128" y="1985"/>
                      <a:pt x="1" y="3030"/>
                      <a:pt x="137" y="3766"/>
                    </a:cubicBezTo>
                    <a:cubicBezTo>
                      <a:pt x="267" y="4474"/>
                      <a:pt x="706" y="5245"/>
                      <a:pt x="1154" y="5715"/>
                    </a:cubicBezTo>
                    <a:cubicBezTo>
                      <a:pt x="1632" y="6217"/>
                      <a:pt x="2320" y="6705"/>
                      <a:pt x="3222" y="6705"/>
                    </a:cubicBezTo>
                    <a:cubicBezTo>
                      <a:pt x="3238" y="6705"/>
                      <a:pt x="3254" y="6704"/>
                      <a:pt x="3269" y="6704"/>
                    </a:cubicBezTo>
                    <a:cubicBezTo>
                      <a:pt x="4196" y="6685"/>
                      <a:pt x="4680" y="6008"/>
                      <a:pt x="4913" y="5383"/>
                    </a:cubicBezTo>
                    <a:cubicBezTo>
                      <a:pt x="5153" y="4740"/>
                      <a:pt x="5207" y="3554"/>
                      <a:pt x="5218" y="2935"/>
                    </a:cubicBezTo>
                    <a:cubicBezTo>
                      <a:pt x="5230" y="2317"/>
                      <a:pt x="5273" y="1238"/>
                      <a:pt x="4404" y="607"/>
                    </a:cubicBezTo>
                    <a:cubicBezTo>
                      <a:pt x="3806" y="172"/>
                      <a:pt x="3367" y="0"/>
                      <a:pt x="2643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452518" y="360419"/>
                <a:ext cx="21237" cy="7743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84" extrusionOk="0">
                    <a:moveTo>
                      <a:pt x="389" y="0"/>
                    </a:moveTo>
                    <a:cubicBezTo>
                      <a:pt x="236" y="0"/>
                      <a:pt x="103" y="75"/>
                      <a:pt x="30" y="141"/>
                    </a:cubicBezTo>
                    <a:cubicBezTo>
                      <a:pt x="1" y="167"/>
                      <a:pt x="0" y="210"/>
                      <a:pt x="25" y="238"/>
                    </a:cubicBezTo>
                    <a:cubicBezTo>
                      <a:pt x="38" y="254"/>
                      <a:pt x="57" y="261"/>
                      <a:pt x="77" y="261"/>
                    </a:cubicBezTo>
                    <a:cubicBezTo>
                      <a:pt x="93" y="261"/>
                      <a:pt x="109" y="256"/>
                      <a:pt x="122" y="244"/>
                    </a:cubicBezTo>
                    <a:cubicBezTo>
                      <a:pt x="140" y="228"/>
                      <a:pt x="247" y="137"/>
                      <a:pt x="387" y="137"/>
                    </a:cubicBezTo>
                    <a:cubicBezTo>
                      <a:pt x="469" y="137"/>
                      <a:pt x="561" y="168"/>
                      <a:pt x="654" y="262"/>
                    </a:cubicBezTo>
                    <a:cubicBezTo>
                      <a:pt x="668" y="276"/>
                      <a:pt x="685" y="283"/>
                      <a:pt x="703" y="283"/>
                    </a:cubicBezTo>
                    <a:cubicBezTo>
                      <a:pt x="720" y="283"/>
                      <a:pt x="738" y="277"/>
                      <a:pt x="752" y="263"/>
                    </a:cubicBezTo>
                    <a:cubicBezTo>
                      <a:pt x="779" y="238"/>
                      <a:pt x="779" y="194"/>
                      <a:pt x="753" y="167"/>
                    </a:cubicBezTo>
                    <a:cubicBezTo>
                      <a:pt x="632" y="43"/>
                      <a:pt x="505" y="0"/>
                      <a:pt x="389" y="0"/>
                    </a:cubicBezTo>
                    <a:close/>
                  </a:path>
                </a:pathLst>
              </a:custGeom>
              <a:solidFill>
                <a:srgbClr val="231E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500693" y="365735"/>
                <a:ext cx="21292" cy="7743"/>
              </a:xfrm>
              <a:custGeom>
                <a:avLst/>
                <a:gdLst/>
                <a:ahLst/>
                <a:cxnLst/>
                <a:rect l="l" t="t" r="r" b="b"/>
                <a:pathLst>
                  <a:path w="781" h="284" extrusionOk="0">
                    <a:moveTo>
                      <a:pt x="390" y="0"/>
                    </a:moveTo>
                    <a:cubicBezTo>
                      <a:pt x="237" y="0"/>
                      <a:pt x="104" y="75"/>
                      <a:pt x="31" y="141"/>
                    </a:cubicBezTo>
                    <a:cubicBezTo>
                      <a:pt x="3" y="166"/>
                      <a:pt x="1" y="209"/>
                      <a:pt x="26" y="238"/>
                    </a:cubicBezTo>
                    <a:cubicBezTo>
                      <a:pt x="40" y="253"/>
                      <a:pt x="58" y="261"/>
                      <a:pt x="77" y="261"/>
                    </a:cubicBezTo>
                    <a:cubicBezTo>
                      <a:pt x="93" y="261"/>
                      <a:pt x="110" y="255"/>
                      <a:pt x="123" y="243"/>
                    </a:cubicBezTo>
                    <a:cubicBezTo>
                      <a:pt x="140" y="227"/>
                      <a:pt x="248" y="137"/>
                      <a:pt x="388" y="137"/>
                    </a:cubicBezTo>
                    <a:cubicBezTo>
                      <a:pt x="470" y="137"/>
                      <a:pt x="563" y="168"/>
                      <a:pt x="656" y="263"/>
                    </a:cubicBezTo>
                    <a:cubicBezTo>
                      <a:pt x="668" y="277"/>
                      <a:pt x="686" y="284"/>
                      <a:pt x="705" y="284"/>
                    </a:cubicBezTo>
                    <a:cubicBezTo>
                      <a:pt x="722" y="284"/>
                      <a:pt x="739" y="277"/>
                      <a:pt x="752" y="264"/>
                    </a:cubicBezTo>
                    <a:cubicBezTo>
                      <a:pt x="779" y="237"/>
                      <a:pt x="780" y="193"/>
                      <a:pt x="753" y="166"/>
                    </a:cubicBezTo>
                    <a:cubicBezTo>
                      <a:pt x="633" y="43"/>
                      <a:pt x="506" y="0"/>
                      <a:pt x="390" y="0"/>
                    </a:cubicBezTo>
                    <a:close/>
                  </a:path>
                </a:pathLst>
              </a:custGeom>
              <a:solidFill>
                <a:srgbClr val="231E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437469" y="450524"/>
                <a:ext cx="28408" cy="935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343" extrusionOk="0">
                    <a:moveTo>
                      <a:pt x="47" y="0"/>
                    </a:moveTo>
                    <a:cubicBezTo>
                      <a:pt x="32" y="0"/>
                      <a:pt x="18" y="9"/>
                      <a:pt x="11" y="23"/>
                    </a:cubicBezTo>
                    <a:cubicBezTo>
                      <a:pt x="1" y="43"/>
                      <a:pt x="9" y="68"/>
                      <a:pt x="30" y="78"/>
                    </a:cubicBezTo>
                    <a:cubicBezTo>
                      <a:pt x="340" y="232"/>
                      <a:pt x="665" y="321"/>
                      <a:pt x="998" y="342"/>
                    </a:cubicBezTo>
                    <a:lnTo>
                      <a:pt x="1000" y="342"/>
                    </a:lnTo>
                    <a:cubicBezTo>
                      <a:pt x="1021" y="342"/>
                      <a:pt x="1040" y="326"/>
                      <a:pt x="1041" y="304"/>
                    </a:cubicBezTo>
                    <a:cubicBezTo>
                      <a:pt x="1042" y="282"/>
                      <a:pt x="1025" y="262"/>
                      <a:pt x="1002" y="261"/>
                    </a:cubicBezTo>
                    <a:cubicBezTo>
                      <a:pt x="681" y="240"/>
                      <a:pt x="366" y="154"/>
                      <a:pt x="66" y="5"/>
                    </a:cubicBezTo>
                    <a:cubicBezTo>
                      <a:pt x="60" y="2"/>
                      <a:pt x="5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440713" y="336291"/>
                <a:ext cx="28326" cy="10278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377" extrusionOk="0">
                    <a:moveTo>
                      <a:pt x="706" y="0"/>
                    </a:moveTo>
                    <a:cubicBezTo>
                      <a:pt x="690" y="0"/>
                      <a:pt x="673" y="1"/>
                      <a:pt x="657" y="2"/>
                    </a:cubicBezTo>
                    <a:cubicBezTo>
                      <a:pt x="371" y="24"/>
                      <a:pt x="252" y="69"/>
                      <a:pt x="135" y="148"/>
                    </a:cubicBezTo>
                    <a:cubicBezTo>
                      <a:pt x="1" y="240"/>
                      <a:pt x="29" y="376"/>
                      <a:pt x="140" y="376"/>
                    </a:cubicBezTo>
                    <a:cubicBezTo>
                      <a:pt x="149" y="376"/>
                      <a:pt x="159" y="375"/>
                      <a:pt x="169" y="374"/>
                    </a:cubicBezTo>
                    <a:cubicBezTo>
                      <a:pt x="304" y="349"/>
                      <a:pt x="456" y="325"/>
                      <a:pt x="629" y="320"/>
                    </a:cubicBezTo>
                    <a:cubicBezTo>
                      <a:pt x="639" y="320"/>
                      <a:pt x="649" y="320"/>
                      <a:pt x="660" y="320"/>
                    </a:cubicBezTo>
                    <a:cubicBezTo>
                      <a:pt x="701" y="320"/>
                      <a:pt x="741" y="321"/>
                      <a:pt x="778" y="321"/>
                    </a:cubicBezTo>
                    <a:cubicBezTo>
                      <a:pt x="887" y="321"/>
                      <a:pt x="974" y="310"/>
                      <a:pt x="1002" y="220"/>
                    </a:cubicBezTo>
                    <a:cubicBezTo>
                      <a:pt x="1039" y="105"/>
                      <a:pt x="908" y="0"/>
                      <a:pt x="706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501947" y="340926"/>
                <a:ext cx="21619" cy="12922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74" extrusionOk="0">
                    <a:moveTo>
                      <a:pt x="247" y="0"/>
                    </a:moveTo>
                    <a:cubicBezTo>
                      <a:pt x="101" y="0"/>
                      <a:pt x="1" y="71"/>
                      <a:pt x="12" y="170"/>
                    </a:cubicBezTo>
                    <a:cubicBezTo>
                      <a:pt x="27" y="304"/>
                      <a:pt x="190" y="302"/>
                      <a:pt x="361" y="340"/>
                    </a:cubicBezTo>
                    <a:cubicBezTo>
                      <a:pt x="522" y="375"/>
                      <a:pt x="663" y="425"/>
                      <a:pt x="788" y="473"/>
                    </a:cubicBezTo>
                    <a:cubicBezTo>
                      <a:pt x="790" y="385"/>
                      <a:pt x="791" y="291"/>
                      <a:pt x="792" y="190"/>
                    </a:cubicBezTo>
                    <a:cubicBezTo>
                      <a:pt x="707" y="128"/>
                      <a:pt x="595" y="77"/>
                      <a:pt x="392" y="21"/>
                    </a:cubicBezTo>
                    <a:cubicBezTo>
                      <a:pt x="341" y="7"/>
                      <a:pt x="292" y="0"/>
                      <a:pt x="247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85698" y="374787"/>
                <a:ext cx="15403" cy="25627"/>
              </a:xfrm>
              <a:custGeom>
                <a:avLst/>
                <a:gdLst/>
                <a:ahLst/>
                <a:cxnLst/>
                <a:rect l="l" t="t" r="r" b="b"/>
                <a:pathLst>
                  <a:path w="565" h="940" extrusionOk="0">
                    <a:moveTo>
                      <a:pt x="125" y="0"/>
                    </a:moveTo>
                    <a:cubicBezTo>
                      <a:pt x="105" y="0"/>
                      <a:pt x="86" y="16"/>
                      <a:pt x="84" y="37"/>
                    </a:cubicBezTo>
                    <a:cubicBezTo>
                      <a:pt x="83" y="60"/>
                      <a:pt x="99" y="80"/>
                      <a:pt x="121" y="82"/>
                    </a:cubicBezTo>
                    <a:cubicBezTo>
                      <a:pt x="225" y="91"/>
                      <a:pt x="318" y="141"/>
                      <a:pt x="384" y="222"/>
                    </a:cubicBezTo>
                    <a:cubicBezTo>
                      <a:pt x="451" y="302"/>
                      <a:pt x="481" y="402"/>
                      <a:pt x="471" y="506"/>
                    </a:cubicBezTo>
                    <a:cubicBezTo>
                      <a:pt x="461" y="609"/>
                      <a:pt x="412" y="702"/>
                      <a:pt x="332" y="769"/>
                    </a:cubicBezTo>
                    <a:cubicBezTo>
                      <a:pt x="261" y="827"/>
                      <a:pt x="174" y="857"/>
                      <a:pt x="84" y="857"/>
                    </a:cubicBezTo>
                    <a:cubicBezTo>
                      <a:pt x="72" y="857"/>
                      <a:pt x="60" y="857"/>
                      <a:pt x="48" y="856"/>
                    </a:cubicBezTo>
                    <a:cubicBezTo>
                      <a:pt x="47" y="856"/>
                      <a:pt x="46" y="856"/>
                      <a:pt x="46" y="856"/>
                    </a:cubicBezTo>
                    <a:cubicBezTo>
                      <a:pt x="24" y="856"/>
                      <a:pt x="5" y="871"/>
                      <a:pt x="3" y="893"/>
                    </a:cubicBezTo>
                    <a:cubicBezTo>
                      <a:pt x="0" y="915"/>
                      <a:pt x="17" y="935"/>
                      <a:pt x="40" y="937"/>
                    </a:cubicBezTo>
                    <a:cubicBezTo>
                      <a:pt x="55" y="938"/>
                      <a:pt x="70" y="940"/>
                      <a:pt x="85" y="940"/>
                    </a:cubicBezTo>
                    <a:cubicBezTo>
                      <a:pt x="195" y="940"/>
                      <a:pt x="299" y="902"/>
                      <a:pt x="384" y="831"/>
                    </a:cubicBezTo>
                    <a:cubicBezTo>
                      <a:pt x="481" y="751"/>
                      <a:pt x="541" y="638"/>
                      <a:pt x="553" y="514"/>
                    </a:cubicBezTo>
                    <a:cubicBezTo>
                      <a:pt x="565" y="388"/>
                      <a:pt x="527" y="266"/>
                      <a:pt x="447" y="169"/>
                    </a:cubicBezTo>
                    <a:cubicBezTo>
                      <a:pt x="367" y="73"/>
                      <a:pt x="254" y="12"/>
                      <a:pt x="129" y="1"/>
                    </a:cubicBezTo>
                    <a:cubicBezTo>
                      <a:pt x="128" y="0"/>
                      <a:pt x="127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381279" y="275276"/>
                <a:ext cx="154687" cy="99154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3637" extrusionOk="0">
                    <a:moveTo>
                      <a:pt x="2657" y="0"/>
                    </a:moveTo>
                    <a:cubicBezTo>
                      <a:pt x="2570" y="0"/>
                      <a:pt x="2479" y="3"/>
                      <a:pt x="2383" y="7"/>
                    </a:cubicBezTo>
                    <a:cubicBezTo>
                      <a:pt x="1469" y="53"/>
                      <a:pt x="854" y="535"/>
                      <a:pt x="481" y="1268"/>
                    </a:cubicBezTo>
                    <a:cubicBezTo>
                      <a:pt x="136" y="1946"/>
                      <a:pt x="1" y="2899"/>
                      <a:pt x="93" y="3627"/>
                    </a:cubicBezTo>
                    <a:cubicBezTo>
                      <a:pt x="112" y="3634"/>
                      <a:pt x="132" y="3637"/>
                      <a:pt x="151" y="3637"/>
                    </a:cubicBezTo>
                    <a:cubicBezTo>
                      <a:pt x="213" y="3637"/>
                      <a:pt x="274" y="3608"/>
                      <a:pt x="344" y="3574"/>
                    </a:cubicBezTo>
                    <a:cubicBezTo>
                      <a:pt x="404" y="3545"/>
                      <a:pt x="465" y="3482"/>
                      <a:pt x="526" y="3462"/>
                    </a:cubicBezTo>
                    <a:cubicBezTo>
                      <a:pt x="552" y="3453"/>
                      <a:pt x="583" y="3449"/>
                      <a:pt x="617" y="3449"/>
                    </a:cubicBezTo>
                    <a:cubicBezTo>
                      <a:pt x="793" y="3449"/>
                      <a:pt x="1056" y="3549"/>
                      <a:pt x="1255" y="3549"/>
                    </a:cubicBezTo>
                    <a:cubicBezTo>
                      <a:pt x="1346" y="3549"/>
                      <a:pt x="1423" y="3528"/>
                      <a:pt x="1473" y="3469"/>
                    </a:cubicBezTo>
                    <a:cubicBezTo>
                      <a:pt x="1654" y="3254"/>
                      <a:pt x="1438" y="2331"/>
                      <a:pt x="1438" y="2331"/>
                    </a:cubicBezTo>
                    <a:lnTo>
                      <a:pt x="1438" y="2331"/>
                    </a:lnTo>
                    <a:cubicBezTo>
                      <a:pt x="1438" y="2331"/>
                      <a:pt x="1443" y="2331"/>
                      <a:pt x="1452" y="2331"/>
                    </a:cubicBezTo>
                    <a:cubicBezTo>
                      <a:pt x="1533" y="2331"/>
                      <a:pt x="1953" y="2306"/>
                      <a:pt x="2435" y="1810"/>
                    </a:cubicBezTo>
                    <a:cubicBezTo>
                      <a:pt x="2615" y="1625"/>
                      <a:pt x="2692" y="1263"/>
                      <a:pt x="2985" y="1094"/>
                    </a:cubicBezTo>
                    <a:cubicBezTo>
                      <a:pt x="3303" y="912"/>
                      <a:pt x="3729" y="1076"/>
                      <a:pt x="3955" y="738"/>
                    </a:cubicBezTo>
                    <a:cubicBezTo>
                      <a:pt x="3972" y="912"/>
                      <a:pt x="4090" y="1145"/>
                      <a:pt x="4220" y="1263"/>
                    </a:cubicBezTo>
                    <a:cubicBezTo>
                      <a:pt x="4388" y="1413"/>
                      <a:pt x="4630" y="1451"/>
                      <a:pt x="4751" y="1618"/>
                    </a:cubicBezTo>
                    <a:cubicBezTo>
                      <a:pt x="4873" y="1783"/>
                      <a:pt x="4870" y="2123"/>
                      <a:pt x="5136" y="2332"/>
                    </a:cubicBezTo>
                    <a:cubicBezTo>
                      <a:pt x="5268" y="2436"/>
                      <a:pt x="5371" y="2463"/>
                      <a:pt x="5444" y="2463"/>
                    </a:cubicBezTo>
                    <a:cubicBezTo>
                      <a:pt x="5518" y="2463"/>
                      <a:pt x="5560" y="2435"/>
                      <a:pt x="5567" y="2434"/>
                    </a:cubicBezTo>
                    <a:cubicBezTo>
                      <a:pt x="5673" y="2407"/>
                      <a:pt x="5415" y="2139"/>
                      <a:pt x="5435" y="2032"/>
                    </a:cubicBezTo>
                    <a:cubicBezTo>
                      <a:pt x="5450" y="1954"/>
                      <a:pt x="5424" y="1875"/>
                      <a:pt x="5395" y="1801"/>
                    </a:cubicBezTo>
                    <a:cubicBezTo>
                      <a:pt x="5208" y="1323"/>
                      <a:pt x="4872" y="913"/>
                      <a:pt x="4456" y="614"/>
                    </a:cubicBezTo>
                    <a:cubicBezTo>
                      <a:pt x="3846" y="174"/>
                      <a:pt x="3398" y="0"/>
                      <a:pt x="2657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376399" y="351940"/>
                <a:ext cx="38331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59" extrusionOk="0">
                    <a:moveTo>
                      <a:pt x="608" y="1"/>
                    </a:moveTo>
                    <a:cubicBezTo>
                      <a:pt x="549" y="1"/>
                      <a:pt x="490" y="11"/>
                      <a:pt x="434" y="33"/>
                    </a:cubicBezTo>
                    <a:cubicBezTo>
                      <a:pt x="128" y="152"/>
                      <a:pt x="1" y="561"/>
                      <a:pt x="150" y="944"/>
                    </a:cubicBezTo>
                    <a:cubicBezTo>
                      <a:pt x="272" y="1258"/>
                      <a:pt x="538" y="1459"/>
                      <a:pt x="798" y="1459"/>
                    </a:cubicBezTo>
                    <a:cubicBezTo>
                      <a:pt x="857" y="1459"/>
                      <a:pt x="916" y="1448"/>
                      <a:pt x="973" y="1426"/>
                    </a:cubicBezTo>
                    <a:cubicBezTo>
                      <a:pt x="1278" y="1308"/>
                      <a:pt x="1405" y="900"/>
                      <a:pt x="1256" y="515"/>
                    </a:cubicBezTo>
                    <a:cubicBezTo>
                      <a:pt x="1135" y="202"/>
                      <a:pt x="868" y="1"/>
                      <a:pt x="608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470948" y="409875"/>
                <a:ext cx="28844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7" y="268"/>
                      <a:pt x="279" y="456"/>
                      <a:pt x="557" y="456"/>
                    </a:cubicBezTo>
                    <a:cubicBezTo>
                      <a:pt x="564" y="456"/>
                      <a:pt x="571" y="456"/>
                      <a:pt x="577" y="455"/>
                    </a:cubicBezTo>
                    <a:cubicBezTo>
                      <a:pt x="950" y="444"/>
                      <a:pt x="1058" y="11"/>
                      <a:pt x="1058" y="11"/>
                    </a:cubicBezTo>
                    <a:lnTo>
                      <a:pt x="1058" y="11"/>
                    </a:lnTo>
                    <a:cubicBezTo>
                      <a:pt x="933" y="36"/>
                      <a:pt x="785" y="45"/>
                      <a:pt x="640" y="45"/>
                    </a:cubicBezTo>
                    <a:cubicBezTo>
                      <a:pt x="313" y="4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470948" y="409875"/>
                <a:ext cx="28844" cy="4607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73" y="169"/>
                      <a:pt x="603" y="169"/>
                    </a:cubicBezTo>
                    <a:cubicBezTo>
                      <a:pt x="614" y="169"/>
                      <a:pt x="625" y="168"/>
                      <a:pt x="635" y="168"/>
                    </a:cubicBezTo>
                    <a:cubicBezTo>
                      <a:pt x="980" y="156"/>
                      <a:pt x="1058" y="11"/>
                      <a:pt x="1058" y="11"/>
                    </a:cubicBezTo>
                    <a:lnTo>
                      <a:pt x="1058" y="11"/>
                    </a:lnTo>
                    <a:cubicBezTo>
                      <a:pt x="881" y="29"/>
                      <a:pt x="714" y="38"/>
                      <a:pt x="556" y="38"/>
                    </a:cubicBezTo>
                    <a:cubicBezTo>
                      <a:pt x="358" y="38"/>
                      <a:pt x="174" y="24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86405" y="363772"/>
                <a:ext cx="13958" cy="1761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46" extrusionOk="0">
                    <a:moveTo>
                      <a:pt x="225" y="1"/>
                    </a:moveTo>
                    <a:cubicBezTo>
                      <a:pt x="220" y="1"/>
                      <a:pt x="214" y="2"/>
                      <a:pt x="209" y="4"/>
                    </a:cubicBezTo>
                    <a:cubicBezTo>
                      <a:pt x="127" y="40"/>
                      <a:pt x="64" y="107"/>
                      <a:pt x="33" y="191"/>
                    </a:cubicBezTo>
                    <a:cubicBezTo>
                      <a:pt x="0" y="274"/>
                      <a:pt x="3" y="365"/>
                      <a:pt x="39" y="447"/>
                    </a:cubicBezTo>
                    <a:cubicBezTo>
                      <a:pt x="76" y="528"/>
                      <a:pt x="141" y="591"/>
                      <a:pt x="225" y="623"/>
                    </a:cubicBezTo>
                    <a:cubicBezTo>
                      <a:pt x="264" y="637"/>
                      <a:pt x="305" y="645"/>
                      <a:pt x="345" y="645"/>
                    </a:cubicBezTo>
                    <a:cubicBezTo>
                      <a:pt x="391" y="645"/>
                      <a:pt x="438" y="636"/>
                      <a:pt x="481" y="616"/>
                    </a:cubicBezTo>
                    <a:cubicBezTo>
                      <a:pt x="502" y="607"/>
                      <a:pt x="511" y="583"/>
                      <a:pt x="502" y="562"/>
                    </a:cubicBezTo>
                    <a:cubicBezTo>
                      <a:pt x="495" y="547"/>
                      <a:pt x="480" y="538"/>
                      <a:pt x="465" y="538"/>
                    </a:cubicBezTo>
                    <a:cubicBezTo>
                      <a:pt x="459" y="538"/>
                      <a:pt x="453" y="539"/>
                      <a:pt x="448" y="542"/>
                    </a:cubicBezTo>
                    <a:cubicBezTo>
                      <a:pt x="415" y="556"/>
                      <a:pt x="380" y="564"/>
                      <a:pt x="345" y="564"/>
                    </a:cubicBezTo>
                    <a:cubicBezTo>
                      <a:pt x="315" y="564"/>
                      <a:pt x="284" y="558"/>
                      <a:pt x="254" y="547"/>
                    </a:cubicBezTo>
                    <a:cubicBezTo>
                      <a:pt x="191" y="522"/>
                      <a:pt x="141" y="476"/>
                      <a:pt x="114" y="414"/>
                    </a:cubicBezTo>
                    <a:cubicBezTo>
                      <a:pt x="86" y="352"/>
                      <a:pt x="84" y="284"/>
                      <a:pt x="108" y="220"/>
                    </a:cubicBezTo>
                    <a:cubicBezTo>
                      <a:pt x="133" y="157"/>
                      <a:pt x="181" y="107"/>
                      <a:pt x="242" y="80"/>
                    </a:cubicBezTo>
                    <a:cubicBezTo>
                      <a:pt x="263" y="71"/>
                      <a:pt x="271" y="46"/>
                      <a:pt x="263" y="25"/>
                    </a:cubicBezTo>
                    <a:cubicBezTo>
                      <a:pt x="256" y="10"/>
                      <a:pt x="241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378171" y="262925"/>
                <a:ext cx="46292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26" extrusionOk="0">
                    <a:moveTo>
                      <a:pt x="1535" y="0"/>
                    </a:moveTo>
                    <a:cubicBezTo>
                      <a:pt x="1327" y="0"/>
                      <a:pt x="1102" y="112"/>
                      <a:pt x="911" y="314"/>
                    </a:cubicBezTo>
                    <a:cubicBezTo>
                      <a:pt x="832" y="398"/>
                      <a:pt x="761" y="491"/>
                      <a:pt x="700" y="590"/>
                    </a:cubicBezTo>
                    <a:cubicBezTo>
                      <a:pt x="675" y="633"/>
                      <a:pt x="650" y="677"/>
                      <a:pt x="626" y="721"/>
                    </a:cubicBezTo>
                    <a:cubicBezTo>
                      <a:pt x="582" y="803"/>
                      <a:pt x="540" y="879"/>
                      <a:pt x="485" y="949"/>
                    </a:cubicBezTo>
                    <a:cubicBezTo>
                      <a:pt x="372" y="1093"/>
                      <a:pt x="213" y="1199"/>
                      <a:pt x="36" y="1245"/>
                    </a:cubicBezTo>
                    <a:cubicBezTo>
                      <a:pt x="14" y="1251"/>
                      <a:pt x="1" y="1273"/>
                      <a:pt x="7" y="1295"/>
                    </a:cubicBezTo>
                    <a:cubicBezTo>
                      <a:pt x="11" y="1313"/>
                      <a:pt x="28" y="1325"/>
                      <a:pt x="46" y="1325"/>
                    </a:cubicBezTo>
                    <a:cubicBezTo>
                      <a:pt x="49" y="1325"/>
                      <a:pt x="52" y="1325"/>
                      <a:pt x="56" y="1324"/>
                    </a:cubicBezTo>
                    <a:cubicBezTo>
                      <a:pt x="251" y="1274"/>
                      <a:pt x="426" y="1159"/>
                      <a:pt x="549" y="999"/>
                    </a:cubicBezTo>
                    <a:cubicBezTo>
                      <a:pt x="607" y="924"/>
                      <a:pt x="654" y="841"/>
                      <a:pt x="698" y="761"/>
                    </a:cubicBezTo>
                    <a:cubicBezTo>
                      <a:pt x="721" y="718"/>
                      <a:pt x="744" y="675"/>
                      <a:pt x="770" y="633"/>
                    </a:cubicBezTo>
                    <a:cubicBezTo>
                      <a:pt x="827" y="538"/>
                      <a:pt x="895" y="450"/>
                      <a:pt x="970" y="371"/>
                    </a:cubicBezTo>
                    <a:cubicBezTo>
                      <a:pt x="1146" y="185"/>
                      <a:pt x="1349" y="83"/>
                      <a:pt x="1534" y="83"/>
                    </a:cubicBezTo>
                    <a:cubicBezTo>
                      <a:pt x="1571" y="83"/>
                      <a:pt x="1608" y="87"/>
                      <a:pt x="1643" y="95"/>
                    </a:cubicBezTo>
                    <a:cubicBezTo>
                      <a:pt x="1646" y="96"/>
                      <a:pt x="1648" y="96"/>
                      <a:pt x="1651" y="96"/>
                    </a:cubicBezTo>
                    <a:cubicBezTo>
                      <a:pt x="1670" y="96"/>
                      <a:pt x="1688" y="83"/>
                      <a:pt x="1692" y="65"/>
                    </a:cubicBezTo>
                    <a:cubicBezTo>
                      <a:pt x="1697" y="43"/>
                      <a:pt x="1683" y="21"/>
                      <a:pt x="1661" y="15"/>
                    </a:cubicBezTo>
                    <a:cubicBezTo>
                      <a:pt x="1620" y="5"/>
                      <a:pt x="1578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387686" y="309873"/>
                <a:ext cx="26281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523" extrusionOk="0">
                    <a:moveTo>
                      <a:pt x="918" y="0"/>
                    </a:moveTo>
                    <a:cubicBezTo>
                      <a:pt x="908" y="0"/>
                      <a:pt x="898" y="4"/>
                      <a:pt x="890" y="11"/>
                    </a:cubicBezTo>
                    <a:cubicBezTo>
                      <a:pt x="658" y="235"/>
                      <a:pt x="355" y="387"/>
                      <a:pt x="38" y="441"/>
                    </a:cubicBezTo>
                    <a:cubicBezTo>
                      <a:pt x="16" y="444"/>
                      <a:pt x="1" y="466"/>
                      <a:pt x="4" y="488"/>
                    </a:cubicBezTo>
                    <a:cubicBezTo>
                      <a:pt x="8" y="508"/>
                      <a:pt x="25" y="522"/>
                      <a:pt x="44" y="522"/>
                    </a:cubicBezTo>
                    <a:lnTo>
                      <a:pt x="52" y="522"/>
                    </a:lnTo>
                    <a:cubicBezTo>
                      <a:pt x="385" y="465"/>
                      <a:pt x="703" y="306"/>
                      <a:pt x="947" y="71"/>
                    </a:cubicBezTo>
                    <a:cubicBezTo>
                      <a:pt x="963" y="56"/>
                      <a:pt x="963" y="29"/>
                      <a:pt x="948" y="13"/>
                    </a:cubicBezTo>
                    <a:cubicBezTo>
                      <a:pt x="940" y="4"/>
                      <a:pt x="929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493332" y="262080"/>
                <a:ext cx="28080" cy="16657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611" extrusionOk="0">
                    <a:moveTo>
                      <a:pt x="157" y="0"/>
                    </a:moveTo>
                    <a:cubicBezTo>
                      <a:pt x="118" y="0"/>
                      <a:pt x="78" y="3"/>
                      <a:pt x="39" y="9"/>
                    </a:cubicBezTo>
                    <a:cubicBezTo>
                      <a:pt x="17" y="12"/>
                      <a:pt x="1" y="32"/>
                      <a:pt x="4" y="55"/>
                    </a:cubicBezTo>
                    <a:cubicBezTo>
                      <a:pt x="7" y="76"/>
                      <a:pt x="25" y="90"/>
                      <a:pt x="46" y="90"/>
                    </a:cubicBezTo>
                    <a:cubicBezTo>
                      <a:pt x="48" y="90"/>
                      <a:pt x="49" y="90"/>
                      <a:pt x="51" y="90"/>
                    </a:cubicBezTo>
                    <a:cubicBezTo>
                      <a:pt x="87" y="85"/>
                      <a:pt x="123" y="82"/>
                      <a:pt x="159" y="82"/>
                    </a:cubicBezTo>
                    <a:cubicBezTo>
                      <a:pt x="487" y="82"/>
                      <a:pt x="811" y="285"/>
                      <a:pt x="945" y="586"/>
                    </a:cubicBezTo>
                    <a:cubicBezTo>
                      <a:pt x="951" y="601"/>
                      <a:pt x="966" y="610"/>
                      <a:pt x="983" y="610"/>
                    </a:cubicBezTo>
                    <a:cubicBezTo>
                      <a:pt x="989" y="610"/>
                      <a:pt x="993" y="609"/>
                      <a:pt x="999" y="607"/>
                    </a:cubicBezTo>
                    <a:cubicBezTo>
                      <a:pt x="1020" y="597"/>
                      <a:pt x="1029" y="573"/>
                      <a:pt x="1020" y="552"/>
                    </a:cubicBezTo>
                    <a:cubicBezTo>
                      <a:pt x="873" y="223"/>
                      <a:pt x="517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525094" y="318543"/>
                <a:ext cx="13386" cy="19356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10" extrusionOk="0">
                    <a:moveTo>
                      <a:pt x="44" y="0"/>
                    </a:moveTo>
                    <a:cubicBezTo>
                      <a:pt x="42" y="0"/>
                      <a:pt x="40" y="0"/>
                      <a:pt x="38" y="1"/>
                    </a:cubicBezTo>
                    <a:cubicBezTo>
                      <a:pt x="15" y="4"/>
                      <a:pt x="0" y="25"/>
                      <a:pt x="4" y="47"/>
                    </a:cubicBezTo>
                    <a:cubicBezTo>
                      <a:pt x="50" y="310"/>
                      <a:pt x="202" y="549"/>
                      <a:pt x="420" y="702"/>
                    </a:cubicBezTo>
                    <a:cubicBezTo>
                      <a:pt x="427" y="707"/>
                      <a:pt x="436" y="709"/>
                      <a:pt x="444" y="709"/>
                    </a:cubicBezTo>
                    <a:cubicBezTo>
                      <a:pt x="456" y="709"/>
                      <a:pt x="469" y="703"/>
                      <a:pt x="477" y="692"/>
                    </a:cubicBezTo>
                    <a:cubicBezTo>
                      <a:pt x="490" y="673"/>
                      <a:pt x="486" y="648"/>
                      <a:pt x="467" y="635"/>
                    </a:cubicBezTo>
                    <a:cubicBezTo>
                      <a:pt x="267" y="494"/>
                      <a:pt x="127" y="275"/>
                      <a:pt x="85" y="33"/>
                    </a:cubicBezTo>
                    <a:cubicBezTo>
                      <a:pt x="81" y="13"/>
                      <a:pt x="64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453364" y="277402"/>
                <a:ext cx="18457" cy="7961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92" extrusionOk="0">
                    <a:moveTo>
                      <a:pt x="630" y="0"/>
                    </a:moveTo>
                    <a:cubicBezTo>
                      <a:pt x="617" y="0"/>
                      <a:pt x="604" y="6"/>
                      <a:pt x="596" y="18"/>
                    </a:cubicBezTo>
                    <a:cubicBezTo>
                      <a:pt x="566" y="64"/>
                      <a:pt x="528" y="116"/>
                      <a:pt x="476" y="151"/>
                    </a:cubicBezTo>
                    <a:cubicBezTo>
                      <a:pt x="412" y="195"/>
                      <a:pt x="335" y="210"/>
                      <a:pt x="250" y="210"/>
                    </a:cubicBezTo>
                    <a:cubicBezTo>
                      <a:pt x="187" y="210"/>
                      <a:pt x="119" y="201"/>
                      <a:pt x="51" y="191"/>
                    </a:cubicBezTo>
                    <a:cubicBezTo>
                      <a:pt x="49" y="191"/>
                      <a:pt x="48" y="191"/>
                      <a:pt x="46" y="191"/>
                    </a:cubicBezTo>
                    <a:cubicBezTo>
                      <a:pt x="26" y="191"/>
                      <a:pt x="7" y="206"/>
                      <a:pt x="4" y="226"/>
                    </a:cubicBezTo>
                    <a:cubicBezTo>
                      <a:pt x="1" y="249"/>
                      <a:pt x="17" y="269"/>
                      <a:pt x="39" y="273"/>
                    </a:cubicBezTo>
                    <a:cubicBezTo>
                      <a:pt x="109" y="283"/>
                      <a:pt x="179" y="291"/>
                      <a:pt x="248" y="291"/>
                    </a:cubicBezTo>
                    <a:cubicBezTo>
                      <a:pt x="347" y="291"/>
                      <a:pt x="443" y="274"/>
                      <a:pt x="523" y="218"/>
                    </a:cubicBezTo>
                    <a:cubicBezTo>
                      <a:pt x="585" y="175"/>
                      <a:pt x="629" y="116"/>
                      <a:pt x="664" y="63"/>
                    </a:cubicBezTo>
                    <a:cubicBezTo>
                      <a:pt x="677" y="45"/>
                      <a:pt x="672" y="19"/>
                      <a:pt x="653" y="7"/>
                    </a:cubicBezTo>
                    <a:cubicBezTo>
                      <a:pt x="646" y="3"/>
                      <a:pt x="638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559882" y="604726"/>
                <a:ext cx="23119" cy="1150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22" extrusionOk="0">
                    <a:moveTo>
                      <a:pt x="741" y="1"/>
                    </a:moveTo>
                    <a:cubicBezTo>
                      <a:pt x="728" y="1"/>
                      <a:pt x="716" y="8"/>
                      <a:pt x="709" y="20"/>
                    </a:cubicBezTo>
                    <a:cubicBezTo>
                      <a:pt x="676" y="80"/>
                      <a:pt x="604" y="113"/>
                      <a:pt x="526" y="143"/>
                    </a:cubicBezTo>
                    <a:lnTo>
                      <a:pt x="28" y="340"/>
                    </a:lnTo>
                    <a:cubicBezTo>
                      <a:pt x="10" y="347"/>
                      <a:pt x="1" y="368"/>
                      <a:pt x="8" y="386"/>
                    </a:cubicBezTo>
                    <a:cubicBezTo>
                      <a:pt x="13" y="400"/>
                      <a:pt x="27" y="409"/>
                      <a:pt x="41" y="409"/>
                    </a:cubicBezTo>
                    <a:cubicBezTo>
                      <a:pt x="46" y="409"/>
                      <a:pt x="50" y="408"/>
                      <a:pt x="54" y="406"/>
                    </a:cubicBezTo>
                    <a:lnTo>
                      <a:pt x="551" y="210"/>
                    </a:lnTo>
                    <a:cubicBezTo>
                      <a:pt x="577" y="199"/>
                      <a:pt x="602" y="190"/>
                      <a:pt x="626" y="178"/>
                    </a:cubicBezTo>
                    <a:lnTo>
                      <a:pt x="626" y="178"/>
                    </a:lnTo>
                    <a:cubicBezTo>
                      <a:pt x="591" y="242"/>
                      <a:pt x="555" y="305"/>
                      <a:pt x="517" y="367"/>
                    </a:cubicBezTo>
                    <a:cubicBezTo>
                      <a:pt x="509" y="380"/>
                      <a:pt x="512" y="397"/>
                      <a:pt x="521" y="409"/>
                    </a:cubicBezTo>
                    <a:cubicBezTo>
                      <a:pt x="528" y="417"/>
                      <a:pt x="538" y="420"/>
                      <a:pt x="548" y="420"/>
                    </a:cubicBezTo>
                    <a:lnTo>
                      <a:pt x="548" y="421"/>
                    </a:lnTo>
                    <a:cubicBezTo>
                      <a:pt x="552" y="421"/>
                      <a:pt x="556" y="420"/>
                      <a:pt x="560" y="419"/>
                    </a:cubicBezTo>
                    <a:lnTo>
                      <a:pt x="821" y="319"/>
                    </a:lnTo>
                    <a:cubicBezTo>
                      <a:pt x="839" y="312"/>
                      <a:pt x="848" y="291"/>
                      <a:pt x="841" y="272"/>
                    </a:cubicBezTo>
                    <a:cubicBezTo>
                      <a:pt x="836" y="259"/>
                      <a:pt x="822" y="250"/>
                      <a:pt x="808" y="250"/>
                    </a:cubicBezTo>
                    <a:cubicBezTo>
                      <a:pt x="804" y="250"/>
                      <a:pt x="799" y="251"/>
                      <a:pt x="796" y="253"/>
                    </a:cubicBezTo>
                    <a:lnTo>
                      <a:pt x="629" y="317"/>
                    </a:lnTo>
                    <a:cubicBezTo>
                      <a:pt x="679" y="229"/>
                      <a:pt x="727" y="141"/>
                      <a:pt x="772" y="53"/>
                    </a:cubicBezTo>
                    <a:cubicBezTo>
                      <a:pt x="780" y="35"/>
                      <a:pt x="773" y="14"/>
                      <a:pt x="757" y="5"/>
                    </a:cubicBezTo>
                    <a:cubicBezTo>
                      <a:pt x="752" y="2"/>
                      <a:pt x="746" y="1"/>
                      <a:pt x="7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301125" y="466010"/>
                <a:ext cx="208449" cy="356103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13062" extrusionOk="0">
                    <a:moveTo>
                      <a:pt x="4623" y="0"/>
                    </a:moveTo>
                    <a:cubicBezTo>
                      <a:pt x="3668" y="0"/>
                      <a:pt x="2287" y="251"/>
                      <a:pt x="1711" y="1894"/>
                    </a:cubicBezTo>
                    <a:cubicBezTo>
                      <a:pt x="1521" y="2433"/>
                      <a:pt x="1493" y="4565"/>
                      <a:pt x="1030" y="6780"/>
                    </a:cubicBezTo>
                    <a:cubicBezTo>
                      <a:pt x="504" y="9298"/>
                      <a:pt x="1" y="11902"/>
                      <a:pt x="238" y="12170"/>
                    </a:cubicBezTo>
                    <a:cubicBezTo>
                      <a:pt x="587" y="12565"/>
                      <a:pt x="2428" y="13061"/>
                      <a:pt x="3767" y="13061"/>
                    </a:cubicBezTo>
                    <a:cubicBezTo>
                      <a:pt x="4138" y="13061"/>
                      <a:pt x="4471" y="13023"/>
                      <a:pt x="4722" y="12934"/>
                    </a:cubicBezTo>
                    <a:cubicBezTo>
                      <a:pt x="4722" y="12934"/>
                      <a:pt x="6037" y="12347"/>
                      <a:pt x="6952" y="12319"/>
                    </a:cubicBezTo>
                    <a:cubicBezTo>
                      <a:pt x="7645" y="12298"/>
                      <a:pt x="6980" y="10028"/>
                      <a:pt x="7157" y="7760"/>
                    </a:cubicBezTo>
                    <a:cubicBezTo>
                      <a:pt x="7285" y="6119"/>
                      <a:pt x="7218" y="4859"/>
                      <a:pt x="7045" y="3339"/>
                    </a:cubicBezTo>
                    <a:cubicBezTo>
                      <a:pt x="6968" y="2671"/>
                      <a:pt x="6718" y="1549"/>
                      <a:pt x="5881" y="752"/>
                    </a:cubicBezTo>
                    <a:cubicBezTo>
                      <a:pt x="5653" y="535"/>
                      <a:pt x="5303" y="30"/>
                      <a:pt x="4988" y="13"/>
                    </a:cubicBezTo>
                    <a:lnTo>
                      <a:pt x="4988" y="12"/>
                    </a:lnTo>
                    <a:cubicBezTo>
                      <a:pt x="4876" y="5"/>
                      <a:pt x="4754" y="0"/>
                      <a:pt x="46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307395" y="467291"/>
                <a:ext cx="99863" cy="90212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309" extrusionOk="0">
                    <a:moveTo>
                      <a:pt x="3663" y="1"/>
                    </a:moveTo>
                    <a:cubicBezTo>
                      <a:pt x="3663" y="1"/>
                      <a:pt x="2806" y="151"/>
                      <a:pt x="1913" y="492"/>
                    </a:cubicBezTo>
                    <a:cubicBezTo>
                      <a:pt x="933" y="866"/>
                      <a:pt x="137" y="1250"/>
                      <a:pt x="110" y="1372"/>
                    </a:cubicBezTo>
                    <a:cubicBezTo>
                      <a:pt x="1" y="1888"/>
                      <a:pt x="303" y="3164"/>
                      <a:pt x="1392" y="3164"/>
                    </a:cubicBezTo>
                    <a:cubicBezTo>
                      <a:pt x="1514" y="3164"/>
                      <a:pt x="1647" y="3148"/>
                      <a:pt x="1789" y="3113"/>
                    </a:cubicBezTo>
                    <a:cubicBezTo>
                      <a:pt x="1999" y="3061"/>
                      <a:pt x="2156" y="3026"/>
                      <a:pt x="2271" y="3004"/>
                    </a:cubicBezTo>
                    <a:lnTo>
                      <a:pt x="2271" y="3004"/>
                    </a:lnTo>
                    <a:lnTo>
                      <a:pt x="1880" y="3309"/>
                    </a:lnTo>
                    <a:cubicBezTo>
                      <a:pt x="1880" y="3309"/>
                      <a:pt x="2744" y="2973"/>
                      <a:pt x="2495" y="2973"/>
                    </a:cubicBezTo>
                    <a:cubicBezTo>
                      <a:pt x="2454" y="2973"/>
                      <a:pt x="2382" y="2983"/>
                      <a:pt x="2271" y="3004"/>
                    </a:cubicBezTo>
                    <a:lnTo>
                      <a:pt x="2271" y="3004"/>
                    </a:lnTo>
                    <a:lnTo>
                      <a:pt x="3091" y="2365"/>
                    </a:lnTo>
                    <a:lnTo>
                      <a:pt x="36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389813" y="465710"/>
                <a:ext cx="325078" cy="235575"/>
              </a:xfrm>
              <a:custGeom>
                <a:avLst/>
                <a:gdLst/>
                <a:ahLst/>
                <a:cxnLst/>
                <a:rect l="l" t="t" r="r" b="b"/>
                <a:pathLst>
                  <a:path w="11924" h="8641" extrusionOk="0">
                    <a:moveTo>
                      <a:pt x="1506" y="1"/>
                    </a:moveTo>
                    <a:cubicBezTo>
                      <a:pt x="639" y="1"/>
                      <a:pt x="0" y="666"/>
                      <a:pt x="178" y="1949"/>
                    </a:cubicBezTo>
                    <a:cubicBezTo>
                      <a:pt x="419" y="3689"/>
                      <a:pt x="4239" y="6651"/>
                      <a:pt x="5022" y="6988"/>
                    </a:cubicBezTo>
                    <a:cubicBezTo>
                      <a:pt x="5784" y="7314"/>
                      <a:pt x="10373" y="8641"/>
                      <a:pt x="10852" y="8641"/>
                    </a:cubicBezTo>
                    <a:cubicBezTo>
                      <a:pt x="10866" y="8641"/>
                      <a:pt x="10876" y="8640"/>
                      <a:pt x="10883" y="8638"/>
                    </a:cubicBezTo>
                    <a:cubicBezTo>
                      <a:pt x="10980" y="8606"/>
                      <a:pt x="11347" y="8483"/>
                      <a:pt x="11414" y="8106"/>
                    </a:cubicBezTo>
                    <a:cubicBezTo>
                      <a:pt x="11525" y="7486"/>
                      <a:pt x="11924" y="6848"/>
                      <a:pt x="11861" y="6707"/>
                    </a:cubicBezTo>
                    <a:cubicBezTo>
                      <a:pt x="11759" y="6475"/>
                      <a:pt x="7447" y="5271"/>
                      <a:pt x="7054" y="5020"/>
                    </a:cubicBezTo>
                    <a:cubicBezTo>
                      <a:pt x="6664" y="4768"/>
                      <a:pt x="3860" y="939"/>
                      <a:pt x="2489" y="254"/>
                    </a:cubicBezTo>
                    <a:lnTo>
                      <a:pt x="2490" y="254"/>
                    </a:lnTo>
                    <a:cubicBezTo>
                      <a:pt x="2151" y="85"/>
                      <a:pt x="1814" y="1"/>
                      <a:pt x="15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430353" y="577381"/>
                <a:ext cx="64367" cy="57851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122" extrusionOk="0">
                    <a:moveTo>
                      <a:pt x="40" y="0"/>
                    </a:moveTo>
                    <a:cubicBezTo>
                      <a:pt x="31" y="0"/>
                      <a:pt x="23" y="3"/>
                      <a:pt x="16" y="9"/>
                    </a:cubicBezTo>
                    <a:cubicBezTo>
                      <a:pt x="1" y="22"/>
                      <a:pt x="1" y="46"/>
                      <a:pt x="14" y="60"/>
                    </a:cubicBezTo>
                    <a:cubicBezTo>
                      <a:pt x="634" y="729"/>
                      <a:pt x="1467" y="1478"/>
                      <a:pt x="2299" y="2114"/>
                    </a:cubicBezTo>
                    <a:cubicBezTo>
                      <a:pt x="2306" y="2119"/>
                      <a:pt x="2314" y="2121"/>
                      <a:pt x="2321" y="2121"/>
                    </a:cubicBezTo>
                    <a:cubicBezTo>
                      <a:pt x="2332" y="2121"/>
                      <a:pt x="2342" y="2117"/>
                      <a:pt x="2349" y="2107"/>
                    </a:cubicBezTo>
                    <a:cubicBezTo>
                      <a:pt x="2361" y="2092"/>
                      <a:pt x="2358" y="2070"/>
                      <a:pt x="2342" y="2057"/>
                    </a:cubicBezTo>
                    <a:cubicBezTo>
                      <a:pt x="1514" y="1424"/>
                      <a:pt x="684" y="679"/>
                      <a:pt x="66" y="12"/>
                    </a:cubicBezTo>
                    <a:cubicBezTo>
                      <a:pt x="59" y="4"/>
                      <a:pt x="49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42074" y="511076"/>
                <a:ext cx="27126" cy="40076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470" extrusionOk="0">
                    <a:moveTo>
                      <a:pt x="954" y="1"/>
                    </a:moveTo>
                    <a:cubicBezTo>
                      <a:pt x="949" y="1"/>
                      <a:pt x="943" y="2"/>
                      <a:pt x="937" y="5"/>
                    </a:cubicBezTo>
                    <a:lnTo>
                      <a:pt x="303" y="340"/>
                    </a:lnTo>
                    <a:cubicBezTo>
                      <a:pt x="287" y="349"/>
                      <a:pt x="280" y="371"/>
                      <a:pt x="289" y="389"/>
                    </a:cubicBezTo>
                    <a:cubicBezTo>
                      <a:pt x="296" y="400"/>
                      <a:pt x="308" y="407"/>
                      <a:pt x="320" y="407"/>
                    </a:cubicBezTo>
                    <a:cubicBezTo>
                      <a:pt x="326" y="407"/>
                      <a:pt x="332" y="406"/>
                      <a:pt x="337" y="403"/>
                    </a:cubicBezTo>
                    <a:lnTo>
                      <a:pt x="765" y="176"/>
                    </a:lnTo>
                    <a:lnTo>
                      <a:pt x="765" y="176"/>
                    </a:lnTo>
                    <a:cubicBezTo>
                      <a:pt x="261" y="728"/>
                      <a:pt x="10" y="1415"/>
                      <a:pt x="8" y="1422"/>
                    </a:cubicBezTo>
                    <a:cubicBezTo>
                      <a:pt x="1" y="1441"/>
                      <a:pt x="10" y="1462"/>
                      <a:pt x="29" y="1468"/>
                    </a:cubicBezTo>
                    <a:cubicBezTo>
                      <a:pt x="33" y="1470"/>
                      <a:pt x="37" y="1470"/>
                      <a:pt x="41" y="1470"/>
                    </a:cubicBezTo>
                    <a:cubicBezTo>
                      <a:pt x="55" y="1470"/>
                      <a:pt x="69" y="1462"/>
                      <a:pt x="74" y="1447"/>
                    </a:cubicBezTo>
                    <a:cubicBezTo>
                      <a:pt x="78" y="1438"/>
                      <a:pt x="378" y="618"/>
                      <a:pt x="979" y="62"/>
                    </a:cubicBezTo>
                    <a:cubicBezTo>
                      <a:pt x="992" y="50"/>
                      <a:pt x="994" y="31"/>
                      <a:pt x="984" y="15"/>
                    </a:cubicBezTo>
                    <a:cubicBezTo>
                      <a:pt x="977" y="6"/>
                      <a:pt x="966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77299" y="471790"/>
                <a:ext cx="20501" cy="18757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88" extrusionOk="0">
                    <a:moveTo>
                      <a:pt x="712" y="1"/>
                    </a:moveTo>
                    <a:cubicBezTo>
                      <a:pt x="705" y="1"/>
                      <a:pt x="698" y="3"/>
                      <a:pt x="691" y="7"/>
                    </a:cubicBezTo>
                    <a:cubicBezTo>
                      <a:pt x="674" y="19"/>
                      <a:pt x="250" y="308"/>
                      <a:pt x="12" y="630"/>
                    </a:cubicBezTo>
                    <a:cubicBezTo>
                      <a:pt x="0" y="647"/>
                      <a:pt x="4" y="669"/>
                      <a:pt x="19" y="680"/>
                    </a:cubicBezTo>
                    <a:cubicBezTo>
                      <a:pt x="26" y="685"/>
                      <a:pt x="33" y="687"/>
                      <a:pt x="40" y="687"/>
                    </a:cubicBezTo>
                    <a:cubicBezTo>
                      <a:pt x="52" y="687"/>
                      <a:pt x="62" y="683"/>
                      <a:pt x="69" y="672"/>
                    </a:cubicBezTo>
                    <a:cubicBezTo>
                      <a:pt x="301" y="359"/>
                      <a:pt x="728" y="68"/>
                      <a:pt x="731" y="66"/>
                    </a:cubicBezTo>
                    <a:cubicBezTo>
                      <a:pt x="747" y="54"/>
                      <a:pt x="752" y="32"/>
                      <a:pt x="742" y="16"/>
                    </a:cubicBezTo>
                    <a:cubicBezTo>
                      <a:pt x="734" y="6"/>
                      <a:pt x="723" y="1"/>
                      <a:pt x="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25228" y="769042"/>
                <a:ext cx="45556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558" extrusionOk="0">
                    <a:moveTo>
                      <a:pt x="1632" y="0"/>
                    </a:moveTo>
                    <a:cubicBezTo>
                      <a:pt x="1623" y="0"/>
                      <a:pt x="1614" y="4"/>
                      <a:pt x="1607" y="10"/>
                    </a:cubicBezTo>
                    <a:cubicBezTo>
                      <a:pt x="1092" y="517"/>
                      <a:pt x="557" y="1016"/>
                      <a:pt x="17" y="1496"/>
                    </a:cubicBezTo>
                    <a:cubicBezTo>
                      <a:pt x="2" y="1508"/>
                      <a:pt x="0" y="1531"/>
                      <a:pt x="13" y="1546"/>
                    </a:cubicBezTo>
                    <a:cubicBezTo>
                      <a:pt x="20" y="1554"/>
                      <a:pt x="31" y="1557"/>
                      <a:pt x="40" y="1557"/>
                    </a:cubicBezTo>
                    <a:cubicBezTo>
                      <a:pt x="49" y="1557"/>
                      <a:pt x="57" y="1555"/>
                      <a:pt x="64" y="1549"/>
                    </a:cubicBezTo>
                    <a:cubicBezTo>
                      <a:pt x="606" y="1069"/>
                      <a:pt x="1141" y="568"/>
                      <a:pt x="1656" y="61"/>
                    </a:cubicBezTo>
                    <a:cubicBezTo>
                      <a:pt x="1670" y="47"/>
                      <a:pt x="1670" y="25"/>
                      <a:pt x="1657" y="11"/>
                    </a:cubicBezTo>
                    <a:cubicBezTo>
                      <a:pt x="1650" y="4"/>
                      <a:pt x="1641" y="0"/>
                      <a:pt x="1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398019" y="882240"/>
                <a:ext cx="67311" cy="38549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414" extrusionOk="0">
                    <a:moveTo>
                      <a:pt x="41" y="0"/>
                    </a:moveTo>
                    <a:cubicBezTo>
                      <a:pt x="28" y="0"/>
                      <a:pt x="16" y="7"/>
                      <a:pt x="9" y="19"/>
                    </a:cubicBezTo>
                    <a:cubicBezTo>
                      <a:pt x="0" y="36"/>
                      <a:pt x="6" y="57"/>
                      <a:pt x="23" y="66"/>
                    </a:cubicBezTo>
                    <a:lnTo>
                      <a:pt x="2410" y="1409"/>
                    </a:lnTo>
                    <a:cubicBezTo>
                      <a:pt x="2416" y="1413"/>
                      <a:pt x="2422" y="1414"/>
                      <a:pt x="2427" y="1414"/>
                    </a:cubicBezTo>
                    <a:cubicBezTo>
                      <a:pt x="2440" y="1414"/>
                      <a:pt x="2452" y="1408"/>
                      <a:pt x="2459" y="1396"/>
                    </a:cubicBezTo>
                    <a:cubicBezTo>
                      <a:pt x="2468" y="1379"/>
                      <a:pt x="2462" y="1357"/>
                      <a:pt x="2445" y="1348"/>
                    </a:cubicBezTo>
                    <a:lnTo>
                      <a:pt x="58" y="5"/>
                    </a:lnTo>
                    <a:cubicBezTo>
                      <a:pt x="53" y="2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7" name="Google Shape;2487;p40"/>
            <p:cNvGrpSpPr/>
            <p:nvPr/>
          </p:nvGrpSpPr>
          <p:grpSpPr>
            <a:xfrm>
              <a:off x="638167" y="1379304"/>
              <a:ext cx="116493" cy="62186"/>
              <a:chOff x="661792" y="643604"/>
              <a:chExt cx="116493" cy="62186"/>
            </a:xfrm>
          </p:grpSpPr>
          <p:sp>
            <p:nvSpPr>
              <p:cNvPr id="2488" name="Google Shape;2488;p40"/>
              <p:cNvSpPr/>
              <p:nvPr/>
            </p:nvSpPr>
            <p:spPr>
              <a:xfrm>
                <a:off x="661792" y="643604"/>
                <a:ext cx="116493" cy="62186"/>
              </a:xfrm>
              <a:custGeom>
                <a:avLst/>
                <a:gdLst/>
                <a:ahLst/>
                <a:cxnLst/>
                <a:rect l="l" t="t" r="r" b="b"/>
                <a:pathLst>
                  <a:path w="4273" h="2281" extrusionOk="0">
                    <a:moveTo>
                      <a:pt x="823" y="1"/>
                    </a:moveTo>
                    <a:cubicBezTo>
                      <a:pt x="823" y="1"/>
                      <a:pt x="0" y="763"/>
                      <a:pt x="110" y="1003"/>
                    </a:cubicBezTo>
                    <a:cubicBezTo>
                      <a:pt x="110" y="1003"/>
                      <a:pt x="2726" y="1494"/>
                      <a:pt x="2804" y="1516"/>
                    </a:cubicBezTo>
                    <a:cubicBezTo>
                      <a:pt x="2882" y="1538"/>
                      <a:pt x="3311" y="1723"/>
                      <a:pt x="3323" y="1812"/>
                    </a:cubicBezTo>
                    <a:cubicBezTo>
                      <a:pt x="3335" y="1902"/>
                      <a:pt x="3252" y="2178"/>
                      <a:pt x="3252" y="2178"/>
                    </a:cubicBezTo>
                    <a:cubicBezTo>
                      <a:pt x="3252" y="2178"/>
                      <a:pt x="3392" y="2280"/>
                      <a:pt x="3471" y="2280"/>
                    </a:cubicBezTo>
                    <a:cubicBezTo>
                      <a:pt x="3550" y="2280"/>
                      <a:pt x="3807" y="2182"/>
                      <a:pt x="3970" y="2103"/>
                    </a:cubicBezTo>
                    <a:cubicBezTo>
                      <a:pt x="4133" y="2024"/>
                      <a:pt x="4241" y="1989"/>
                      <a:pt x="4257" y="1833"/>
                    </a:cubicBezTo>
                    <a:cubicBezTo>
                      <a:pt x="4273" y="1676"/>
                      <a:pt x="4232" y="1252"/>
                      <a:pt x="4138" y="1127"/>
                    </a:cubicBezTo>
                    <a:lnTo>
                      <a:pt x="4138" y="1126"/>
                    </a:lnTo>
                    <a:cubicBezTo>
                      <a:pt x="4092" y="1067"/>
                      <a:pt x="3782" y="714"/>
                      <a:pt x="3669" y="665"/>
                    </a:cubicBezTo>
                    <a:cubicBezTo>
                      <a:pt x="3632" y="649"/>
                      <a:pt x="3553" y="645"/>
                      <a:pt x="3458" y="645"/>
                    </a:cubicBezTo>
                    <a:cubicBezTo>
                      <a:pt x="3341" y="645"/>
                      <a:pt x="3199" y="651"/>
                      <a:pt x="3085" y="651"/>
                    </a:cubicBezTo>
                    <a:cubicBezTo>
                      <a:pt x="3012" y="651"/>
                      <a:pt x="2950" y="649"/>
                      <a:pt x="2911" y="640"/>
                    </a:cubicBezTo>
                    <a:cubicBezTo>
                      <a:pt x="1984" y="420"/>
                      <a:pt x="823" y="1"/>
                      <a:pt x="823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758059" y="669858"/>
                <a:ext cx="13768" cy="2729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001" extrusionOk="0">
                    <a:moveTo>
                      <a:pt x="40" y="0"/>
                    </a:moveTo>
                    <a:cubicBezTo>
                      <a:pt x="28" y="0"/>
                      <a:pt x="16" y="7"/>
                      <a:pt x="10" y="19"/>
                    </a:cubicBezTo>
                    <a:cubicBezTo>
                      <a:pt x="1" y="36"/>
                      <a:pt x="6" y="57"/>
                      <a:pt x="24" y="67"/>
                    </a:cubicBezTo>
                    <a:cubicBezTo>
                      <a:pt x="146" y="134"/>
                      <a:pt x="354" y="257"/>
                      <a:pt x="389" y="298"/>
                    </a:cubicBezTo>
                    <a:cubicBezTo>
                      <a:pt x="417" y="340"/>
                      <a:pt x="433" y="669"/>
                      <a:pt x="433" y="965"/>
                    </a:cubicBezTo>
                    <a:cubicBezTo>
                      <a:pt x="433" y="984"/>
                      <a:pt x="449" y="1001"/>
                      <a:pt x="468" y="1001"/>
                    </a:cubicBezTo>
                    <a:cubicBezTo>
                      <a:pt x="488" y="1001"/>
                      <a:pt x="504" y="984"/>
                      <a:pt x="504" y="965"/>
                    </a:cubicBezTo>
                    <a:cubicBezTo>
                      <a:pt x="504" y="773"/>
                      <a:pt x="499" y="319"/>
                      <a:pt x="444" y="254"/>
                    </a:cubicBezTo>
                    <a:cubicBezTo>
                      <a:pt x="389" y="187"/>
                      <a:pt x="91" y="23"/>
                      <a:pt x="58" y="5"/>
                    </a:cubicBezTo>
                    <a:cubicBezTo>
                      <a:pt x="52" y="2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749526" y="671003"/>
                <a:ext cx="13958" cy="30698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126" extrusionOk="0">
                    <a:moveTo>
                      <a:pt x="40" y="0"/>
                    </a:moveTo>
                    <a:cubicBezTo>
                      <a:pt x="29" y="0"/>
                      <a:pt x="19" y="5"/>
                      <a:pt x="12" y="14"/>
                    </a:cubicBezTo>
                    <a:cubicBezTo>
                      <a:pt x="1" y="30"/>
                      <a:pt x="3" y="52"/>
                      <a:pt x="19" y="64"/>
                    </a:cubicBezTo>
                    <a:cubicBezTo>
                      <a:pt x="104" y="129"/>
                      <a:pt x="337" y="318"/>
                      <a:pt x="386" y="399"/>
                    </a:cubicBezTo>
                    <a:cubicBezTo>
                      <a:pt x="428" y="468"/>
                      <a:pt x="424" y="859"/>
                      <a:pt x="413" y="1088"/>
                    </a:cubicBezTo>
                    <a:cubicBezTo>
                      <a:pt x="411" y="1108"/>
                      <a:pt x="426" y="1124"/>
                      <a:pt x="446" y="1125"/>
                    </a:cubicBezTo>
                    <a:lnTo>
                      <a:pt x="447" y="1125"/>
                    </a:lnTo>
                    <a:cubicBezTo>
                      <a:pt x="466" y="1125"/>
                      <a:pt x="482" y="1111"/>
                      <a:pt x="483" y="1091"/>
                    </a:cubicBezTo>
                    <a:cubicBezTo>
                      <a:pt x="488" y="989"/>
                      <a:pt x="511" y="470"/>
                      <a:pt x="446" y="362"/>
                    </a:cubicBezTo>
                    <a:cubicBezTo>
                      <a:pt x="381" y="254"/>
                      <a:pt x="75" y="17"/>
                      <a:pt x="62" y="8"/>
                    </a:cubicBezTo>
                    <a:cubicBezTo>
                      <a:pt x="55" y="3"/>
                      <a:pt x="48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03" name="Google Shape;2403;p40"/>
          <p:cNvSpPr txBox="1">
            <a:spLocks noGrp="1"/>
          </p:cNvSpPr>
          <p:nvPr>
            <p:ph type="subTitle" idx="1"/>
          </p:nvPr>
        </p:nvSpPr>
        <p:spPr>
          <a:xfrm>
            <a:off x="4909073" y="2343050"/>
            <a:ext cx="3212700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Planning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Scoping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Design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Approval process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Implementation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Operation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Monitoring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Maintenance</a:t>
            </a:r>
            <a:endParaRPr dirty="0"/>
          </a:p>
        </p:txBody>
      </p:sp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6000B826-88CE-F993-9E2F-BEB7E1E277D3}"/>
              </a:ext>
            </a:extLst>
          </p:cNvPr>
          <p:cNvSpPr txBox="1">
            <a:spLocks/>
          </p:cNvSpPr>
          <p:nvPr/>
        </p:nvSpPr>
        <p:spPr>
          <a:xfrm>
            <a:off x="708696" y="515646"/>
            <a:ext cx="416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Scope</a:t>
            </a:r>
            <a:endParaRPr lang="en-US" dirty="0"/>
          </a:p>
        </p:txBody>
      </p:sp>
      <p:sp>
        <p:nvSpPr>
          <p:cNvPr id="3" name="Google Shape;2241;p37">
            <a:extLst>
              <a:ext uri="{FF2B5EF4-FFF2-40B4-BE49-F238E27FC236}">
                <a16:creationId xmlns:a16="http://schemas.microsoft.com/office/drawing/2014/main" id="{F9AC0B41-D032-599A-07FD-06BBC23471C4}"/>
              </a:ext>
            </a:extLst>
          </p:cNvPr>
          <p:cNvSpPr txBox="1">
            <a:spLocks/>
          </p:cNvSpPr>
          <p:nvPr/>
        </p:nvSpPr>
        <p:spPr>
          <a:xfrm>
            <a:off x="820849" y="1136797"/>
            <a:ext cx="2932935" cy="46897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Applicable Projects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3" name="Google Shape;2683;p44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684" name="Google Shape;2684;p44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4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4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4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4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4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4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4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4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4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6" name="Google Shape;2696;p44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697" name="Google Shape;2697;p44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4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4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4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1" name="Google Shape;2701;p44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702" name="Google Shape;2702;p44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703" name="Google Shape;2703;p44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704" name="Google Shape;2704;p44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705" name="Google Shape;2705;p44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6" name="Google Shape;2706;p44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7" name="Google Shape;2707;p44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8" name="Google Shape;2708;p44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9" name="Google Shape;2709;p44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10" name="Google Shape;2710;p44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711" name="Google Shape;2711;p44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2" name="Google Shape;2712;p44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3" name="Google Shape;2713;p44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4" name="Google Shape;2714;p44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5" name="Google Shape;2715;p44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6" name="Google Shape;2716;p44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7" name="Google Shape;2717;p44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8" name="Google Shape;2718;p44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9" name="Google Shape;2719;p44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20" name="Google Shape;2720;p44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721" name="Google Shape;2721;p44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722" name="Google Shape;2722;p44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3" name="Google Shape;2723;p44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4" name="Google Shape;2724;p44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5" name="Google Shape;2725;p44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6" name="Google Shape;2726;p44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7" name="Google Shape;2727;p44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8" name="Google Shape;2728;p44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9" name="Google Shape;2729;p44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30" name="Google Shape;2730;p44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731" name="Google Shape;2731;p44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2" name="Google Shape;2732;p44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3" name="Google Shape;2733;p44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4" name="Google Shape;2734;p44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5" name="Google Shape;2735;p44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6" name="Google Shape;2736;p44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7" name="Google Shape;2737;p44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738" name="Google Shape;2738;p44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739" name="Google Shape;2739;p44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44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741" name="Google Shape;2741;p44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44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44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44" name="Google Shape;2744;p44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745" name="Google Shape;2745;p44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44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47" name="Google Shape;2747;p44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4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4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44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44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44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4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4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5" name="Google Shape;2755;p44"/>
          <p:cNvGrpSpPr/>
          <p:nvPr/>
        </p:nvGrpSpPr>
        <p:grpSpPr>
          <a:xfrm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756" name="Google Shape;2756;p44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4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9" name="Google Shape;2759;p44"/>
          <p:cNvSpPr/>
          <p:nvPr/>
        </p:nvSpPr>
        <p:spPr>
          <a:xfrm>
            <a:off x="394734" y="1491615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44"/>
          <p:cNvSpPr/>
          <p:nvPr/>
        </p:nvSpPr>
        <p:spPr>
          <a:xfrm>
            <a:off x="7803326" y="1638636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1" name="Google Shape;2761;p44"/>
          <p:cNvGrpSpPr/>
          <p:nvPr/>
        </p:nvGrpSpPr>
        <p:grpSpPr>
          <a:xfrm flipH="1">
            <a:off x="5562833" y="3227748"/>
            <a:ext cx="1307039" cy="1499986"/>
            <a:chOff x="2852906" y="2260098"/>
            <a:chExt cx="1307039" cy="1499986"/>
          </a:xfrm>
        </p:grpSpPr>
        <p:sp>
          <p:nvSpPr>
            <p:cNvPr id="2762" name="Google Shape;2762;p44"/>
            <p:cNvSpPr/>
            <p:nvPr/>
          </p:nvSpPr>
          <p:spPr>
            <a:xfrm>
              <a:off x="2852906" y="2441887"/>
              <a:ext cx="433771" cy="212985"/>
            </a:xfrm>
            <a:custGeom>
              <a:avLst/>
              <a:gdLst/>
              <a:ahLst/>
              <a:cxnLst/>
              <a:rect l="l" t="t" r="r" b="b"/>
              <a:pathLst>
                <a:path w="11898" h="5842" extrusionOk="0">
                  <a:moveTo>
                    <a:pt x="144" y="1"/>
                  </a:moveTo>
                  <a:cubicBezTo>
                    <a:pt x="56" y="1"/>
                    <a:pt x="0" y="74"/>
                    <a:pt x="13" y="160"/>
                  </a:cubicBezTo>
                  <a:cubicBezTo>
                    <a:pt x="32" y="277"/>
                    <a:pt x="128" y="393"/>
                    <a:pt x="332" y="571"/>
                  </a:cubicBezTo>
                  <a:cubicBezTo>
                    <a:pt x="536" y="749"/>
                    <a:pt x="828" y="887"/>
                    <a:pt x="828" y="887"/>
                  </a:cubicBezTo>
                  <a:cubicBezTo>
                    <a:pt x="828" y="887"/>
                    <a:pt x="696" y="946"/>
                    <a:pt x="665" y="995"/>
                  </a:cubicBezTo>
                  <a:cubicBezTo>
                    <a:pt x="633" y="1044"/>
                    <a:pt x="520" y="1504"/>
                    <a:pt x="540" y="1621"/>
                  </a:cubicBezTo>
                  <a:cubicBezTo>
                    <a:pt x="559" y="1737"/>
                    <a:pt x="623" y="1799"/>
                    <a:pt x="623" y="1799"/>
                  </a:cubicBezTo>
                  <a:cubicBezTo>
                    <a:pt x="623" y="1799"/>
                    <a:pt x="532" y="1900"/>
                    <a:pt x="569" y="1980"/>
                  </a:cubicBezTo>
                  <a:cubicBezTo>
                    <a:pt x="607" y="2061"/>
                    <a:pt x="712" y="2125"/>
                    <a:pt x="873" y="2141"/>
                  </a:cubicBezTo>
                  <a:cubicBezTo>
                    <a:pt x="1034" y="2156"/>
                    <a:pt x="1465" y="2162"/>
                    <a:pt x="1589" y="2194"/>
                  </a:cubicBezTo>
                  <a:cubicBezTo>
                    <a:pt x="1684" y="2220"/>
                    <a:pt x="1880" y="2297"/>
                    <a:pt x="2076" y="2297"/>
                  </a:cubicBezTo>
                  <a:cubicBezTo>
                    <a:pt x="2133" y="2297"/>
                    <a:pt x="2191" y="2290"/>
                    <a:pt x="2246" y="2274"/>
                  </a:cubicBezTo>
                  <a:cubicBezTo>
                    <a:pt x="2440" y="2216"/>
                    <a:pt x="2542" y="2123"/>
                    <a:pt x="2697" y="2123"/>
                  </a:cubicBezTo>
                  <a:cubicBezTo>
                    <a:pt x="2736" y="2123"/>
                    <a:pt x="2778" y="2129"/>
                    <a:pt x="2825" y="2142"/>
                  </a:cubicBezTo>
                  <a:cubicBezTo>
                    <a:pt x="3063" y="2210"/>
                    <a:pt x="11898" y="5841"/>
                    <a:pt x="11898" y="5841"/>
                  </a:cubicBezTo>
                  <a:lnTo>
                    <a:pt x="11724" y="3159"/>
                  </a:lnTo>
                  <a:cubicBezTo>
                    <a:pt x="11724" y="3159"/>
                    <a:pt x="3012" y="1355"/>
                    <a:pt x="2753" y="1226"/>
                  </a:cubicBezTo>
                  <a:cubicBezTo>
                    <a:pt x="2494" y="1097"/>
                    <a:pt x="1829" y="603"/>
                    <a:pt x="1704" y="585"/>
                  </a:cubicBezTo>
                  <a:cubicBezTo>
                    <a:pt x="1681" y="582"/>
                    <a:pt x="1659" y="581"/>
                    <a:pt x="1639" y="581"/>
                  </a:cubicBezTo>
                  <a:cubicBezTo>
                    <a:pt x="1546" y="581"/>
                    <a:pt x="1482" y="607"/>
                    <a:pt x="1482" y="607"/>
                  </a:cubicBezTo>
                  <a:cubicBezTo>
                    <a:pt x="1482" y="607"/>
                    <a:pt x="839" y="405"/>
                    <a:pt x="679" y="315"/>
                  </a:cubicBezTo>
                  <a:cubicBezTo>
                    <a:pt x="518" y="226"/>
                    <a:pt x="384" y="101"/>
                    <a:pt x="242" y="28"/>
                  </a:cubicBezTo>
                  <a:cubicBezTo>
                    <a:pt x="207" y="9"/>
                    <a:pt x="174" y="1"/>
                    <a:pt x="14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4"/>
            <p:cNvSpPr/>
            <p:nvPr/>
          </p:nvSpPr>
          <p:spPr>
            <a:xfrm>
              <a:off x="2873907" y="2502228"/>
              <a:ext cx="47613" cy="6745"/>
            </a:xfrm>
            <a:custGeom>
              <a:avLst/>
              <a:gdLst/>
              <a:ahLst/>
              <a:cxnLst/>
              <a:rect l="l" t="t" r="r" b="b"/>
              <a:pathLst>
                <a:path w="1306" h="185" extrusionOk="0">
                  <a:moveTo>
                    <a:pt x="482" y="0"/>
                  </a:moveTo>
                  <a:cubicBezTo>
                    <a:pt x="473" y="0"/>
                    <a:pt x="465" y="0"/>
                    <a:pt x="456" y="1"/>
                  </a:cubicBezTo>
                  <a:cubicBezTo>
                    <a:pt x="331" y="3"/>
                    <a:pt x="46" y="101"/>
                    <a:pt x="33" y="105"/>
                  </a:cubicBezTo>
                  <a:cubicBezTo>
                    <a:pt x="12" y="112"/>
                    <a:pt x="0" y="136"/>
                    <a:pt x="8" y="157"/>
                  </a:cubicBezTo>
                  <a:cubicBezTo>
                    <a:pt x="14" y="174"/>
                    <a:pt x="29" y="185"/>
                    <a:pt x="47" y="185"/>
                  </a:cubicBezTo>
                  <a:cubicBezTo>
                    <a:pt x="51" y="185"/>
                    <a:pt x="55" y="183"/>
                    <a:pt x="60" y="182"/>
                  </a:cubicBezTo>
                  <a:cubicBezTo>
                    <a:pt x="63" y="181"/>
                    <a:pt x="345" y="84"/>
                    <a:pt x="459" y="82"/>
                  </a:cubicBezTo>
                  <a:cubicBezTo>
                    <a:pt x="464" y="82"/>
                    <a:pt x="468" y="82"/>
                    <a:pt x="473" y="82"/>
                  </a:cubicBezTo>
                  <a:cubicBezTo>
                    <a:pt x="534" y="82"/>
                    <a:pt x="585" y="89"/>
                    <a:pt x="655" y="98"/>
                  </a:cubicBezTo>
                  <a:cubicBezTo>
                    <a:pt x="708" y="107"/>
                    <a:pt x="771" y="115"/>
                    <a:pt x="852" y="122"/>
                  </a:cubicBezTo>
                  <a:cubicBezTo>
                    <a:pt x="886" y="125"/>
                    <a:pt x="921" y="126"/>
                    <a:pt x="955" y="126"/>
                  </a:cubicBezTo>
                  <a:cubicBezTo>
                    <a:pt x="1118" y="126"/>
                    <a:pt x="1262" y="97"/>
                    <a:pt x="1270" y="96"/>
                  </a:cubicBezTo>
                  <a:cubicBezTo>
                    <a:pt x="1292" y="91"/>
                    <a:pt x="1306" y="70"/>
                    <a:pt x="1301" y="47"/>
                  </a:cubicBezTo>
                  <a:cubicBezTo>
                    <a:pt x="1298" y="28"/>
                    <a:pt x="1281" y="15"/>
                    <a:pt x="1262" y="15"/>
                  </a:cubicBezTo>
                  <a:cubicBezTo>
                    <a:pt x="1259" y="15"/>
                    <a:pt x="1256" y="15"/>
                    <a:pt x="1253" y="16"/>
                  </a:cubicBezTo>
                  <a:cubicBezTo>
                    <a:pt x="1251" y="16"/>
                    <a:pt x="1109" y="44"/>
                    <a:pt x="953" y="44"/>
                  </a:cubicBezTo>
                  <a:cubicBezTo>
                    <a:pt x="922" y="44"/>
                    <a:pt x="890" y="43"/>
                    <a:pt x="859" y="40"/>
                  </a:cubicBezTo>
                  <a:cubicBezTo>
                    <a:pt x="780" y="33"/>
                    <a:pt x="718" y="25"/>
                    <a:pt x="666" y="17"/>
                  </a:cubicBezTo>
                  <a:cubicBezTo>
                    <a:pt x="599" y="8"/>
                    <a:pt x="545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4"/>
            <p:cNvSpPr/>
            <p:nvPr/>
          </p:nvSpPr>
          <p:spPr>
            <a:xfrm>
              <a:off x="2881308" y="2472695"/>
              <a:ext cx="21437" cy="11156"/>
            </a:xfrm>
            <a:custGeom>
              <a:avLst/>
              <a:gdLst/>
              <a:ahLst/>
              <a:cxnLst/>
              <a:rect l="l" t="t" r="r" b="b"/>
              <a:pathLst>
                <a:path w="588" h="306" extrusionOk="0">
                  <a:moveTo>
                    <a:pt x="47" y="0"/>
                  </a:moveTo>
                  <a:cubicBezTo>
                    <a:pt x="32" y="0"/>
                    <a:pt x="17" y="9"/>
                    <a:pt x="10" y="24"/>
                  </a:cubicBezTo>
                  <a:cubicBezTo>
                    <a:pt x="1" y="45"/>
                    <a:pt x="10" y="69"/>
                    <a:pt x="31" y="79"/>
                  </a:cubicBezTo>
                  <a:lnTo>
                    <a:pt x="523" y="302"/>
                  </a:lnTo>
                  <a:cubicBezTo>
                    <a:pt x="529" y="305"/>
                    <a:pt x="535" y="306"/>
                    <a:pt x="541" y="306"/>
                  </a:cubicBezTo>
                  <a:cubicBezTo>
                    <a:pt x="556" y="306"/>
                    <a:pt x="571" y="296"/>
                    <a:pt x="578" y="281"/>
                  </a:cubicBezTo>
                  <a:cubicBezTo>
                    <a:pt x="587" y="260"/>
                    <a:pt x="578" y="236"/>
                    <a:pt x="557" y="227"/>
                  </a:cubicBezTo>
                  <a:lnTo>
                    <a:pt x="65" y="4"/>
                  </a:lnTo>
                  <a:cubicBezTo>
                    <a:pt x="59" y="2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4"/>
            <p:cNvSpPr/>
            <p:nvPr/>
          </p:nvSpPr>
          <p:spPr>
            <a:xfrm>
              <a:off x="2882365" y="2484435"/>
              <a:ext cx="29932" cy="21984"/>
            </a:xfrm>
            <a:custGeom>
              <a:avLst/>
              <a:gdLst/>
              <a:ahLst/>
              <a:cxnLst/>
              <a:rect l="l" t="t" r="r" b="b"/>
              <a:pathLst>
                <a:path w="821" h="603" extrusionOk="0">
                  <a:moveTo>
                    <a:pt x="409" y="1"/>
                  </a:moveTo>
                  <a:cubicBezTo>
                    <a:pt x="324" y="1"/>
                    <a:pt x="202" y="44"/>
                    <a:pt x="137" y="84"/>
                  </a:cubicBezTo>
                  <a:cubicBezTo>
                    <a:pt x="51" y="136"/>
                    <a:pt x="30" y="278"/>
                    <a:pt x="18" y="363"/>
                  </a:cubicBezTo>
                  <a:lnTo>
                    <a:pt x="14" y="394"/>
                  </a:lnTo>
                  <a:cubicBezTo>
                    <a:pt x="1" y="474"/>
                    <a:pt x="38" y="564"/>
                    <a:pt x="39" y="569"/>
                  </a:cubicBezTo>
                  <a:cubicBezTo>
                    <a:pt x="46" y="585"/>
                    <a:pt x="61" y="594"/>
                    <a:pt x="77" y="594"/>
                  </a:cubicBezTo>
                  <a:cubicBezTo>
                    <a:pt x="82" y="594"/>
                    <a:pt x="88" y="593"/>
                    <a:pt x="93" y="591"/>
                  </a:cubicBezTo>
                  <a:cubicBezTo>
                    <a:pt x="114" y="582"/>
                    <a:pt x="124" y="558"/>
                    <a:pt x="115" y="538"/>
                  </a:cubicBezTo>
                  <a:cubicBezTo>
                    <a:pt x="107" y="517"/>
                    <a:pt x="87" y="454"/>
                    <a:pt x="94" y="408"/>
                  </a:cubicBezTo>
                  <a:lnTo>
                    <a:pt x="100" y="375"/>
                  </a:lnTo>
                  <a:cubicBezTo>
                    <a:pt x="109" y="308"/>
                    <a:pt x="127" y="186"/>
                    <a:pt x="179" y="154"/>
                  </a:cubicBezTo>
                  <a:cubicBezTo>
                    <a:pt x="247" y="113"/>
                    <a:pt x="358" y="82"/>
                    <a:pt x="412" y="82"/>
                  </a:cubicBezTo>
                  <a:cubicBezTo>
                    <a:pt x="421" y="82"/>
                    <a:pt x="428" y="83"/>
                    <a:pt x="434" y="85"/>
                  </a:cubicBezTo>
                  <a:cubicBezTo>
                    <a:pt x="497" y="106"/>
                    <a:pt x="698" y="225"/>
                    <a:pt x="715" y="304"/>
                  </a:cubicBezTo>
                  <a:cubicBezTo>
                    <a:pt x="737" y="404"/>
                    <a:pt x="737" y="561"/>
                    <a:pt x="737" y="562"/>
                  </a:cubicBezTo>
                  <a:cubicBezTo>
                    <a:pt x="739" y="585"/>
                    <a:pt x="756" y="603"/>
                    <a:pt x="779" y="603"/>
                  </a:cubicBezTo>
                  <a:cubicBezTo>
                    <a:pt x="801" y="603"/>
                    <a:pt x="820" y="584"/>
                    <a:pt x="820" y="562"/>
                  </a:cubicBezTo>
                  <a:cubicBezTo>
                    <a:pt x="820" y="555"/>
                    <a:pt x="820" y="394"/>
                    <a:pt x="796" y="286"/>
                  </a:cubicBezTo>
                  <a:cubicBezTo>
                    <a:pt x="767" y="155"/>
                    <a:pt x="513" y="26"/>
                    <a:pt x="461" y="8"/>
                  </a:cubicBezTo>
                  <a:cubicBezTo>
                    <a:pt x="446" y="3"/>
                    <a:pt x="429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4"/>
            <p:cNvSpPr/>
            <p:nvPr/>
          </p:nvSpPr>
          <p:spPr>
            <a:xfrm>
              <a:off x="2894470" y="2488920"/>
              <a:ext cx="13343" cy="16479"/>
            </a:xfrm>
            <a:custGeom>
              <a:avLst/>
              <a:gdLst/>
              <a:ahLst/>
              <a:cxnLst/>
              <a:rect l="l" t="t" r="r" b="b"/>
              <a:pathLst>
                <a:path w="366" h="452" extrusionOk="0">
                  <a:moveTo>
                    <a:pt x="224" y="0"/>
                  </a:moveTo>
                  <a:cubicBezTo>
                    <a:pt x="97" y="0"/>
                    <a:pt x="28" y="63"/>
                    <a:pt x="24" y="65"/>
                  </a:cubicBezTo>
                  <a:lnTo>
                    <a:pt x="5" y="82"/>
                  </a:lnTo>
                  <a:lnTo>
                    <a:pt x="11" y="106"/>
                  </a:lnTo>
                  <a:cubicBezTo>
                    <a:pt x="32" y="185"/>
                    <a:pt x="51" y="332"/>
                    <a:pt x="12" y="388"/>
                  </a:cubicBezTo>
                  <a:cubicBezTo>
                    <a:pt x="1" y="406"/>
                    <a:pt x="5" y="432"/>
                    <a:pt x="24" y="445"/>
                  </a:cubicBezTo>
                  <a:cubicBezTo>
                    <a:pt x="31" y="449"/>
                    <a:pt x="39" y="452"/>
                    <a:pt x="47" y="452"/>
                  </a:cubicBezTo>
                  <a:lnTo>
                    <a:pt x="47" y="452"/>
                  </a:lnTo>
                  <a:cubicBezTo>
                    <a:pt x="60" y="452"/>
                    <a:pt x="73" y="445"/>
                    <a:pt x="81" y="433"/>
                  </a:cubicBezTo>
                  <a:cubicBezTo>
                    <a:pt x="139" y="347"/>
                    <a:pt x="112" y="182"/>
                    <a:pt x="97" y="113"/>
                  </a:cubicBezTo>
                  <a:cubicBezTo>
                    <a:pt x="119" y="100"/>
                    <a:pt x="162" y="82"/>
                    <a:pt x="224" y="82"/>
                  </a:cubicBezTo>
                  <a:cubicBezTo>
                    <a:pt x="250" y="82"/>
                    <a:pt x="279" y="85"/>
                    <a:pt x="311" y="93"/>
                  </a:cubicBezTo>
                  <a:cubicBezTo>
                    <a:pt x="315" y="94"/>
                    <a:pt x="318" y="95"/>
                    <a:pt x="321" y="95"/>
                  </a:cubicBezTo>
                  <a:cubicBezTo>
                    <a:pt x="340" y="95"/>
                    <a:pt x="356" y="82"/>
                    <a:pt x="361" y="63"/>
                  </a:cubicBezTo>
                  <a:cubicBezTo>
                    <a:pt x="366" y="41"/>
                    <a:pt x="353" y="19"/>
                    <a:pt x="331" y="14"/>
                  </a:cubicBezTo>
                  <a:cubicBezTo>
                    <a:pt x="292" y="4"/>
                    <a:pt x="256" y="0"/>
                    <a:pt x="224" y="0"/>
                  </a:cubicBezTo>
                  <a:close/>
                  <a:moveTo>
                    <a:pt x="47" y="452"/>
                  </a:moveTo>
                  <a:cubicBezTo>
                    <a:pt x="46" y="452"/>
                    <a:pt x="46" y="452"/>
                    <a:pt x="46" y="452"/>
                  </a:cubicBezTo>
                  <a:lnTo>
                    <a:pt x="47" y="452"/>
                  </a:lnTo>
                  <a:cubicBezTo>
                    <a:pt x="47" y="452"/>
                    <a:pt x="47" y="452"/>
                    <a:pt x="47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4"/>
            <p:cNvSpPr/>
            <p:nvPr/>
          </p:nvSpPr>
          <p:spPr>
            <a:xfrm>
              <a:off x="3356927" y="2260098"/>
              <a:ext cx="249989" cy="255567"/>
            </a:xfrm>
            <a:custGeom>
              <a:avLst/>
              <a:gdLst/>
              <a:ahLst/>
              <a:cxnLst/>
              <a:rect l="l" t="t" r="r" b="b"/>
              <a:pathLst>
                <a:path w="6857" h="7010" extrusionOk="0">
                  <a:moveTo>
                    <a:pt x="4523" y="0"/>
                  </a:moveTo>
                  <a:cubicBezTo>
                    <a:pt x="4434" y="0"/>
                    <a:pt x="4345" y="8"/>
                    <a:pt x="4258" y="23"/>
                  </a:cubicBezTo>
                  <a:cubicBezTo>
                    <a:pt x="4152" y="42"/>
                    <a:pt x="4054" y="92"/>
                    <a:pt x="3951" y="113"/>
                  </a:cubicBezTo>
                  <a:cubicBezTo>
                    <a:pt x="3900" y="124"/>
                    <a:pt x="3846" y="127"/>
                    <a:pt x="3792" y="127"/>
                  </a:cubicBezTo>
                  <a:cubicBezTo>
                    <a:pt x="3737" y="127"/>
                    <a:pt x="3683" y="124"/>
                    <a:pt x="3630" y="123"/>
                  </a:cubicBezTo>
                  <a:cubicBezTo>
                    <a:pt x="3394" y="122"/>
                    <a:pt x="3158" y="105"/>
                    <a:pt x="2921" y="105"/>
                  </a:cubicBezTo>
                  <a:cubicBezTo>
                    <a:pt x="2886" y="105"/>
                    <a:pt x="2851" y="105"/>
                    <a:pt x="2815" y="106"/>
                  </a:cubicBezTo>
                  <a:cubicBezTo>
                    <a:pt x="2455" y="115"/>
                    <a:pt x="2082" y="180"/>
                    <a:pt x="1788" y="390"/>
                  </a:cubicBezTo>
                  <a:cubicBezTo>
                    <a:pt x="1692" y="457"/>
                    <a:pt x="1605" y="540"/>
                    <a:pt x="1496" y="582"/>
                  </a:cubicBezTo>
                  <a:cubicBezTo>
                    <a:pt x="1409" y="617"/>
                    <a:pt x="1313" y="623"/>
                    <a:pt x="1221" y="641"/>
                  </a:cubicBezTo>
                  <a:cubicBezTo>
                    <a:pt x="810" y="726"/>
                    <a:pt x="493" y="1074"/>
                    <a:pt x="333" y="1463"/>
                  </a:cubicBezTo>
                  <a:cubicBezTo>
                    <a:pt x="139" y="1933"/>
                    <a:pt x="116" y="2487"/>
                    <a:pt x="58" y="2987"/>
                  </a:cubicBezTo>
                  <a:cubicBezTo>
                    <a:pt x="1" y="3484"/>
                    <a:pt x="26" y="4009"/>
                    <a:pt x="265" y="4459"/>
                  </a:cubicBezTo>
                  <a:cubicBezTo>
                    <a:pt x="298" y="4524"/>
                    <a:pt x="337" y="4588"/>
                    <a:pt x="354" y="4659"/>
                  </a:cubicBezTo>
                  <a:cubicBezTo>
                    <a:pt x="373" y="4738"/>
                    <a:pt x="364" y="4821"/>
                    <a:pt x="358" y="4901"/>
                  </a:cubicBezTo>
                  <a:cubicBezTo>
                    <a:pt x="335" y="5243"/>
                    <a:pt x="520" y="5547"/>
                    <a:pt x="715" y="5814"/>
                  </a:cubicBezTo>
                  <a:lnTo>
                    <a:pt x="1140" y="6394"/>
                  </a:lnTo>
                  <a:cubicBezTo>
                    <a:pt x="1251" y="6547"/>
                    <a:pt x="1365" y="6702"/>
                    <a:pt x="1513" y="6822"/>
                  </a:cubicBezTo>
                  <a:cubicBezTo>
                    <a:pt x="1647" y="6931"/>
                    <a:pt x="1814" y="7009"/>
                    <a:pt x="1986" y="7009"/>
                  </a:cubicBezTo>
                  <a:cubicBezTo>
                    <a:pt x="2003" y="7009"/>
                    <a:pt x="2020" y="7009"/>
                    <a:pt x="2037" y="7007"/>
                  </a:cubicBezTo>
                  <a:cubicBezTo>
                    <a:pt x="2415" y="6973"/>
                    <a:pt x="2712" y="6429"/>
                    <a:pt x="2906" y="6152"/>
                  </a:cubicBezTo>
                  <a:cubicBezTo>
                    <a:pt x="3084" y="5898"/>
                    <a:pt x="3214" y="5760"/>
                    <a:pt x="3468" y="5582"/>
                  </a:cubicBezTo>
                  <a:cubicBezTo>
                    <a:pt x="3936" y="5254"/>
                    <a:pt x="4399" y="4920"/>
                    <a:pt x="4854" y="4575"/>
                  </a:cubicBezTo>
                  <a:cubicBezTo>
                    <a:pt x="5014" y="4453"/>
                    <a:pt x="5173" y="4326"/>
                    <a:pt x="5298" y="4166"/>
                  </a:cubicBezTo>
                  <a:cubicBezTo>
                    <a:pt x="5610" y="3766"/>
                    <a:pt x="5569" y="3277"/>
                    <a:pt x="5960" y="2908"/>
                  </a:cubicBezTo>
                  <a:cubicBezTo>
                    <a:pt x="6251" y="2633"/>
                    <a:pt x="6482" y="2511"/>
                    <a:pt x="6704" y="2178"/>
                  </a:cubicBezTo>
                  <a:cubicBezTo>
                    <a:pt x="6799" y="2036"/>
                    <a:pt x="6830" y="1862"/>
                    <a:pt x="6841" y="1692"/>
                  </a:cubicBezTo>
                  <a:cubicBezTo>
                    <a:pt x="6856" y="1488"/>
                    <a:pt x="6847" y="1280"/>
                    <a:pt x="6774" y="1089"/>
                  </a:cubicBezTo>
                  <a:cubicBezTo>
                    <a:pt x="6622" y="699"/>
                    <a:pt x="6206" y="451"/>
                    <a:pt x="5787" y="426"/>
                  </a:cubicBezTo>
                  <a:cubicBezTo>
                    <a:pt x="5715" y="421"/>
                    <a:pt x="5638" y="422"/>
                    <a:pt x="5571" y="394"/>
                  </a:cubicBezTo>
                  <a:cubicBezTo>
                    <a:pt x="5521" y="372"/>
                    <a:pt x="5478" y="336"/>
                    <a:pt x="5433" y="303"/>
                  </a:cubicBezTo>
                  <a:cubicBezTo>
                    <a:pt x="5175" y="103"/>
                    <a:pt x="4849" y="0"/>
                    <a:pt x="4523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4"/>
            <p:cNvSpPr/>
            <p:nvPr/>
          </p:nvSpPr>
          <p:spPr>
            <a:xfrm>
              <a:off x="3413403" y="2497451"/>
              <a:ext cx="101024" cy="131393"/>
            </a:xfrm>
            <a:custGeom>
              <a:avLst/>
              <a:gdLst/>
              <a:ahLst/>
              <a:cxnLst/>
              <a:rect l="l" t="t" r="r" b="b"/>
              <a:pathLst>
                <a:path w="2771" h="3604" extrusionOk="0">
                  <a:moveTo>
                    <a:pt x="267" y="0"/>
                  </a:moveTo>
                  <a:cubicBezTo>
                    <a:pt x="127" y="0"/>
                    <a:pt x="30" y="14"/>
                    <a:pt x="0" y="48"/>
                  </a:cubicBezTo>
                  <a:lnTo>
                    <a:pt x="264" y="3578"/>
                  </a:lnTo>
                  <a:lnTo>
                    <a:pt x="2635" y="3604"/>
                  </a:lnTo>
                  <a:lnTo>
                    <a:pt x="2771" y="356"/>
                  </a:lnTo>
                  <a:cubicBezTo>
                    <a:pt x="2771" y="356"/>
                    <a:pt x="969" y="0"/>
                    <a:pt x="26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4"/>
            <p:cNvSpPr/>
            <p:nvPr/>
          </p:nvSpPr>
          <p:spPr>
            <a:xfrm>
              <a:off x="3376396" y="2306512"/>
              <a:ext cx="216266" cy="253708"/>
            </a:xfrm>
            <a:custGeom>
              <a:avLst/>
              <a:gdLst/>
              <a:ahLst/>
              <a:cxnLst/>
              <a:rect l="l" t="t" r="r" b="b"/>
              <a:pathLst>
                <a:path w="5932" h="6959" extrusionOk="0">
                  <a:moveTo>
                    <a:pt x="3254" y="0"/>
                  </a:moveTo>
                  <a:cubicBezTo>
                    <a:pt x="3187" y="0"/>
                    <a:pt x="3118" y="2"/>
                    <a:pt x="3048" y="6"/>
                  </a:cubicBezTo>
                  <a:cubicBezTo>
                    <a:pt x="1304" y="100"/>
                    <a:pt x="1" y="1173"/>
                    <a:pt x="131" y="3579"/>
                  </a:cubicBezTo>
                  <a:cubicBezTo>
                    <a:pt x="211" y="5059"/>
                    <a:pt x="758" y="5478"/>
                    <a:pt x="2266" y="6358"/>
                  </a:cubicBezTo>
                  <a:cubicBezTo>
                    <a:pt x="2781" y="6658"/>
                    <a:pt x="3486" y="6959"/>
                    <a:pt x="4170" y="6959"/>
                  </a:cubicBezTo>
                  <a:cubicBezTo>
                    <a:pt x="4520" y="6959"/>
                    <a:pt x="4864" y="6880"/>
                    <a:pt x="5175" y="6682"/>
                  </a:cubicBezTo>
                  <a:cubicBezTo>
                    <a:pt x="5888" y="6229"/>
                    <a:pt x="5931" y="4432"/>
                    <a:pt x="5864" y="3188"/>
                  </a:cubicBezTo>
                  <a:cubicBezTo>
                    <a:pt x="5798" y="1981"/>
                    <a:pt x="5434" y="0"/>
                    <a:pt x="32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4"/>
            <p:cNvSpPr/>
            <p:nvPr/>
          </p:nvSpPr>
          <p:spPr>
            <a:xfrm>
              <a:off x="3475932" y="2542698"/>
              <a:ext cx="35510" cy="16843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48" y="1"/>
                  </a:moveTo>
                  <a:cubicBezTo>
                    <a:pt x="35" y="1"/>
                    <a:pt x="21" y="8"/>
                    <a:pt x="13" y="19"/>
                  </a:cubicBezTo>
                  <a:cubicBezTo>
                    <a:pt x="0" y="38"/>
                    <a:pt x="6" y="64"/>
                    <a:pt x="25" y="76"/>
                  </a:cubicBezTo>
                  <a:cubicBezTo>
                    <a:pt x="508" y="396"/>
                    <a:pt x="906" y="458"/>
                    <a:pt x="923" y="460"/>
                  </a:cubicBezTo>
                  <a:cubicBezTo>
                    <a:pt x="925" y="461"/>
                    <a:pt x="927" y="461"/>
                    <a:pt x="929" y="461"/>
                  </a:cubicBezTo>
                  <a:cubicBezTo>
                    <a:pt x="949" y="461"/>
                    <a:pt x="966" y="446"/>
                    <a:pt x="970" y="427"/>
                  </a:cubicBezTo>
                  <a:cubicBezTo>
                    <a:pt x="973" y="404"/>
                    <a:pt x="957" y="384"/>
                    <a:pt x="935" y="380"/>
                  </a:cubicBezTo>
                  <a:cubicBezTo>
                    <a:pt x="931" y="379"/>
                    <a:pt x="537" y="317"/>
                    <a:pt x="70" y="8"/>
                  </a:cubicBezTo>
                  <a:cubicBezTo>
                    <a:pt x="63" y="3"/>
                    <a:pt x="56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4"/>
            <p:cNvSpPr/>
            <p:nvPr/>
          </p:nvSpPr>
          <p:spPr>
            <a:xfrm>
              <a:off x="3374901" y="2305272"/>
              <a:ext cx="208391" cy="204964"/>
            </a:xfrm>
            <a:custGeom>
              <a:avLst/>
              <a:gdLst/>
              <a:ahLst/>
              <a:cxnLst/>
              <a:rect l="l" t="t" r="r" b="b"/>
              <a:pathLst>
                <a:path w="5716" h="5622" extrusionOk="0">
                  <a:moveTo>
                    <a:pt x="3267" y="0"/>
                  </a:moveTo>
                  <a:cubicBezTo>
                    <a:pt x="3202" y="0"/>
                    <a:pt x="3137" y="0"/>
                    <a:pt x="3070" y="0"/>
                  </a:cubicBezTo>
                  <a:cubicBezTo>
                    <a:pt x="1313" y="94"/>
                    <a:pt x="1" y="1174"/>
                    <a:pt x="132" y="3599"/>
                  </a:cubicBezTo>
                  <a:cubicBezTo>
                    <a:pt x="186" y="4588"/>
                    <a:pt x="447" y="5106"/>
                    <a:pt x="1060" y="5602"/>
                  </a:cubicBezTo>
                  <a:cubicBezTo>
                    <a:pt x="1089" y="5615"/>
                    <a:pt x="1117" y="5621"/>
                    <a:pt x="1142" y="5621"/>
                  </a:cubicBezTo>
                  <a:cubicBezTo>
                    <a:pt x="1457" y="5621"/>
                    <a:pt x="1430" y="4627"/>
                    <a:pt x="1766" y="4127"/>
                  </a:cubicBezTo>
                  <a:cubicBezTo>
                    <a:pt x="1766" y="4127"/>
                    <a:pt x="1379" y="4028"/>
                    <a:pt x="1761" y="4028"/>
                  </a:cubicBezTo>
                  <a:cubicBezTo>
                    <a:pt x="1827" y="4028"/>
                    <a:pt x="1916" y="4031"/>
                    <a:pt x="2035" y="4038"/>
                  </a:cubicBezTo>
                  <a:cubicBezTo>
                    <a:pt x="2044" y="4038"/>
                    <a:pt x="2054" y="4039"/>
                    <a:pt x="2064" y="4039"/>
                  </a:cubicBezTo>
                  <a:cubicBezTo>
                    <a:pt x="2148" y="4039"/>
                    <a:pt x="2239" y="4018"/>
                    <a:pt x="2323" y="4018"/>
                  </a:cubicBezTo>
                  <a:cubicBezTo>
                    <a:pt x="2342" y="4018"/>
                    <a:pt x="2361" y="4019"/>
                    <a:pt x="2379" y="4022"/>
                  </a:cubicBezTo>
                  <a:cubicBezTo>
                    <a:pt x="2514" y="4041"/>
                    <a:pt x="2494" y="4068"/>
                    <a:pt x="2600" y="4152"/>
                  </a:cubicBezTo>
                  <a:cubicBezTo>
                    <a:pt x="2690" y="4225"/>
                    <a:pt x="2806" y="4265"/>
                    <a:pt x="2922" y="4265"/>
                  </a:cubicBezTo>
                  <a:cubicBezTo>
                    <a:pt x="2997" y="4265"/>
                    <a:pt x="3072" y="4248"/>
                    <a:pt x="3139" y="4212"/>
                  </a:cubicBezTo>
                  <a:cubicBezTo>
                    <a:pt x="3191" y="4184"/>
                    <a:pt x="3243" y="4143"/>
                    <a:pt x="3261" y="4086"/>
                  </a:cubicBezTo>
                  <a:cubicBezTo>
                    <a:pt x="3273" y="4049"/>
                    <a:pt x="3272" y="4011"/>
                    <a:pt x="3271" y="3974"/>
                  </a:cubicBezTo>
                  <a:cubicBezTo>
                    <a:pt x="3265" y="3785"/>
                    <a:pt x="3251" y="3596"/>
                    <a:pt x="3251" y="3407"/>
                  </a:cubicBezTo>
                  <a:cubicBezTo>
                    <a:pt x="3251" y="3233"/>
                    <a:pt x="3181" y="3065"/>
                    <a:pt x="3196" y="2885"/>
                  </a:cubicBezTo>
                  <a:cubicBezTo>
                    <a:pt x="3209" y="2719"/>
                    <a:pt x="3289" y="2551"/>
                    <a:pt x="3436" y="2474"/>
                  </a:cubicBezTo>
                  <a:cubicBezTo>
                    <a:pt x="3532" y="2423"/>
                    <a:pt x="3646" y="2417"/>
                    <a:pt x="3756" y="2417"/>
                  </a:cubicBezTo>
                  <a:cubicBezTo>
                    <a:pt x="3769" y="2417"/>
                    <a:pt x="3783" y="2417"/>
                    <a:pt x="3796" y="2417"/>
                  </a:cubicBezTo>
                  <a:cubicBezTo>
                    <a:pt x="3838" y="2417"/>
                    <a:pt x="3879" y="2417"/>
                    <a:pt x="3920" y="2417"/>
                  </a:cubicBezTo>
                  <a:cubicBezTo>
                    <a:pt x="4017" y="2417"/>
                    <a:pt x="4113" y="2415"/>
                    <a:pt x="4208" y="2402"/>
                  </a:cubicBezTo>
                  <a:cubicBezTo>
                    <a:pt x="4359" y="2381"/>
                    <a:pt x="4509" y="2330"/>
                    <a:pt x="4619" y="2226"/>
                  </a:cubicBezTo>
                  <a:cubicBezTo>
                    <a:pt x="4702" y="2150"/>
                    <a:pt x="4758" y="2052"/>
                    <a:pt x="4829" y="1965"/>
                  </a:cubicBezTo>
                  <a:cubicBezTo>
                    <a:pt x="4883" y="1899"/>
                    <a:pt x="4947" y="1840"/>
                    <a:pt x="5017" y="1791"/>
                  </a:cubicBezTo>
                  <a:cubicBezTo>
                    <a:pt x="5109" y="1727"/>
                    <a:pt x="5213" y="1678"/>
                    <a:pt x="5321" y="1649"/>
                  </a:cubicBezTo>
                  <a:cubicBezTo>
                    <a:pt x="5428" y="1621"/>
                    <a:pt x="5545" y="1608"/>
                    <a:pt x="5624" y="1531"/>
                  </a:cubicBezTo>
                  <a:cubicBezTo>
                    <a:pt x="5690" y="1469"/>
                    <a:pt x="5715" y="1373"/>
                    <a:pt x="5713" y="1284"/>
                  </a:cubicBezTo>
                  <a:cubicBezTo>
                    <a:pt x="5707" y="1136"/>
                    <a:pt x="5648" y="964"/>
                    <a:pt x="5597" y="825"/>
                  </a:cubicBezTo>
                  <a:cubicBezTo>
                    <a:pt x="5548" y="695"/>
                    <a:pt x="5478" y="563"/>
                    <a:pt x="5378" y="466"/>
                  </a:cubicBezTo>
                  <a:cubicBezTo>
                    <a:pt x="5087" y="186"/>
                    <a:pt x="4660" y="114"/>
                    <a:pt x="4261" y="55"/>
                  </a:cubicBezTo>
                  <a:cubicBezTo>
                    <a:pt x="3917" y="4"/>
                    <a:pt x="3602" y="0"/>
                    <a:pt x="3267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4"/>
            <p:cNvSpPr/>
            <p:nvPr/>
          </p:nvSpPr>
          <p:spPr>
            <a:xfrm>
              <a:off x="3570509" y="2426865"/>
              <a:ext cx="12067" cy="21729"/>
            </a:xfrm>
            <a:custGeom>
              <a:avLst/>
              <a:gdLst/>
              <a:ahLst/>
              <a:cxnLst/>
              <a:rect l="l" t="t" r="r" b="b"/>
              <a:pathLst>
                <a:path w="331" h="596" extrusionOk="0">
                  <a:moveTo>
                    <a:pt x="166" y="0"/>
                  </a:moveTo>
                  <a:cubicBezTo>
                    <a:pt x="76" y="0"/>
                    <a:pt x="1" y="133"/>
                    <a:pt x="1" y="298"/>
                  </a:cubicBezTo>
                  <a:cubicBezTo>
                    <a:pt x="0" y="462"/>
                    <a:pt x="74" y="596"/>
                    <a:pt x="165" y="596"/>
                  </a:cubicBezTo>
                  <a:cubicBezTo>
                    <a:pt x="166" y="596"/>
                    <a:pt x="166" y="596"/>
                    <a:pt x="166" y="596"/>
                  </a:cubicBezTo>
                  <a:cubicBezTo>
                    <a:pt x="257" y="596"/>
                    <a:pt x="330" y="462"/>
                    <a:pt x="330" y="299"/>
                  </a:cubicBezTo>
                  <a:cubicBezTo>
                    <a:pt x="330" y="134"/>
                    <a:pt x="257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4"/>
            <p:cNvSpPr/>
            <p:nvPr/>
          </p:nvSpPr>
          <p:spPr>
            <a:xfrm>
              <a:off x="3552753" y="2401052"/>
              <a:ext cx="35801" cy="16552"/>
            </a:xfrm>
            <a:custGeom>
              <a:avLst/>
              <a:gdLst/>
              <a:ahLst/>
              <a:cxnLst/>
              <a:rect l="l" t="t" r="r" b="b"/>
              <a:pathLst>
                <a:path w="982" h="454" extrusionOk="0">
                  <a:moveTo>
                    <a:pt x="858" y="1"/>
                  </a:moveTo>
                  <a:cubicBezTo>
                    <a:pt x="801" y="1"/>
                    <a:pt x="727" y="23"/>
                    <a:pt x="643" y="61"/>
                  </a:cubicBezTo>
                  <a:cubicBezTo>
                    <a:pt x="383" y="180"/>
                    <a:pt x="281" y="183"/>
                    <a:pt x="165" y="232"/>
                  </a:cubicBezTo>
                  <a:cubicBezTo>
                    <a:pt x="1" y="300"/>
                    <a:pt x="8" y="452"/>
                    <a:pt x="144" y="453"/>
                  </a:cubicBezTo>
                  <a:cubicBezTo>
                    <a:pt x="145" y="453"/>
                    <a:pt x="147" y="453"/>
                    <a:pt x="148" y="453"/>
                  </a:cubicBezTo>
                  <a:cubicBezTo>
                    <a:pt x="286" y="453"/>
                    <a:pt x="554" y="403"/>
                    <a:pt x="715" y="348"/>
                  </a:cubicBezTo>
                  <a:cubicBezTo>
                    <a:pt x="879" y="294"/>
                    <a:pt x="982" y="223"/>
                    <a:pt x="969" y="94"/>
                  </a:cubicBezTo>
                  <a:cubicBezTo>
                    <a:pt x="963" y="29"/>
                    <a:pt x="921" y="1"/>
                    <a:pt x="858" y="1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4"/>
            <p:cNvSpPr/>
            <p:nvPr/>
          </p:nvSpPr>
          <p:spPr>
            <a:xfrm>
              <a:off x="3572878" y="2441996"/>
              <a:ext cx="34525" cy="45390"/>
            </a:xfrm>
            <a:custGeom>
              <a:avLst/>
              <a:gdLst/>
              <a:ahLst/>
              <a:cxnLst/>
              <a:rect l="l" t="t" r="r" b="b"/>
              <a:pathLst>
                <a:path w="947" h="1245" extrusionOk="0">
                  <a:moveTo>
                    <a:pt x="499" y="0"/>
                  </a:moveTo>
                  <a:cubicBezTo>
                    <a:pt x="499" y="0"/>
                    <a:pt x="0" y="521"/>
                    <a:pt x="0" y="779"/>
                  </a:cubicBezTo>
                  <a:cubicBezTo>
                    <a:pt x="0" y="1036"/>
                    <a:pt x="208" y="1244"/>
                    <a:pt x="466" y="1244"/>
                  </a:cubicBezTo>
                  <a:cubicBezTo>
                    <a:pt x="723" y="1244"/>
                    <a:pt x="946" y="1036"/>
                    <a:pt x="932" y="779"/>
                  </a:cubicBezTo>
                  <a:cubicBezTo>
                    <a:pt x="918" y="543"/>
                    <a:pt x="526" y="282"/>
                    <a:pt x="4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4"/>
            <p:cNvSpPr/>
            <p:nvPr/>
          </p:nvSpPr>
          <p:spPr>
            <a:xfrm>
              <a:off x="3426893" y="2432735"/>
              <a:ext cx="52389" cy="52244"/>
            </a:xfrm>
            <a:custGeom>
              <a:avLst/>
              <a:gdLst/>
              <a:ahLst/>
              <a:cxnLst/>
              <a:rect l="l" t="t" r="r" b="b"/>
              <a:pathLst>
                <a:path w="1437" h="1433" extrusionOk="0">
                  <a:moveTo>
                    <a:pt x="597" y="0"/>
                  </a:moveTo>
                  <a:cubicBezTo>
                    <a:pt x="516" y="0"/>
                    <a:pt x="437" y="19"/>
                    <a:pt x="365" y="58"/>
                  </a:cubicBezTo>
                  <a:cubicBezTo>
                    <a:pt x="76" y="214"/>
                    <a:pt x="0" y="634"/>
                    <a:pt x="196" y="997"/>
                  </a:cubicBezTo>
                  <a:cubicBezTo>
                    <a:pt x="342" y="1269"/>
                    <a:pt x="598" y="1432"/>
                    <a:pt x="839" y="1432"/>
                  </a:cubicBezTo>
                  <a:cubicBezTo>
                    <a:pt x="920" y="1432"/>
                    <a:pt x="999" y="1414"/>
                    <a:pt x="1072" y="1375"/>
                  </a:cubicBezTo>
                  <a:cubicBezTo>
                    <a:pt x="1361" y="1219"/>
                    <a:pt x="1436" y="799"/>
                    <a:pt x="1241" y="436"/>
                  </a:cubicBezTo>
                  <a:cubicBezTo>
                    <a:pt x="1094" y="163"/>
                    <a:pt x="838" y="0"/>
                    <a:pt x="5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4"/>
            <p:cNvSpPr/>
            <p:nvPr/>
          </p:nvSpPr>
          <p:spPr>
            <a:xfrm>
              <a:off x="3439472" y="2448632"/>
              <a:ext cx="21218" cy="22932"/>
            </a:xfrm>
            <a:custGeom>
              <a:avLst/>
              <a:gdLst/>
              <a:ahLst/>
              <a:cxnLst/>
              <a:rect l="l" t="t" r="r" b="b"/>
              <a:pathLst>
                <a:path w="582" h="629" extrusionOk="0">
                  <a:moveTo>
                    <a:pt x="232" y="1"/>
                  </a:moveTo>
                  <a:cubicBezTo>
                    <a:pt x="225" y="1"/>
                    <a:pt x="217" y="3"/>
                    <a:pt x="210" y="7"/>
                  </a:cubicBezTo>
                  <a:cubicBezTo>
                    <a:pt x="52" y="102"/>
                    <a:pt x="1" y="308"/>
                    <a:pt x="96" y="467"/>
                  </a:cubicBezTo>
                  <a:cubicBezTo>
                    <a:pt x="159" y="570"/>
                    <a:pt x="271" y="628"/>
                    <a:pt x="384" y="628"/>
                  </a:cubicBezTo>
                  <a:cubicBezTo>
                    <a:pt x="443" y="628"/>
                    <a:pt x="502" y="612"/>
                    <a:pt x="556" y="579"/>
                  </a:cubicBezTo>
                  <a:cubicBezTo>
                    <a:pt x="576" y="569"/>
                    <a:pt x="582" y="543"/>
                    <a:pt x="570" y="524"/>
                  </a:cubicBezTo>
                  <a:cubicBezTo>
                    <a:pt x="562" y="511"/>
                    <a:pt x="548" y="504"/>
                    <a:pt x="534" y="504"/>
                  </a:cubicBezTo>
                  <a:cubicBezTo>
                    <a:pt x="527" y="504"/>
                    <a:pt x="520" y="506"/>
                    <a:pt x="514" y="510"/>
                  </a:cubicBezTo>
                  <a:cubicBezTo>
                    <a:pt x="473" y="534"/>
                    <a:pt x="428" y="546"/>
                    <a:pt x="383" y="546"/>
                  </a:cubicBezTo>
                  <a:cubicBezTo>
                    <a:pt x="298" y="546"/>
                    <a:pt x="214" y="502"/>
                    <a:pt x="167" y="423"/>
                  </a:cubicBezTo>
                  <a:cubicBezTo>
                    <a:pt x="95" y="304"/>
                    <a:pt x="134" y="149"/>
                    <a:pt x="253" y="77"/>
                  </a:cubicBezTo>
                  <a:cubicBezTo>
                    <a:pt x="272" y="65"/>
                    <a:pt x="279" y="39"/>
                    <a:pt x="267" y="21"/>
                  </a:cubicBezTo>
                  <a:cubicBezTo>
                    <a:pt x="259" y="8"/>
                    <a:pt x="246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4"/>
            <p:cNvSpPr/>
            <p:nvPr/>
          </p:nvSpPr>
          <p:spPr>
            <a:xfrm>
              <a:off x="3567592" y="2494863"/>
              <a:ext cx="21838" cy="15640"/>
            </a:xfrm>
            <a:custGeom>
              <a:avLst/>
              <a:gdLst/>
              <a:ahLst/>
              <a:cxnLst/>
              <a:rect l="l" t="t" r="r" b="b"/>
              <a:pathLst>
                <a:path w="599" h="429" extrusionOk="0">
                  <a:moveTo>
                    <a:pt x="599" y="0"/>
                  </a:moveTo>
                  <a:cubicBezTo>
                    <a:pt x="255" y="12"/>
                    <a:pt x="39" y="13"/>
                    <a:pt x="20" y="155"/>
                  </a:cubicBezTo>
                  <a:cubicBezTo>
                    <a:pt x="1" y="289"/>
                    <a:pt x="205" y="429"/>
                    <a:pt x="480" y="429"/>
                  </a:cubicBezTo>
                  <a:cubicBezTo>
                    <a:pt x="496" y="429"/>
                    <a:pt x="512" y="428"/>
                    <a:pt x="528" y="427"/>
                  </a:cubicBezTo>
                  <a:cubicBezTo>
                    <a:pt x="533" y="427"/>
                    <a:pt x="536" y="426"/>
                    <a:pt x="541" y="425"/>
                  </a:cubicBezTo>
                  <a:cubicBezTo>
                    <a:pt x="566" y="290"/>
                    <a:pt x="585" y="148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4"/>
            <p:cNvSpPr/>
            <p:nvPr/>
          </p:nvSpPr>
          <p:spPr>
            <a:xfrm>
              <a:off x="3482239" y="3152414"/>
              <a:ext cx="112800" cy="558675"/>
            </a:xfrm>
            <a:custGeom>
              <a:avLst/>
              <a:gdLst/>
              <a:ahLst/>
              <a:cxnLst/>
              <a:rect l="l" t="t" r="r" b="b"/>
              <a:pathLst>
                <a:path w="3094" h="15324" extrusionOk="0">
                  <a:moveTo>
                    <a:pt x="3094" y="1"/>
                  </a:moveTo>
                  <a:lnTo>
                    <a:pt x="1" y="238"/>
                  </a:lnTo>
                  <a:lnTo>
                    <a:pt x="962" y="15324"/>
                  </a:lnTo>
                  <a:lnTo>
                    <a:pt x="2470" y="15226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4"/>
            <p:cNvSpPr/>
            <p:nvPr/>
          </p:nvSpPr>
          <p:spPr>
            <a:xfrm>
              <a:off x="3506813" y="3674992"/>
              <a:ext cx="184438" cy="84764"/>
            </a:xfrm>
            <a:custGeom>
              <a:avLst/>
              <a:gdLst/>
              <a:ahLst/>
              <a:cxnLst/>
              <a:rect l="l" t="t" r="r" b="b"/>
              <a:pathLst>
                <a:path w="5059" h="2325" extrusionOk="0">
                  <a:moveTo>
                    <a:pt x="1845" y="0"/>
                  </a:moveTo>
                  <a:cubicBezTo>
                    <a:pt x="1842" y="0"/>
                    <a:pt x="1838" y="0"/>
                    <a:pt x="1835" y="0"/>
                  </a:cubicBezTo>
                  <a:cubicBezTo>
                    <a:pt x="1623" y="20"/>
                    <a:pt x="1933" y="565"/>
                    <a:pt x="1322" y="757"/>
                  </a:cubicBezTo>
                  <a:cubicBezTo>
                    <a:pt x="1202" y="795"/>
                    <a:pt x="1096" y="810"/>
                    <a:pt x="1002" y="810"/>
                  </a:cubicBezTo>
                  <a:cubicBezTo>
                    <a:pt x="632" y="810"/>
                    <a:pt x="446" y="576"/>
                    <a:pt x="304" y="576"/>
                  </a:cubicBezTo>
                  <a:cubicBezTo>
                    <a:pt x="300" y="576"/>
                    <a:pt x="295" y="576"/>
                    <a:pt x="290" y="576"/>
                  </a:cubicBezTo>
                  <a:cubicBezTo>
                    <a:pt x="112" y="597"/>
                    <a:pt x="41" y="1252"/>
                    <a:pt x="20" y="1567"/>
                  </a:cubicBezTo>
                  <a:cubicBezTo>
                    <a:pt x="1" y="1881"/>
                    <a:pt x="119" y="2116"/>
                    <a:pt x="390" y="2197"/>
                  </a:cubicBezTo>
                  <a:cubicBezTo>
                    <a:pt x="437" y="2211"/>
                    <a:pt x="543" y="2216"/>
                    <a:pt x="683" y="2216"/>
                  </a:cubicBezTo>
                  <a:cubicBezTo>
                    <a:pt x="999" y="2216"/>
                    <a:pt x="1488" y="2191"/>
                    <a:pt x="1843" y="2191"/>
                  </a:cubicBezTo>
                  <a:cubicBezTo>
                    <a:pt x="1990" y="2191"/>
                    <a:pt x="2115" y="2196"/>
                    <a:pt x="2194" y="2208"/>
                  </a:cubicBezTo>
                  <a:cubicBezTo>
                    <a:pt x="2418" y="2243"/>
                    <a:pt x="2795" y="2325"/>
                    <a:pt x="3226" y="2325"/>
                  </a:cubicBezTo>
                  <a:cubicBezTo>
                    <a:pt x="3478" y="2325"/>
                    <a:pt x="3748" y="2297"/>
                    <a:pt x="4016" y="2216"/>
                  </a:cubicBezTo>
                  <a:cubicBezTo>
                    <a:pt x="4744" y="1997"/>
                    <a:pt x="5059" y="1797"/>
                    <a:pt x="4921" y="1394"/>
                  </a:cubicBezTo>
                  <a:cubicBezTo>
                    <a:pt x="4783" y="991"/>
                    <a:pt x="4363" y="991"/>
                    <a:pt x="4188" y="977"/>
                  </a:cubicBezTo>
                  <a:cubicBezTo>
                    <a:pt x="4014" y="962"/>
                    <a:pt x="3624" y="955"/>
                    <a:pt x="3370" y="795"/>
                  </a:cubicBezTo>
                  <a:cubicBezTo>
                    <a:pt x="3119" y="638"/>
                    <a:pt x="2079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4"/>
            <p:cNvSpPr/>
            <p:nvPr/>
          </p:nvSpPr>
          <p:spPr>
            <a:xfrm>
              <a:off x="3315982" y="3194197"/>
              <a:ext cx="109482" cy="511608"/>
            </a:xfrm>
            <a:custGeom>
              <a:avLst/>
              <a:gdLst/>
              <a:ahLst/>
              <a:cxnLst/>
              <a:rect l="l" t="t" r="r" b="b"/>
              <a:pathLst>
                <a:path w="3003" h="14033" extrusionOk="0">
                  <a:moveTo>
                    <a:pt x="3003" y="1"/>
                  </a:moveTo>
                  <a:lnTo>
                    <a:pt x="1" y="23"/>
                  </a:lnTo>
                  <a:lnTo>
                    <a:pt x="96" y="13535"/>
                  </a:lnTo>
                  <a:lnTo>
                    <a:pt x="1612" y="14032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4"/>
            <p:cNvSpPr/>
            <p:nvPr/>
          </p:nvSpPr>
          <p:spPr>
            <a:xfrm>
              <a:off x="3272303" y="3023055"/>
              <a:ext cx="359325" cy="305003"/>
            </a:xfrm>
            <a:custGeom>
              <a:avLst/>
              <a:gdLst/>
              <a:ahLst/>
              <a:cxnLst/>
              <a:rect l="l" t="t" r="r" b="b"/>
              <a:pathLst>
                <a:path w="9856" h="8366" extrusionOk="0">
                  <a:moveTo>
                    <a:pt x="9846" y="1"/>
                  </a:moveTo>
                  <a:lnTo>
                    <a:pt x="309" y="325"/>
                  </a:lnTo>
                  <a:cubicBezTo>
                    <a:pt x="309" y="325"/>
                    <a:pt x="0" y="7885"/>
                    <a:pt x="49" y="8025"/>
                  </a:cubicBezTo>
                  <a:cubicBezTo>
                    <a:pt x="88" y="8136"/>
                    <a:pt x="2877" y="8217"/>
                    <a:pt x="4129" y="8217"/>
                  </a:cubicBezTo>
                  <a:cubicBezTo>
                    <a:pt x="4464" y="8217"/>
                    <a:pt x="4689" y="8211"/>
                    <a:pt x="4721" y="8198"/>
                  </a:cubicBezTo>
                  <a:cubicBezTo>
                    <a:pt x="4872" y="8139"/>
                    <a:pt x="4936" y="3657"/>
                    <a:pt x="4936" y="3657"/>
                  </a:cubicBezTo>
                  <a:cubicBezTo>
                    <a:pt x="4936" y="3657"/>
                    <a:pt x="5348" y="8123"/>
                    <a:pt x="5456" y="8241"/>
                  </a:cubicBezTo>
                  <a:cubicBezTo>
                    <a:pt x="5523" y="8316"/>
                    <a:pt x="7130" y="8366"/>
                    <a:pt x="8351" y="8366"/>
                  </a:cubicBezTo>
                  <a:cubicBezTo>
                    <a:pt x="9076" y="8366"/>
                    <a:pt x="9665" y="8348"/>
                    <a:pt x="9716" y="8308"/>
                  </a:cubicBezTo>
                  <a:cubicBezTo>
                    <a:pt x="9856" y="8198"/>
                    <a:pt x="9846" y="1"/>
                    <a:pt x="9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4"/>
            <p:cNvSpPr/>
            <p:nvPr/>
          </p:nvSpPr>
          <p:spPr>
            <a:xfrm>
              <a:off x="3449389" y="3076213"/>
              <a:ext cx="5031" cy="79113"/>
            </a:xfrm>
            <a:custGeom>
              <a:avLst/>
              <a:gdLst/>
              <a:ahLst/>
              <a:cxnLst/>
              <a:rect l="l" t="t" r="r" b="b"/>
              <a:pathLst>
                <a:path w="138" h="2170" extrusionOk="0">
                  <a:moveTo>
                    <a:pt x="61" y="1"/>
                  </a:moveTo>
                  <a:cubicBezTo>
                    <a:pt x="60" y="1"/>
                    <a:pt x="58" y="1"/>
                    <a:pt x="57" y="1"/>
                  </a:cubicBezTo>
                  <a:cubicBezTo>
                    <a:pt x="26" y="1"/>
                    <a:pt x="0" y="26"/>
                    <a:pt x="1" y="58"/>
                  </a:cubicBezTo>
                  <a:lnTo>
                    <a:pt x="22" y="2113"/>
                  </a:lnTo>
                  <a:cubicBezTo>
                    <a:pt x="23" y="2144"/>
                    <a:pt x="49" y="2170"/>
                    <a:pt x="79" y="2170"/>
                  </a:cubicBezTo>
                  <a:lnTo>
                    <a:pt x="80" y="2170"/>
                  </a:lnTo>
                  <a:cubicBezTo>
                    <a:pt x="112" y="2169"/>
                    <a:pt x="137" y="2143"/>
                    <a:pt x="136" y="2112"/>
                  </a:cubicBezTo>
                  <a:lnTo>
                    <a:pt x="115" y="57"/>
                  </a:lnTo>
                  <a:cubicBezTo>
                    <a:pt x="114" y="27"/>
                    <a:pt x="94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4"/>
            <p:cNvSpPr/>
            <p:nvPr/>
          </p:nvSpPr>
          <p:spPr>
            <a:xfrm>
              <a:off x="3250756" y="3675430"/>
              <a:ext cx="134929" cy="84654"/>
            </a:xfrm>
            <a:custGeom>
              <a:avLst/>
              <a:gdLst/>
              <a:ahLst/>
              <a:cxnLst/>
              <a:rect l="l" t="t" r="r" b="b"/>
              <a:pathLst>
                <a:path w="3701" h="2322" extrusionOk="0">
                  <a:moveTo>
                    <a:pt x="2258" y="0"/>
                  </a:moveTo>
                  <a:cubicBezTo>
                    <a:pt x="2104" y="0"/>
                    <a:pt x="1978" y="21"/>
                    <a:pt x="1831" y="154"/>
                  </a:cubicBezTo>
                  <a:cubicBezTo>
                    <a:pt x="1592" y="368"/>
                    <a:pt x="1390" y="706"/>
                    <a:pt x="1225" y="811"/>
                  </a:cubicBezTo>
                  <a:cubicBezTo>
                    <a:pt x="1060" y="916"/>
                    <a:pt x="784" y="1088"/>
                    <a:pt x="531" y="1147"/>
                  </a:cubicBezTo>
                  <a:cubicBezTo>
                    <a:pt x="276" y="1208"/>
                    <a:pt x="186" y="1320"/>
                    <a:pt x="134" y="1499"/>
                  </a:cubicBezTo>
                  <a:cubicBezTo>
                    <a:pt x="82" y="1678"/>
                    <a:pt x="0" y="1977"/>
                    <a:pt x="164" y="2126"/>
                  </a:cubicBezTo>
                  <a:cubicBezTo>
                    <a:pt x="318" y="2266"/>
                    <a:pt x="1455" y="2321"/>
                    <a:pt x="1872" y="2321"/>
                  </a:cubicBezTo>
                  <a:cubicBezTo>
                    <a:pt x="1902" y="2321"/>
                    <a:pt x="1928" y="2321"/>
                    <a:pt x="1949" y="2320"/>
                  </a:cubicBezTo>
                  <a:cubicBezTo>
                    <a:pt x="2278" y="2313"/>
                    <a:pt x="2331" y="2239"/>
                    <a:pt x="2584" y="2224"/>
                  </a:cubicBezTo>
                  <a:cubicBezTo>
                    <a:pt x="2839" y="2209"/>
                    <a:pt x="3407" y="2193"/>
                    <a:pt x="3549" y="2163"/>
                  </a:cubicBezTo>
                  <a:cubicBezTo>
                    <a:pt x="3691" y="2134"/>
                    <a:pt x="3700" y="2039"/>
                    <a:pt x="3700" y="1984"/>
                  </a:cubicBezTo>
                  <a:cubicBezTo>
                    <a:pt x="3700" y="1930"/>
                    <a:pt x="3653" y="1827"/>
                    <a:pt x="3624" y="1671"/>
                  </a:cubicBezTo>
                  <a:cubicBezTo>
                    <a:pt x="3593" y="1514"/>
                    <a:pt x="3526" y="1289"/>
                    <a:pt x="3526" y="834"/>
                  </a:cubicBezTo>
                  <a:cubicBezTo>
                    <a:pt x="3526" y="706"/>
                    <a:pt x="3302" y="475"/>
                    <a:pt x="3100" y="274"/>
                  </a:cubicBezTo>
                  <a:cubicBezTo>
                    <a:pt x="2949" y="122"/>
                    <a:pt x="2772" y="5"/>
                    <a:pt x="2495" y="5"/>
                  </a:cubicBezTo>
                  <a:cubicBezTo>
                    <a:pt x="2407" y="5"/>
                    <a:pt x="2329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4"/>
            <p:cNvSpPr/>
            <p:nvPr/>
          </p:nvSpPr>
          <p:spPr>
            <a:xfrm>
              <a:off x="3698300" y="2623310"/>
              <a:ext cx="316196" cy="97487"/>
            </a:xfrm>
            <a:custGeom>
              <a:avLst/>
              <a:gdLst/>
              <a:ahLst/>
              <a:cxnLst/>
              <a:rect l="l" t="t" r="r" b="b"/>
              <a:pathLst>
                <a:path w="8673" h="2674" extrusionOk="0">
                  <a:moveTo>
                    <a:pt x="800" y="1"/>
                  </a:moveTo>
                  <a:lnTo>
                    <a:pt x="1" y="1709"/>
                  </a:lnTo>
                  <a:lnTo>
                    <a:pt x="8555" y="2673"/>
                  </a:lnTo>
                  <a:lnTo>
                    <a:pt x="8673" y="1498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4"/>
            <p:cNvSpPr/>
            <p:nvPr/>
          </p:nvSpPr>
          <p:spPr>
            <a:xfrm>
              <a:off x="3195811" y="2541896"/>
              <a:ext cx="573732" cy="549670"/>
            </a:xfrm>
            <a:custGeom>
              <a:avLst/>
              <a:gdLst/>
              <a:ahLst/>
              <a:cxnLst/>
              <a:rect l="l" t="t" r="r" b="b"/>
              <a:pathLst>
                <a:path w="15737" h="15077" extrusionOk="0">
                  <a:moveTo>
                    <a:pt x="828" y="1"/>
                  </a:moveTo>
                  <a:cubicBezTo>
                    <a:pt x="701" y="47"/>
                    <a:pt x="178" y="659"/>
                    <a:pt x="92" y="1535"/>
                  </a:cubicBezTo>
                  <a:cubicBezTo>
                    <a:pt x="0" y="2463"/>
                    <a:pt x="66" y="3644"/>
                    <a:pt x="66" y="3644"/>
                  </a:cubicBezTo>
                  <a:lnTo>
                    <a:pt x="2538" y="4535"/>
                  </a:lnTo>
                  <a:cubicBezTo>
                    <a:pt x="2407" y="5738"/>
                    <a:pt x="2533" y="7932"/>
                    <a:pt x="2493" y="9759"/>
                  </a:cubicBezTo>
                  <a:cubicBezTo>
                    <a:pt x="2445" y="11868"/>
                    <a:pt x="1974" y="14359"/>
                    <a:pt x="2254" y="14605"/>
                  </a:cubicBezTo>
                  <a:cubicBezTo>
                    <a:pt x="2483" y="14804"/>
                    <a:pt x="4016" y="14993"/>
                    <a:pt x="5405" y="15069"/>
                  </a:cubicBezTo>
                  <a:cubicBezTo>
                    <a:pt x="5498" y="15074"/>
                    <a:pt x="5594" y="15076"/>
                    <a:pt x="5692" y="15076"/>
                  </a:cubicBezTo>
                  <a:cubicBezTo>
                    <a:pt x="6697" y="15076"/>
                    <a:pt x="7944" y="14838"/>
                    <a:pt x="8947" y="14809"/>
                  </a:cubicBezTo>
                  <a:cubicBezTo>
                    <a:pt x="10674" y="14761"/>
                    <a:pt x="12225" y="14603"/>
                    <a:pt x="12225" y="14603"/>
                  </a:cubicBezTo>
                  <a:cubicBezTo>
                    <a:pt x="12225" y="14603"/>
                    <a:pt x="12157" y="12701"/>
                    <a:pt x="12095" y="10711"/>
                  </a:cubicBezTo>
                  <a:cubicBezTo>
                    <a:pt x="12032" y="8710"/>
                    <a:pt x="11948" y="7468"/>
                    <a:pt x="11864" y="6124"/>
                  </a:cubicBezTo>
                  <a:cubicBezTo>
                    <a:pt x="12488" y="5687"/>
                    <a:pt x="14119" y="5763"/>
                    <a:pt x="15140" y="5713"/>
                  </a:cubicBezTo>
                  <a:cubicBezTo>
                    <a:pt x="15486" y="4622"/>
                    <a:pt x="15736" y="2355"/>
                    <a:pt x="15469" y="2320"/>
                  </a:cubicBezTo>
                  <a:cubicBezTo>
                    <a:pt x="15469" y="2320"/>
                    <a:pt x="11701" y="1432"/>
                    <a:pt x="10475" y="1283"/>
                  </a:cubicBezTo>
                  <a:cubicBezTo>
                    <a:pt x="9325" y="1143"/>
                    <a:pt x="8655" y="1125"/>
                    <a:pt x="8655" y="1125"/>
                  </a:cubicBezTo>
                  <a:lnTo>
                    <a:pt x="8655" y="1125"/>
                  </a:lnTo>
                  <a:cubicBezTo>
                    <a:pt x="8655" y="1125"/>
                    <a:pt x="8687" y="1769"/>
                    <a:pt x="7692" y="1769"/>
                  </a:cubicBezTo>
                  <a:cubicBezTo>
                    <a:pt x="7668" y="1769"/>
                    <a:pt x="7643" y="1769"/>
                    <a:pt x="7618" y="1768"/>
                  </a:cubicBezTo>
                  <a:cubicBezTo>
                    <a:pt x="6548" y="1735"/>
                    <a:pt x="6124" y="926"/>
                    <a:pt x="6124" y="926"/>
                  </a:cubicBezTo>
                  <a:cubicBezTo>
                    <a:pt x="6124" y="926"/>
                    <a:pt x="5382" y="614"/>
                    <a:pt x="4583" y="465"/>
                  </a:cubicBezTo>
                  <a:cubicBezTo>
                    <a:pt x="3890" y="336"/>
                    <a:pt x="828" y="1"/>
                    <a:pt x="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4"/>
            <p:cNvSpPr/>
            <p:nvPr/>
          </p:nvSpPr>
          <p:spPr>
            <a:xfrm>
              <a:off x="3501855" y="2273552"/>
              <a:ext cx="60848" cy="16260"/>
            </a:xfrm>
            <a:custGeom>
              <a:avLst/>
              <a:gdLst/>
              <a:ahLst/>
              <a:cxnLst/>
              <a:rect l="l" t="t" r="r" b="b"/>
              <a:pathLst>
                <a:path w="1669" h="446" extrusionOk="0">
                  <a:moveTo>
                    <a:pt x="1241" y="1"/>
                  </a:moveTo>
                  <a:cubicBezTo>
                    <a:pt x="1102" y="1"/>
                    <a:pt x="949" y="17"/>
                    <a:pt x="786" y="37"/>
                  </a:cubicBezTo>
                  <a:cubicBezTo>
                    <a:pt x="450" y="78"/>
                    <a:pt x="176" y="250"/>
                    <a:pt x="46" y="333"/>
                  </a:cubicBezTo>
                  <a:lnTo>
                    <a:pt x="34" y="340"/>
                  </a:lnTo>
                  <a:cubicBezTo>
                    <a:pt x="9" y="356"/>
                    <a:pt x="0" y="392"/>
                    <a:pt x="17" y="419"/>
                  </a:cubicBezTo>
                  <a:cubicBezTo>
                    <a:pt x="27" y="435"/>
                    <a:pt x="46" y="446"/>
                    <a:pt x="66" y="446"/>
                  </a:cubicBezTo>
                  <a:cubicBezTo>
                    <a:pt x="76" y="446"/>
                    <a:pt x="86" y="442"/>
                    <a:pt x="96" y="436"/>
                  </a:cubicBezTo>
                  <a:lnTo>
                    <a:pt x="106" y="429"/>
                  </a:lnTo>
                  <a:cubicBezTo>
                    <a:pt x="231" y="351"/>
                    <a:pt x="489" y="187"/>
                    <a:pt x="800" y="150"/>
                  </a:cubicBezTo>
                  <a:cubicBezTo>
                    <a:pt x="959" y="131"/>
                    <a:pt x="1109" y="115"/>
                    <a:pt x="1241" y="115"/>
                  </a:cubicBezTo>
                  <a:cubicBezTo>
                    <a:pt x="1372" y="115"/>
                    <a:pt x="1487" y="130"/>
                    <a:pt x="1579" y="174"/>
                  </a:cubicBezTo>
                  <a:cubicBezTo>
                    <a:pt x="1587" y="178"/>
                    <a:pt x="1596" y="180"/>
                    <a:pt x="1604" y="180"/>
                  </a:cubicBezTo>
                  <a:cubicBezTo>
                    <a:pt x="1625" y="180"/>
                    <a:pt x="1646" y="168"/>
                    <a:pt x="1656" y="148"/>
                  </a:cubicBezTo>
                  <a:cubicBezTo>
                    <a:pt x="1669" y="120"/>
                    <a:pt x="1657" y="86"/>
                    <a:pt x="1629" y="72"/>
                  </a:cubicBezTo>
                  <a:cubicBezTo>
                    <a:pt x="1520" y="19"/>
                    <a:pt x="1388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4"/>
            <p:cNvSpPr/>
            <p:nvPr/>
          </p:nvSpPr>
          <p:spPr>
            <a:xfrm>
              <a:off x="3404325" y="2283688"/>
              <a:ext cx="27051" cy="10828"/>
            </a:xfrm>
            <a:custGeom>
              <a:avLst/>
              <a:gdLst/>
              <a:ahLst/>
              <a:cxnLst/>
              <a:rect l="l" t="t" r="r" b="b"/>
              <a:pathLst>
                <a:path w="742" h="297" extrusionOk="0">
                  <a:moveTo>
                    <a:pt x="61" y="0"/>
                  </a:moveTo>
                  <a:cubicBezTo>
                    <a:pt x="34" y="0"/>
                    <a:pt x="8" y="21"/>
                    <a:pt x="5" y="50"/>
                  </a:cubicBezTo>
                  <a:cubicBezTo>
                    <a:pt x="0" y="81"/>
                    <a:pt x="22" y="110"/>
                    <a:pt x="54" y="114"/>
                  </a:cubicBezTo>
                  <a:cubicBezTo>
                    <a:pt x="261" y="143"/>
                    <a:pt x="462" y="204"/>
                    <a:pt x="652" y="291"/>
                  </a:cubicBezTo>
                  <a:cubicBezTo>
                    <a:pt x="660" y="294"/>
                    <a:pt x="668" y="297"/>
                    <a:pt x="676" y="297"/>
                  </a:cubicBezTo>
                  <a:cubicBezTo>
                    <a:pt x="697" y="297"/>
                    <a:pt x="718" y="284"/>
                    <a:pt x="728" y="263"/>
                  </a:cubicBezTo>
                  <a:cubicBezTo>
                    <a:pt x="742" y="235"/>
                    <a:pt x="729" y="200"/>
                    <a:pt x="701" y="187"/>
                  </a:cubicBezTo>
                  <a:cubicBezTo>
                    <a:pt x="501" y="95"/>
                    <a:pt x="288" y="33"/>
                    <a:pt x="69" y="1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4"/>
            <p:cNvSpPr/>
            <p:nvPr/>
          </p:nvSpPr>
          <p:spPr>
            <a:xfrm>
              <a:off x="3389886" y="2357045"/>
              <a:ext cx="10719" cy="39556"/>
            </a:xfrm>
            <a:custGeom>
              <a:avLst/>
              <a:gdLst/>
              <a:ahLst/>
              <a:cxnLst/>
              <a:rect l="l" t="t" r="r" b="b"/>
              <a:pathLst>
                <a:path w="294" h="1085" extrusionOk="0">
                  <a:moveTo>
                    <a:pt x="66" y="0"/>
                  </a:moveTo>
                  <a:cubicBezTo>
                    <a:pt x="59" y="0"/>
                    <a:pt x="52" y="2"/>
                    <a:pt x="45" y="4"/>
                  </a:cubicBezTo>
                  <a:cubicBezTo>
                    <a:pt x="16" y="15"/>
                    <a:pt x="1" y="49"/>
                    <a:pt x="12" y="78"/>
                  </a:cubicBezTo>
                  <a:cubicBezTo>
                    <a:pt x="59" y="203"/>
                    <a:pt x="60" y="351"/>
                    <a:pt x="61" y="493"/>
                  </a:cubicBezTo>
                  <a:cubicBezTo>
                    <a:pt x="61" y="690"/>
                    <a:pt x="62" y="893"/>
                    <a:pt x="182" y="1060"/>
                  </a:cubicBezTo>
                  <a:cubicBezTo>
                    <a:pt x="194" y="1076"/>
                    <a:pt x="211" y="1084"/>
                    <a:pt x="229" y="1084"/>
                  </a:cubicBezTo>
                  <a:cubicBezTo>
                    <a:pt x="240" y="1084"/>
                    <a:pt x="252" y="1081"/>
                    <a:pt x="263" y="1073"/>
                  </a:cubicBezTo>
                  <a:cubicBezTo>
                    <a:pt x="288" y="1055"/>
                    <a:pt x="294" y="1019"/>
                    <a:pt x="275" y="993"/>
                  </a:cubicBezTo>
                  <a:cubicBezTo>
                    <a:pt x="176" y="856"/>
                    <a:pt x="175" y="679"/>
                    <a:pt x="175" y="492"/>
                  </a:cubicBezTo>
                  <a:cubicBezTo>
                    <a:pt x="174" y="340"/>
                    <a:pt x="173" y="182"/>
                    <a:pt x="119" y="38"/>
                  </a:cubicBezTo>
                  <a:cubicBezTo>
                    <a:pt x="110" y="15"/>
                    <a:pt x="8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4"/>
            <p:cNvSpPr/>
            <p:nvPr/>
          </p:nvSpPr>
          <p:spPr>
            <a:xfrm>
              <a:off x="3546773" y="2344649"/>
              <a:ext cx="20161" cy="32156"/>
            </a:xfrm>
            <a:custGeom>
              <a:avLst/>
              <a:gdLst/>
              <a:ahLst/>
              <a:cxnLst/>
              <a:rect l="l" t="t" r="r" b="b"/>
              <a:pathLst>
                <a:path w="553" h="882" extrusionOk="0">
                  <a:moveTo>
                    <a:pt x="489" y="0"/>
                  </a:moveTo>
                  <a:cubicBezTo>
                    <a:pt x="464" y="0"/>
                    <a:pt x="440" y="18"/>
                    <a:pt x="435" y="44"/>
                  </a:cubicBezTo>
                  <a:cubicBezTo>
                    <a:pt x="365" y="322"/>
                    <a:pt x="182" y="571"/>
                    <a:pt x="19" y="791"/>
                  </a:cubicBezTo>
                  <a:cubicBezTo>
                    <a:pt x="1" y="817"/>
                    <a:pt x="6" y="852"/>
                    <a:pt x="32" y="870"/>
                  </a:cubicBezTo>
                  <a:cubicBezTo>
                    <a:pt x="41" y="878"/>
                    <a:pt x="54" y="882"/>
                    <a:pt x="66" y="882"/>
                  </a:cubicBezTo>
                  <a:cubicBezTo>
                    <a:pt x="83" y="882"/>
                    <a:pt x="101" y="874"/>
                    <a:pt x="111" y="859"/>
                  </a:cubicBezTo>
                  <a:cubicBezTo>
                    <a:pt x="280" y="631"/>
                    <a:pt x="471" y="372"/>
                    <a:pt x="545" y="71"/>
                  </a:cubicBezTo>
                  <a:cubicBezTo>
                    <a:pt x="552" y="41"/>
                    <a:pt x="533" y="9"/>
                    <a:pt x="503" y="2"/>
                  </a:cubicBezTo>
                  <a:cubicBezTo>
                    <a:pt x="498" y="1"/>
                    <a:pt x="494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4"/>
            <p:cNvSpPr/>
            <p:nvPr/>
          </p:nvSpPr>
          <p:spPr>
            <a:xfrm>
              <a:off x="3461421" y="2325507"/>
              <a:ext cx="39666" cy="32447"/>
            </a:xfrm>
            <a:custGeom>
              <a:avLst/>
              <a:gdLst/>
              <a:ahLst/>
              <a:cxnLst/>
              <a:rect l="l" t="t" r="r" b="b"/>
              <a:pathLst>
                <a:path w="1088" h="890" extrusionOk="0">
                  <a:moveTo>
                    <a:pt x="1024" y="0"/>
                  </a:moveTo>
                  <a:cubicBezTo>
                    <a:pt x="1021" y="0"/>
                    <a:pt x="1017" y="1"/>
                    <a:pt x="1014" y="1"/>
                  </a:cubicBezTo>
                  <a:cubicBezTo>
                    <a:pt x="811" y="41"/>
                    <a:pt x="630" y="171"/>
                    <a:pt x="526" y="350"/>
                  </a:cubicBezTo>
                  <a:cubicBezTo>
                    <a:pt x="512" y="375"/>
                    <a:pt x="500" y="400"/>
                    <a:pt x="487" y="427"/>
                  </a:cubicBezTo>
                  <a:cubicBezTo>
                    <a:pt x="468" y="464"/>
                    <a:pt x="451" y="499"/>
                    <a:pt x="429" y="531"/>
                  </a:cubicBezTo>
                  <a:cubicBezTo>
                    <a:pt x="340" y="658"/>
                    <a:pt x="176" y="725"/>
                    <a:pt x="44" y="779"/>
                  </a:cubicBezTo>
                  <a:cubicBezTo>
                    <a:pt x="14" y="791"/>
                    <a:pt x="0" y="824"/>
                    <a:pt x="12" y="853"/>
                  </a:cubicBezTo>
                  <a:cubicBezTo>
                    <a:pt x="21" y="875"/>
                    <a:pt x="42" y="889"/>
                    <a:pt x="66" y="889"/>
                  </a:cubicBezTo>
                  <a:cubicBezTo>
                    <a:pt x="73" y="889"/>
                    <a:pt x="80" y="887"/>
                    <a:pt x="87" y="885"/>
                  </a:cubicBezTo>
                  <a:cubicBezTo>
                    <a:pt x="233" y="825"/>
                    <a:pt x="415" y="751"/>
                    <a:pt x="523" y="596"/>
                  </a:cubicBezTo>
                  <a:cubicBezTo>
                    <a:pt x="550" y="558"/>
                    <a:pt x="569" y="517"/>
                    <a:pt x="589" y="477"/>
                  </a:cubicBezTo>
                  <a:cubicBezTo>
                    <a:pt x="601" y="454"/>
                    <a:pt x="613" y="430"/>
                    <a:pt x="625" y="407"/>
                  </a:cubicBezTo>
                  <a:cubicBezTo>
                    <a:pt x="713" y="256"/>
                    <a:pt x="865" y="147"/>
                    <a:pt x="1036" y="114"/>
                  </a:cubicBezTo>
                  <a:cubicBezTo>
                    <a:pt x="1066" y="107"/>
                    <a:pt x="1087" y="78"/>
                    <a:pt x="1080" y="47"/>
                  </a:cubicBezTo>
                  <a:cubicBezTo>
                    <a:pt x="1075" y="20"/>
                    <a:pt x="1051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4"/>
            <p:cNvSpPr/>
            <p:nvPr/>
          </p:nvSpPr>
          <p:spPr>
            <a:xfrm>
              <a:off x="4010214" y="2670963"/>
              <a:ext cx="149731" cy="96503"/>
            </a:xfrm>
            <a:custGeom>
              <a:avLst/>
              <a:gdLst/>
              <a:ahLst/>
              <a:cxnLst/>
              <a:rect l="l" t="t" r="r" b="b"/>
              <a:pathLst>
                <a:path w="4107" h="2647" extrusionOk="0">
                  <a:moveTo>
                    <a:pt x="2712" y="1"/>
                  </a:moveTo>
                  <a:cubicBezTo>
                    <a:pt x="2565" y="1"/>
                    <a:pt x="2411" y="7"/>
                    <a:pt x="2276" y="23"/>
                  </a:cubicBezTo>
                  <a:cubicBezTo>
                    <a:pt x="1949" y="62"/>
                    <a:pt x="1691" y="133"/>
                    <a:pt x="1437" y="272"/>
                  </a:cubicBezTo>
                  <a:cubicBezTo>
                    <a:pt x="1338" y="327"/>
                    <a:pt x="1222" y="346"/>
                    <a:pt x="1105" y="346"/>
                  </a:cubicBezTo>
                  <a:cubicBezTo>
                    <a:pt x="956" y="346"/>
                    <a:pt x="804" y="315"/>
                    <a:pt x="680" y="289"/>
                  </a:cubicBezTo>
                  <a:cubicBezTo>
                    <a:pt x="459" y="240"/>
                    <a:pt x="118" y="191"/>
                    <a:pt x="118" y="191"/>
                  </a:cubicBezTo>
                  <a:lnTo>
                    <a:pt x="0" y="1366"/>
                  </a:lnTo>
                  <a:cubicBezTo>
                    <a:pt x="0" y="1366"/>
                    <a:pt x="910" y="1493"/>
                    <a:pt x="1055" y="1600"/>
                  </a:cubicBezTo>
                  <a:cubicBezTo>
                    <a:pt x="1199" y="1706"/>
                    <a:pt x="1394" y="2000"/>
                    <a:pt x="1711" y="2214"/>
                  </a:cubicBezTo>
                  <a:cubicBezTo>
                    <a:pt x="1870" y="2322"/>
                    <a:pt x="2148" y="2395"/>
                    <a:pt x="2354" y="2468"/>
                  </a:cubicBezTo>
                  <a:cubicBezTo>
                    <a:pt x="2560" y="2543"/>
                    <a:pt x="2617" y="2562"/>
                    <a:pt x="2729" y="2619"/>
                  </a:cubicBezTo>
                  <a:cubicBezTo>
                    <a:pt x="2765" y="2638"/>
                    <a:pt x="2797" y="2646"/>
                    <a:pt x="2823" y="2646"/>
                  </a:cubicBezTo>
                  <a:cubicBezTo>
                    <a:pt x="2935" y="2646"/>
                    <a:pt x="2959" y="2500"/>
                    <a:pt x="2900" y="2405"/>
                  </a:cubicBezTo>
                  <a:cubicBezTo>
                    <a:pt x="2826" y="2288"/>
                    <a:pt x="2681" y="2173"/>
                    <a:pt x="2545" y="2131"/>
                  </a:cubicBezTo>
                  <a:cubicBezTo>
                    <a:pt x="2409" y="2089"/>
                    <a:pt x="2097" y="2032"/>
                    <a:pt x="2122" y="1922"/>
                  </a:cubicBezTo>
                  <a:cubicBezTo>
                    <a:pt x="2145" y="1812"/>
                    <a:pt x="2720" y="1705"/>
                    <a:pt x="2890" y="1689"/>
                  </a:cubicBezTo>
                  <a:cubicBezTo>
                    <a:pt x="3061" y="1671"/>
                    <a:pt x="3768" y="1630"/>
                    <a:pt x="3923" y="1557"/>
                  </a:cubicBezTo>
                  <a:cubicBezTo>
                    <a:pt x="4019" y="1511"/>
                    <a:pt x="4048" y="1402"/>
                    <a:pt x="3943" y="1352"/>
                  </a:cubicBezTo>
                  <a:cubicBezTo>
                    <a:pt x="3837" y="1303"/>
                    <a:pt x="3020" y="1312"/>
                    <a:pt x="3007" y="1255"/>
                  </a:cubicBezTo>
                  <a:cubicBezTo>
                    <a:pt x="2994" y="1198"/>
                    <a:pt x="3029" y="1179"/>
                    <a:pt x="3151" y="1178"/>
                  </a:cubicBezTo>
                  <a:cubicBezTo>
                    <a:pt x="3272" y="1178"/>
                    <a:pt x="3890" y="1138"/>
                    <a:pt x="4015" y="1065"/>
                  </a:cubicBezTo>
                  <a:cubicBezTo>
                    <a:pt x="4107" y="1011"/>
                    <a:pt x="4102" y="935"/>
                    <a:pt x="4026" y="882"/>
                  </a:cubicBezTo>
                  <a:cubicBezTo>
                    <a:pt x="3951" y="830"/>
                    <a:pt x="3055" y="807"/>
                    <a:pt x="3001" y="798"/>
                  </a:cubicBezTo>
                  <a:cubicBezTo>
                    <a:pt x="2948" y="789"/>
                    <a:pt x="2923" y="760"/>
                    <a:pt x="2997" y="745"/>
                  </a:cubicBezTo>
                  <a:cubicBezTo>
                    <a:pt x="3070" y="731"/>
                    <a:pt x="3745" y="700"/>
                    <a:pt x="3869" y="623"/>
                  </a:cubicBezTo>
                  <a:cubicBezTo>
                    <a:pt x="3995" y="546"/>
                    <a:pt x="3984" y="439"/>
                    <a:pt x="3856" y="397"/>
                  </a:cubicBezTo>
                  <a:cubicBezTo>
                    <a:pt x="3821" y="385"/>
                    <a:pt x="3705" y="382"/>
                    <a:pt x="3561" y="382"/>
                  </a:cubicBezTo>
                  <a:cubicBezTo>
                    <a:pt x="3363" y="382"/>
                    <a:pt x="3112" y="388"/>
                    <a:pt x="2939" y="388"/>
                  </a:cubicBezTo>
                  <a:cubicBezTo>
                    <a:pt x="2823" y="388"/>
                    <a:pt x="2743" y="385"/>
                    <a:pt x="2736" y="376"/>
                  </a:cubicBezTo>
                  <a:cubicBezTo>
                    <a:pt x="2710" y="343"/>
                    <a:pt x="2750" y="338"/>
                    <a:pt x="2829" y="324"/>
                  </a:cubicBezTo>
                  <a:cubicBezTo>
                    <a:pt x="2909" y="310"/>
                    <a:pt x="3270" y="303"/>
                    <a:pt x="3354" y="233"/>
                  </a:cubicBezTo>
                  <a:cubicBezTo>
                    <a:pt x="3417" y="182"/>
                    <a:pt x="3392" y="94"/>
                    <a:pt x="3313" y="53"/>
                  </a:cubicBezTo>
                  <a:cubicBezTo>
                    <a:pt x="3262" y="26"/>
                    <a:pt x="2999" y="1"/>
                    <a:pt x="271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4"/>
            <p:cNvSpPr/>
            <p:nvPr/>
          </p:nvSpPr>
          <p:spPr>
            <a:xfrm>
              <a:off x="3276569" y="3283779"/>
              <a:ext cx="162272" cy="10755"/>
            </a:xfrm>
            <a:custGeom>
              <a:avLst/>
              <a:gdLst/>
              <a:ahLst/>
              <a:cxnLst/>
              <a:rect l="l" t="t" r="r" b="b"/>
              <a:pathLst>
                <a:path w="4451" h="295" extrusionOk="0">
                  <a:moveTo>
                    <a:pt x="62" y="1"/>
                  </a:moveTo>
                  <a:cubicBezTo>
                    <a:pt x="34" y="1"/>
                    <a:pt x="9" y="22"/>
                    <a:pt x="4" y="50"/>
                  </a:cubicBezTo>
                  <a:cubicBezTo>
                    <a:pt x="1" y="81"/>
                    <a:pt x="23" y="111"/>
                    <a:pt x="54" y="114"/>
                  </a:cubicBezTo>
                  <a:cubicBezTo>
                    <a:pt x="963" y="234"/>
                    <a:pt x="1930" y="294"/>
                    <a:pt x="2983" y="294"/>
                  </a:cubicBezTo>
                  <a:cubicBezTo>
                    <a:pt x="3437" y="294"/>
                    <a:pt x="3907" y="283"/>
                    <a:pt x="4394" y="261"/>
                  </a:cubicBezTo>
                  <a:cubicBezTo>
                    <a:pt x="4426" y="259"/>
                    <a:pt x="4450" y="233"/>
                    <a:pt x="4449" y="201"/>
                  </a:cubicBezTo>
                  <a:cubicBezTo>
                    <a:pt x="4448" y="170"/>
                    <a:pt x="4425" y="148"/>
                    <a:pt x="4390" y="147"/>
                  </a:cubicBezTo>
                  <a:cubicBezTo>
                    <a:pt x="3902" y="169"/>
                    <a:pt x="3433" y="180"/>
                    <a:pt x="2980" y="180"/>
                  </a:cubicBezTo>
                  <a:cubicBezTo>
                    <a:pt x="1933" y="180"/>
                    <a:pt x="971" y="121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4"/>
            <p:cNvSpPr/>
            <p:nvPr/>
          </p:nvSpPr>
          <p:spPr>
            <a:xfrm>
              <a:off x="3469770" y="3289904"/>
              <a:ext cx="151882" cy="10281"/>
            </a:xfrm>
            <a:custGeom>
              <a:avLst/>
              <a:gdLst/>
              <a:ahLst/>
              <a:cxnLst/>
              <a:rect l="l" t="t" r="r" b="b"/>
              <a:pathLst>
                <a:path w="4166" h="282" extrusionOk="0">
                  <a:moveTo>
                    <a:pt x="60" y="0"/>
                  </a:moveTo>
                  <a:cubicBezTo>
                    <a:pt x="32" y="0"/>
                    <a:pt x="7" y="23"/>
                    <a:pt x="4" y="52"/>
                  </a:cubicBezTo>
                  <a:cubicBezTo>
                    <a:pt x="1" y="82"/>
                    <a:pt x="24" y="111"/>
                    <a:pt x="55" y="115"/>
                  </a:cubicBezTo>
                  <a:cubicBezTo>
                    <a:pt x="1085" y="226"/>
                    <a:pt x="2026" y="281"/>
                    <a:pt x="2904" y="281"/>
                  </a:cubicBezTo>
                  <a:cubicBezTo>
                    <a:pt x="3319" y="281"/>
                    <a:pt x="3721" y="269"/>
                    <a:pt x="4109" y="244"/>
                  </a:cubicBezTo>
                  <a:cubicBezTo>
                    <a:pt x="4141" y="243"/>
                    <a:pt x="4165" y="215"/>
                    <a:pt x="4163" y="183"/>
                  </a:cubicBezTo>
                  <a:cubicBezTo>
                    <a:pt x="4161" y="154"/>
                    <a:pt x="4136" y="131"/>
                    <a:pt x="4108" y="131"/>
                  </a:cubicBezTo>
                  <a:cubicBezTo>
                    <a:pt x="4106" y="131"/>
                    <a:pt x="4104" y="131"/>
                    <a:pt x="4102" y="131"/>
                  </a:cubicBezTo>
                  <a:cubicBezTo>
                    <a:pt x="3717" y="156"/>
                    <a:pt x="3321" y="168"/>
                    <a:pt x="2909" y="168"/>
                  </a:cubicBezTo>
                  <a:cubicBezTo>
                    <a:pt x="2035" y="168"/>
                    <a:pt x="1096" y="112"/>
                    <a:pt x="67" y="1"/>
                  </a:cubicBezTo>
                  <a:cubicBezTo>
                    <a:pt x="65" y="0"/>
                    <a:pt x="6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4"/>
            <p:cNvSpPr/>
            <p:nvPr/>
          </p:nvSpPr>
          <p:spPr>
            <a:xfrm>
              <a:off x="3287945" y="2680552"/>
              <a:ext cx="5505" cy="24281"/>
            </a:xfrm>
            <a:custGeom>
              <a:avLst/>
              <a:gdLst/>
              <a:ahLst/>
              <a:cxnLst/>
              <a:rect l="l" t="t" r="r" b="b"/>
              <a:pathLst>
                <a:path w="151" h="666" extrusionOk="0">
                  <a:moveTo>
                    <a:pt x="95" y="0"/>
                  </a:moveTo>
                  <a:cubicBezTo>
                    <a:pt x="65" y="0"/>
                    <a:pt x="37" y="22"/>
                    <a:pt x="36" y="54"/>
                  </a:cubicBezTo>
                  <a:lnTo>
                    <a:pt x="3" y="605"/>
                  </a:lnTo>
                  <a:cubicBezTo>
                    <a:pt x="1" y="637"/>
                    <a:pt x="25" y="663"/>
                    <a:pt x="57" y="666"/>
                  </a:cubicBezTo>
                  <a:lnTo>
                    <a:pt x="60" y="666"/>
                  </a:lnTo>
                  <a:cubicBezTo>
                    <a:pt x="90" y="666"/>
                    <a:pt x="115" y="641"/>
                    <a:pt x="117" y="611"/>
                  </a:cubicBezTo>
                  <a:lnTo>
                    <a:pt x="148" y="60"/>
                  </a:lnTo>
                  <a:cubicBezTo>
                    <a:pt x="151" y="28"/>
                    <a:pt x="126" y="1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4"/>
            <p:cNvSpPr/>
            <p:nvPr/>
          </p:nvSpPr>
          <p:spPr>
            <a:xfrm>
              <a:off x="3614005" y="2723757"/>
              <a:ext cx="14984" cy="41161"/>
            </a:xfrm>
            <a:custGeom>
              <a:avLst/>
              <a:gdLst/>
              <a:ahLst/>
              <a:cxnLst/>
              <a:rect l="l" t="t" r="r" b="b"/>
              <a:pathLst>
                <a:path w="411" h="1129" extrusionOk="0">
                  <a:moveTo>
                    <a:pt x="129" y="1"/>
                  </a:moveTo>
                  <a:cubicBezTo>
                    <a:pt x="126" y="1"/>
                    <a:pt x="122" y="1"/>
                    <a:pt x="118" y="2"/>
                  </a:cubicBezTo>
                  <a:cubicBezTo>
                    <a:pt x="87" y="9"/>
                    <a:pt x="68" y="39"/>
                    <a:pt x="74" y="69"/>
                  </a:cubicBezTo>
                  <a:lnTo>
                    <a:pt x="259" y="922"/>
                  </a:lnTo>
                  <a:lnTo>
                    <a:pt x="259" y="922"/>
                  </a:lnTo>
                  <a:lnTo>
                    <a:pt x="102" y="792"/>
                  </a:lnTo>
                  <a:cubicBezTo>
                    <a:pt x="91" y="783"/>
                    <a:pt x="79" y="779"/>
                    <a:pt x="66" y="779"/>
                  </a:cubicBezTo>
                  <a:cubicBezTo>
                    <a:pt x="49" y="779"/>
                    <a:pt x="33" y="786"/>
                    <a:pt x="22" y="800"/>
                  </a:cubicBezTo>
                  <a:cubicBezTo>
                    <a:pt x="1" y="825"/>
                    <a:pt x="4" y="861"/>
                    <a:pt x="29" y="881"/>
                  </a:cubicBezTo>
                  <a:lnTo>
                    <a:pt x="313" y="1116"/>
                  </a:lnTo>
                  <a:cubicBezTo>
                    <a:pt x="323" y="1125"/>
                    <a:pt x="336" y="1128"/>
                    <a:pt x="349" y="1128"/>
                  </a:cubicBezTo>
                  <a:cubicBezTo>
                    <a:pt x="359" y="1128"/>
                    <a:pt x="370" y="1126"/>
                    <a:pt x="379" y="1120"/>
                  </a:cubicBezTo>
                  <a:cubicBezTo>
                    <a:pt x="400" y="1107"/>
                    <a:pt x="410" y="1083"/>
                    <a:pt x="405" y="1060"/>
                  </a:cubicBezTo>
                  <a:lnTo>
                    <a:pt x="186" y="46"/>
                  </a:lnTo>
                  <a:cubicBezTo>
                    <a:pt x="181" y="19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6" name="Google Shape;2796;p44"/>
          <p:cNvGrpSpPr/>
          <p:nvPr/>
        </p:nvGrpSpPr>
        <p:grpSpPr>
          <a:xfrm>
            <a:off x="4691567" y="3196896"/>
            <a:ext cx="833709" cy="1552145"/>
            <a:chOff x="3590454" y="105589"/>
            <a:chExt cx="644338" cy="1199586"/>
          </a:xfrm>
        </p:grpSpPr>
        <p:sp>
          <p:nvSpPr>
            <p:cNvPr id="2797" name="Google Shape;2797;p44"/>
            <p:cNvSpPr/>
            <p:nvPr/>
          </p:nvSpPr>
          <p:spPr>
            <a:xfrm>
              <a:off x="3863606" y="105589"/>
              <a:ext cx="230723" cy="235902"/>
            </a:xfrm>
            <a:custGeom>
              <a:avLst/>
              <a:gdLst/>
              <a:ahLst/>
              <a:cxnLst/>
              <a:rect l="l" t="t" r="r" b="b"/>
              <a:pathLst>
                <a:path w="8463" h="8653" extrusionOk="0">
                  <a:moveTo>
                    <a:pt x="3920" y="0"/>
                  </a:moveTo>
                  <a:cubicBezTo>
                    <a:pt x="3650" y="0"/>
                    <a:pt x="3371" y="30"/>
                    <a:pt x="3086" y="99"/>
                  </a:cubicBezTo>
                  <a:cubicBezTo>
                    <a:pt x="1983" y="368"/>
                    <a:pt x="1274" y="834"/>
                    <a:pt x="872" y="1292"/>
                  </a:cubicBezTo>
                  <a:cubicBezTo>
                    <a:pt x="469" y="1752"/>
                    <a:pt x="218" y="2282"/>
                    <a:pt x="118" y="2764"/>
                  </a:cubicBezTo>
                  <a:cubicBezTo>
                    <a:pt x="0" y="3327"/>
                    <a:pt x="15" y="3922"/>
                    <a:pt x="132" y="4399"/>
                  </a:cubicBezTo>
                  <a:cubicBezTo>
                    <a:pt x="248" y="4877"/>
                    <a:pt x="360" y="5292"/>
                    <a:pt x="382" y="5667"/>
                  </a:cubicBezTo>
                  <a:cubicBezTo>
                    <a:pt x="406" y="6088"/>
                    <a:pt x="246" y="6571"/>
                    <a:pt x="357" y="7376"/>
                  </a:cubicBezTo>
                  <a:cubicBezTo>
                    <a:pt x="476" y="8236"/>
                    <a:pt x="766" y="8653"/>
                    <a:pt x="766" y="8653"/>
                  </a:cubicBezTo>
                  <a:cubicBezTo>
                    <a:pt x="766" y="8653"/>
                    <a:pt x="1114" y="8573"/>
                    <a:pt x="1343" y="8530"/>
                  </a:cubicBezTo>
                  <a:lnTo>
                    <a:pt x="1330" y="8077"/>
                  </a:lnTo>
                  <a:lnTo>
                    <a:pt x="1485" y="8485"/>
                  </a:lnTo>
                  <a:cubicBezTo>
                    <a:pt x="2202" y="8340"/>
                    <a:pt x="3416" y="8107"/>
                    <a:pt x="3825" y="7936"/>
                  </a:cubicBezTo>
                  <a:lnTo>
                    <a:pt x="8264" y="6856"/>
                  </a:lnTo>
                  <a:cubicBezTo>
                    <a:pt x="8463" y="6588"/>
                    <a:pt x="8299" y="5657"/>
                    <a:pt x="8163" y="5375"/>
                  </a:cubicBezTo>
                  <a:cubicBezTo>
                    <a:pt x="8025" y="5093"/>
                    <a:pt x="7814" y="4848"/>
                    <a:pt x="7693" y="4561"/>
                  </a:cubicBezTo>
                  <a:cubicBezTo>
                    <a:pt x="7411" y="3894"/>
                    <a:pt x="7653" y="3099"/>
                    <a:pt x="7389" y="2427"/>
                  </a:cubicBezTo>
                  <a:cubicBezTo>
                    <a:pt x="7119" y="1737"/>
                    <a:pt x="6563" y="872"/>
                    <a:pt x="5875" y="506"/>
                  </a:cubicBezTo>
                  <a:cubicBezTo>
                    <a:pt x="5389" y="247"/>
                    <a:pt x="4696" y="0"/>
                    <a:pt x="3920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4"/>
            <p:cNvSpPr/>
            <p:nvPr/>
          </p:nvSpPr>
          <p:spPr>
            <a:xfrm>
              <a:off x="3928793" y="304747"/>
              <a:ext cx="116656" cy="134622"/>
            </a:xfrm>
            <a:custGeom>
              <a:avLst/>
              <a:gdLst/>
              <a:ahLst/>
              <a:cxnLst/>
              <a:rect l="l" t="t" r="r" b="b"/>
              <a:pathLst>
                <a:path w="4279" h="4938" extrusionOk="0">
                  <a:moveTo>
                    <a:pt x="680" y="0"/>
                  </a:moveTo>
                  <a:lnTo>
                    <a:pt x="904" y="1550"/>
                  </a:lnTo>
                  <a:lnTo>
                    <a:pt x="0" y="1761"/>
                  </a:lnTo>
                  <a:lnTo>
                    <a:pt x="782" y="4023"/>
                  </a:lnTo>
                  <a:lnTo>
                    <a:pt x="3527" y="4937"/>
                  </a:lnTo>
                  <a:lnTo>
                    <a:pt x="4279" y="1538"/>
                  </a:lnTo>
                  <a:lnTo>
                    <a:pt x="3323" y="1398"/>
                  </a:lnTo>
                  <a:lnTo>
                    <a:pt x="3066" y="59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4"/>
            <p:cNvSpPr/>
            <p:nvPr/>
          </p:nvSpPr>
          <p:spPr>
            <a:xfrm>
              <a:off x="3898967" y="127835"/>
              <a:ext cx="164120" cy="201088"/>
            </a:xfrm>
            <a:custGeom>
              <a:avLst/>
              <a:gdLst/>
              <a:ahLst/>
              <a:cxnLst/>
              <a:rect l="l" t="t" r="r" b="b"/>
              <a:pathLst>
                <a:path w="6020" h="7376" extrusionOk="0">
                  <a:moveTo>
                    <a:pt x="3000" y="0"/>
                  </a:moveTo>
                  <a:cubicBezTo>
                    <a:pt x="2739" y="0"/>
                    <a:pt x="2455" y="36"/>
                    <a:pt x="2122" y="106"/>
                  </a:cubicBezTo>
                  <a:cubicBezTo>
                    <a:pt x="1141" y="313"/>
                    <a:pt x="557" y="945"/>
                    <a:pt x="279" y="1811"/>
                  </a:cubicBezTo>
                  <a:cubicBezTo>
                    <a:pt x="1" y="2676"/>
                    <a:pt x="464" y="3766"/>
                    <a:pt x="742" y="4554"/>
                  </a:cubicBezTo>
                  <a:cubicBezTo>
                    <a:pt x="1009" y="5311"/>
                    <a:pt x="1382" y="6217"/>
                    <a:pt x="1958" y="6657"/>
                  </a:cubicBezTo>
                  <a:cubicBezTo>
                    <a:pt x="2474" y="7051"/>
                    <a:pt x="3030" y="7375"/>
                    <a:pt x="3779" y="7375"/>
                  </a:cubicBezTo>
                  <a:cubicBezTo>
                    <a:pt x="3939" y="7375"/>
                    <a:pt x="4107" y="7360"/>
                    <a:pt x="4286" y="7328"/>
                  </a:cubicBezTo>
                  <a:cubicBezTo>
                    <a:pt x="5303" y="7147"/>
                    <a:pt x="5719" y="6316"/>
                    <a:pt x="5867" y="5587"/>
                  </a:cubicBezTo>
                  <a:cubicBezTo>
                    <a:pt x="6020" y="4835"/>
                    <a:pt x="5872" y="3519"/>
                    <a:pt x="5776" y="2836"/>
                  </a:cubicBezTo>
                  <a:cubicBezTo>
                    <a:pt x="5681" y="2153"/>
                    <a:pt x="5540" y="954"/>
                    <a:pt x="4473" y="411"/>
                  </a:cubicBezTo>
                  <a:cubicBezTo>
                    <a:pt x="3930" y="135"/>
                    <a:pt x="3507" y="0"/>
                    <a:pt x="300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4"/>
            <p:cNvSpPr/>
            <p:nvPr/>
          </p:nvSpPr>
          <p:spPr>
            <a:xfrm>
              <a:off x="4037002" y="210225"/>
              <a:ext cx="11069" cy="18457"/>
            </a:xfrm>
            <a:custGeom>
              <a:avLst/>
              <a:gdLst/>
              <a:ahLst/>
              <a:cxnLst/>
              <a:rect l="l" t="t" r="r" b="b"/>
              <a:pathLst>
                <a:path w="406" h="677" extrusionOk="0">
                  <a:moveTo>
                    <a:pt x="164" y="0"/>
                  </a:moveTo>
                  <a:cubicBezTo>
                    <a:pt x="159" y="0"/>
                    <a:pt x="154" y="0"/>
                    <a:pt x="149" y="1"/>
                  </a:cubicBezTo>
                  <a:cubicBezTo>
                    <a:pt x="54" y="16"/>
                    <a:pt x="0" y="179"/>
                    <a:pt x="29" y="365"/>
                  </a:cubicBezTo>
                  <a:cubicBezTo>
                    <a:pt x="57" y="542"/>
                    <a:pt x="150" y="676"/>
                    <a:pt x="242" y="676"/>
                  </a:cubicBezTo>
                  <a:cubicBezTo>
                    <a:pt x="247" y="676"/>
                    <a:pt x="251" y="676"/>
                    <a:pt x="256" y="675"/>
                  </a:cubicBezTo>
                  <a:cubicBezTo>
                    <a:pt x="352" y="660"/>
                    <a:pt x="405" y="497"/>
                    <a:pt x="375" y="311"/>
                  </a:cubicBezTo>
                  <a:cubicBezTo>
                    <a:pt x="347" y="134"/>
                    <a:pt x="255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4"/>
            <p:cNvSpPr/>
            <p:nvPr/>
          </p:nvSpPr>
          <p:spPr>
            <a:xfrm>
              <a:off x="3982965" y="218786"/>
              <a:ext cx="11069" cy="18429"/>
            </a:xfrm>
            <a:custGeom>
              <a:avLst/>
              <a:gdLst/>
              <a:ahLst/>
              <a:cxnLst/>
              <a:rect l="l" t="t" r="r" b="b"/>
              <a:pathLst>
                <a:path w="406" h="676" extrusionOk="0">
                  <a:moveTo>
                    <a:pt x="165" y="0"/>
                  </a:moveTo>
                  <a:cubicBezTo>
                    <a:pt x="160" y="0"/>
                    <a:pt x="156" y="1"/>
                    <a:pt x="151" y="1"/>
                  </a:cubicBezTo>
                  <a:cubicBezTo>
                    <a:pt x="54" y="16"/>
                    <a:pt x="1" y="179"/>
                    <a:pt x="31" y="364"/>
                  </a:cubicBezTo>
                  <a:cubicBezTo>
                    <a:pt x="59" y="541"/>
                    <a:pt x="151" y="675"/>
                    <a:pt x="242" y="675"/>
                  </a:cubicBezTo>
                  <a:cubicBezTo>
                    <a:pt x="247" y="675"/>
                    <a:pt x="252" y="675"/>
                    <a:pt x="257" y="674"/>
                  </a:cubicBezTo>
                  <a:cubicBezTo>
                    <a:pt x="352" y="659"/>
                    <a:pt x="406" y="496"/>
                    <a:pt x="376" y="310"/>
                  </a:cubicBezTo>
                  <a:cubicBezTo>
                    <a:pt x="349" y="134"/>
                    <a:pt x="25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4"/>
            <p:cNvSpPr/>
            <p:nvPr/>
          </p:nvSpPr>
          <p:spPr>
            <a:xfrm>
              <a:off x="3978276" y="323941"/>
              <a:ext cx="32551" cy="6107"/>
            </a:xfrm>
            <a:custGeom>
              <a:avLst/>
              <a:gdLst/>
              <a:ahLst/>
              <a:cxnLst/>
              <a:rect l="l" t="t" r="r" b="b"/>
              <a:pathLst>
                <a:path w="1194" h="224" extrusionOk="0">
                  <a:moveTo>
                    <a:pt x="50" y="0"/>
                  </a:moveTo>
                  <a:cubicBezTo>
                    <a:pt x="31" y="0"/>
                    <a:pt x="13" y="13"/>
                    <a:pt x="7" y="33"/>
                  </a:cubicBezTo>
                  <a:cubicBezTo>
                    <a:pt x="0" y="56"/>
                    <a:pt x="13" y="82"/>
                    <a:pt x="38" y="90"/>
                  </a:cubicBezTo>
                  <a:cubicBezTo>
                    <a:pt x="323" y="178"/>
                    <a:pt x="611" y="224"/>
                    <a:pt x="898" y="224"/>
                  </a:cubicBezTo>
                  <a:cubicBezTo>
                    <a:pt x="981" y="224"/>
                    <a:pt x="1066" y="220"/>
                    <a:pt x="1150" y="212"/>
                  </a:cubicBezTo>
                  <a:cubicBezTo>
                    <a:pt x="1176" y="210"/>
                    <a:pt x="1193" y="188"/>
                    <a:pt x="1191" y="162"/>
                  </a:cubicBezTo>
                  <a:cubicBezTo>
                    <a:pt x="1190" y="139"/>
                    <a:pt x="1168" y="121"/>
                    <a:pt x="1146" y="121"/>
                  </a:cubicBezTo>
                  <a:cubicBezTo>
                    <a:pt x="1145" y="121"/>
                    <a:pt x="1143" y="121"/>
                    <a:pt x="1142" y="121"/>
                  </a:cubicBezTo>
                  <a:cubicBezTo>
                    <a:pt x="1061" y="129"/>
                    <a:pt x="980" y="132"/>
                    <a:pt x="899" y="132"/>
                  </a:cubicBezTo>
                  <a:cubicBezTo>
                    <a:pt x="621" y="132"/>
                    <a:pt x="341" y="89"/>
                    <a:pt x="64" y="3"/>
                  </a:cubicBezTo>
                  <a:cubicBezTo>
                    <a:pt x="60" y="1"/>
                    <a:pt x="5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4"/>
            <p:cNvSpPr/>
            <p:nvPr/>
          </p:nvSpPr>
          <p:spPr>
            <a:xfrm>
              <a:off x="3956520" y="196839"/>
              <a:ext cx="35496" cy="14749"/>
            </a:xfrm>
            <a:custGeom>
              <a:avLst/>
              <a:gdLst/>
              <a:ahLst/>
              <a:cxnLst/>
              <a:rect l="l" t="t" r="r" b="b"/>
              <a:pathLst>
                <a:path w="1302" h="541" extrusionOk="0">
                  <a:moveTo>
                    <a:pt x="1045" y="0"/>
                  </a:moveTo>
                  <a:cubicBezTo>
                    <a:pt x="976" y="0"/>
                    <a:pt x="895" y="10"/>
                    <a:pt x="810" y="28"/>
                  </a:cubicBezTo>
                  <a:lnTo>
                    <a:pt x="811" y="28"/>
                  </a:lnTo>
                  <a:cubicBezTo>
                    <a:pt x="484" y="95"/>
                    <a:pt x="276" y="205"/>
                    <a:pt x="135" y="337"/>
                  </a:cubicBezTo>
                  <a:cubicBezTo>
                    <a:pt x="1" y="465"/>
                    <a:pt x="9" y="541"/>
                    <a:pt x="101" y="541"/>
                  </a:cubicBezTo>
                  <a:cubicBezTo>
                    <a:pt x="128" y="541"/>
                    <a:pt x="164" y="534"/>
                    <a:pt x="205" y="519"/>
                  </a:cubicBezTo>
                  <a:cubicBezTo>
                    <a:pt x="382" y="457"/>
                    <a:pt x="584" y="391"/>
                    <a:pt x="816" y="348"/>
                  </a:cubicBezTo>
                  <a:cubicBezTo>
                    <a:pt x="1051" y="305"/>
                    <a:pt x="1248" y="339"/>
                    <a:pt x="1280" y="168"/>
                  </a:cubicBezTo>
                  <a:cubicBezTo>
                    <a:pt x="1302" y="49"/>
                    <a:pt x="1201" y="0"/>
                    <a:pt x="1045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4"/>
            <p:cNvSpPr/>
            <p:nvPr/>
          </p:nvSpPr>
          <p:spPr>
            <a:xfrm>
              <a:off x="4023779" y="187951"/>
              <a:ext cx="39176" cy="10332"/>
            </a:xfrm>
            <a:custGeom>
              <a:avLst/>
              <a:gdLst/>
              <a:ahLst/>
              <a:cxnLst/>
              <a:rect l="l" t="t" r="r" b="b"/>
              <a:pathLst>
                <a:path w="1437" h="379" extrusionOk="0">
                  <a:moveTo>
                    <a:pt x="718" y="1"/>
                  </a:moveTo>
                  <a:cubicBezTo>
                    <a:pt x="647" y="1"/>
                    <a:pt x="570" y="5"/>
                    <a:pt x="486" y="14"/>
                  </a:cubicBezTo>
                  <a:cubicBezTo>
                    <a:pt x="207" y="44"/>
                    <a:pt x="0" y="140"/>
                    <a:pt x="84" y="292"/>
                  </a:cubicBezTo>
                  <a:cubicBezTo>
                    <a:pt x="119" y="357"/>
                    <a:pt x="171" y="378"/>
                    <a:pt x="237" y="378"/>
                  </a:cubicBezTo>
                  <a:cubicBezTo>
                    <a:pt x="328" y="378"/>
                    <a:pt x="444" y="339"/>
                    <a:pt x="581" y="321"/>
                  </a:cubicBezTo>
                  <a:cubicBezTo>
                    <a:pt x="750" y="299"/>
                    <a:pt x="907" y="292"/>
                    <a:pt x="1053" y="292"/>
                  </a:cubicBezTo>
                  <a:cubicBezTo>
                    <a:pt x="1109" y="292"/>
                    <a:pt x="1163" y="293"/>
                    <a:pt x="1215" y="295"/>
                  </a:cubicBezTo>
                  <a:cubicBezTo>
                    <a:pt x="1220" y="295"/>
                    <a:pt x="1226" y="295"/>
                    <a:pt x="1231" y="295"/>
                  </a:cubicBezTo>
                  <a:cubicBezTo>
                    <a:pt x="1404" y="295"/>
                    <a:pt x="1436" y="202"/>
                    <a:pt x="1224" y="101"/>
                  </a:cubicBezTo>
                  <a:cubicBezTo>
                    <a:pt x="1093" y="39"/>
                    <a:pt x="931" y="1"/>
                    <a:pt x="718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4"/>
            <p:cNvSpPr/>
            <p:nvPr/>
          </p:nvSpPr>
          <p:spPr>
            <a:xfrm>
              <a:off x="4015518" y="232445"/>
              <a:ext cx="16657" cy="28653"/>
            </a:xfrm>
            <a:custGeom>
              <a:avLst/>
              <a:gdLst/>
              <a:ahLst/>
              <a:cxnLst/>
              <a:rect l="l" t="t" r="r" b="b"/>
              <a:pathLst>
                <a:path w="611" h="1051" extrusionOk="0">
                  <a:moveTo>
                    <a:pt x="77" y="1"/>
                  </a:moveTo>
                  <a:cubicBezTo>
                    <a:pt x="67" y="1"/>
                    <a:pt x="56" y="1"/>
                    <a:pt x="46" y="2"/>
                  </a:cubicBezTo>
                  <a:cubicBezTo>
                    <a:pt x="20" y="4"/>
                    <a:pt x="0" y="25"/>
                    <a:pt x="3" y="51"/>
                  </a:cubicBezTo>
                  <a:cubicBezTo>
                    <a:pt x="4" y="76"/>
                    <a:pt x="26" y="94"/>
                    <a:pt x="48" y="94"/>
                  </a:cubicBezTo>
                  <a:cubicBezTo>
                    <a:pt x="49" y="94"/>
                    <a:pt x="50" y="94"/>
                    <a:pt x="51" y="94"/>
                  </a:cubicBezTo>
                  <a:cubicBezTo>
                    <a:pt x="61" y="93"/>
                    <a:pt x="71" y="93"/>
                    <a:pt x="81" y="93"/>
                  </a:cubicBezTo>
                  <a:cubicBezTo>
                    <a:pt x="187" y="93"/>
                    <a:pt x="286" y="132"/>
                    <a:pt x="365" y="202"/>
                  </a:cubicBezTo>
                  <a:cubicBezTo>
                    <a:pt x="452" y="279"/>
                    <a:pt x="503" y="383"/>
                    <a:pt x="510" y="500"/>
                  </a:cubicBezTo>
                  <a:cubicBezTo>
                    <a:pt x="518" y="615"/>
                    <a:pt x="480" y="727"/>
                    <a:pt x="403" y="814"/>
                  </a:cubicBezTo>
                  <a:cubicBezTo>
                    <a:pt x="326" y="900"/>
                    <a:pt x="220" y="952"/>
                    <a:pt x="104" y="959"/>
                  </a:cubicBezTo>
                  <a:cubicBezTo>
                    <a:pt x="80" y="961"/>
                    <a:pt x="60" y="983"/>
                    <a:pt x="62" y="1008"/>
                  </a:cubicBezTo>
                  <a:cubicBezTo>
                    <a:pt x="63" y="1032"/>
                    <a:pt x="83" y="1050"/>
                    <a:pt x="108" y="1050"/>
                  </a:cubicBezTo>
                  <a:lnTo>
                    <a:pt x="110" y="1050"/>
                  </a:lnTo>
                  <a:cubicBezTo>
                    <a:pt x="251" y="1042"/>
                    <a:pt x="379" y="979"/>
                    <a:pt x="472" y="875"/>
                  </a:cubicBezTo>
                  <a:cubicBezTo>
                    <a:pt x="564" y="769"/>
                    <a:pt x="610" y="634"/>
                    <a:pt x="602" y="494"/>
                  </a:cubicBezTo>
                  <a:cubicBezTo>
                    <a:pt x="593" y="354"/>
                    <a:pt x="531" y="225"/>
                    <a:pt x="425" y="133"/>
                  </a:cubicBezTo>
                  <a:cubicBezTo>
                    <a:pt x="328" y="47"/>
                    <a:pt x="20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4"/>
            <p:cNvSpPr/>
            <p:nvPr/>
          </p:nvSpPr>
          <p:spPr>
            <a:xfrm>
              <a:off x="3901939" y="228792"/>
              <a:ext cx="43838" cy="43320"/>
            </a:xfrm>
            <a:custGeom>
              <a:avLst/>
              <a:gdLst/>
              <a:ahLst/>
              <a:cxnLst/>
              <a:rect l="l" t="t" r="r" b="b"/>
              <a:pathLst>
                <a:path w="1608" h="1589" extrusionOk="0">
                  <a:moveTo>
                    <a:pt x="663" y="1"/>
                  </a:moveTo>
                  <a:cubicBezTo>
                    <a:pt x="566" y="1"/>
                    <a:pt x="471" y="24"/>
                    <a:pt x="385" y="74"/>
                  </a:cubicBezTo>
                  <a:cubicBezTo>
                    <a:pt x="70" y="258"/>
                    <a:pt x="1" y="729"/>
                    <a:pt x="232" y="1127"/>
                  </a:cubicBezTo>
                  <a:cubicBezTo>
                    <a:pt x="400" y="1417"/>
                    <a:pt x="682" y="1588"/>
                    <a:pt x="945" y="1588"/>
                  </a:cubicBezTo>
                  <a:cubicBezTo>
                    <a:pt x="1042" y="1588"/>
                    <a:pt x="1137" y="1564"/>
                    <a:pt x="1223" y="1515"/>
                  </a:cubicBezTo>
                  <a:cubicBezTo>
                    <a:pt x="1539" y="1331"/>
                    <a:pt x="1608" y="858"/>
                    <a:pt x="1376" y="462"/>
                  </a:cubicBezTo>
                  <a:cubicBezTo>
                    <a:pt x="1207" y="172"/>
                    <a:pt x="926" y="1"/>
                    <a:pt x="66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4"/>
            <p:cNvSpPr/>
            <p:nvPr/>
          </p:nvSpPr>
          <p:spPr>
            <a:xfrm>
              <a:off x="3913662" y="242069"/>
              <a:ext cx="16821" cy="18947"/>
            </a:xfrm>
            <a:custGeom>
              <a:avLst/>
              <a:gdLst/>
              <a:ahLst/>
              <a:cxnLst/>
              <a:rect l="l" t="t" r="r" b="b"/>
              <a:pathLst>
                <a:path w="617" h="695" extrusionOk="0">
                  <a:moveTo>
                    <a:pt x="207" y="0"/>
                  </a:moveTo>
                  <a:cubicBezTo>
                    <a:pt x="199" y="0"/>
                    <a:pt x="190" y="3"/>
                    <a:pt x="183" y="7"/>
                  </a:cubicBezTo>
                  <a:cubicBezTo>
                    <a:pt x="99" y="62"/>
                    <a:pt x="41" y="146"/>
                    <a:pt x="21" y="243"/>
                  </a:cubicBezTo>
                  <a:cubicBezTo>
                    <a:pt x="0" y="341"/>
                    <a:pt x="19" y="441"/>
                    <a:pt x="74" y="525"/>
                  </a:cubicBezTo>
                  <a:cubicBezTo>
                    <a:pt x="145" y="634"/>
                    <a:pt x="264" y="695"/>
                    <a:pt x="387" y="695"/>
                  </a:cubicBezTo>
                  <a:lnTo>
                    <a:pt x="387" y="694"/>
                  </a:lnTo>
                  <a:cubicBezTo>
                    <a:pt x="456" y="694"/>
                    <a:pt x="527" y="675"/>
                    <a:pt x="590" y="634"/>
                  </a:cubicBezTo>
                  <a:cubicBezTo>
                    <a:pt x="611" y="620"/>
                    <a:pt x="617" y="592"/>
                    <a:pt x="603" y="570"/>
                  </a:cubicBezTo>
                  <a:cubicBezTo>
                    <a:pt x="594" y="557"/>
                    <a:pt x="580" y="550"/>
                    <a:pt x="565" y="550"/>
                  </a:cubicBezTo>
                  <a:cubicBezTo>
                    <a:pt x="557" y="550"/>
                    <a:pt x="548" y="552"/>
                    <a:pt x="540" y="558"/>
                  </a:cubicBezTo>
                  <a:cubicBezTo>
                    <a:pt x="493" y="588"/>
                    <a:pt x="439" y="603"/>
                    <a:pt x="387" y="603"/>
                  </a:cubicBezTo>
                  <a:cubicBezTo>
                    <a:pt x="294" y="603"/>
                    <a:pt x="203" y="558"/>
                    <a:pt x="149" y="475"/>
                  </a:cubicBezTo>
                  <a:cubicBezTo>
                    <a:pt x="65" y="345"/>
                    <a:pt x="101" y="169"/>
                    <a:pt x="233" y="84"/>
                  </a:cubicBezTo>
                  <a:cubicBezTo>
                    <a:pt x="254" y="70"/>
                    <a:pt x="260" y="42"/>
                    <a:pt x="246" y="21"/>
                  </a:cubicBezTo>
                  <a:cubicBezTo>
                    <a:pt x="237" y="8"/>
                    <a:pt x="222" y="0"/>
                    <a:pt x="207" y="0"/>
                  </a:cubicBezTo>
                  <a:close/>
                </a:path>
              </a:pathLst>
            </a:custGeom>
            <a:solidFill>
              <a:srgbClr val="C9A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4"/>
            <p:cNvSpPr/>
            <p:nvPr/>
          </p:nvSpPr>
          <p:spPr>
            <a:xfrm>
              <a:off x="4010311" y="272440"/>
              <a:ext cx="17666" cy="10905"/>
            </a:xfrm>
            <a:custGeom>
              <a:avLst/>
              <a:gdLst/>
              <a:ahLst/>
              <a:cxnLst/>
              <a:rect l="l" t="t" r="r" b="b"/>
              <a:pathLst>
                <a:path w="648" h="400" extrusionOk="0">
                  <a:moveTo>
                    <a:pt x="417" y="1"/>
                  </a:moveTo>
                  <a:cubicBezTo>
                    <a:pt x="412" y="1"/>
                    <a:pt x="406" y="1"/>
                    <a:pt x="401" y="1"/>
                  </a:cubicBezTo>
                  <a:cubicBezTo>
                    <a:pt x="248" y="4"/>
                    <a:pt x="44" y="65"/>
                    <a:pt x="9" y="237"/>
                  </a:cubicBezTo>
                  <a:cubicBezTo>
                    <a:pt x="1" y="273"/>
                    <a:pt x="6" y="314"/>
                    <a:pt x="30" y="343"/>
                  </a:cubicBezTo>
                  <a:cubicBezTo>
                    <a:pt x="58" y="378"/>
                    <a:pt x="105" y="391"/>
                    <a:pt x="151" y="395"/>
                  </a:cubicBezTo>
                  <a:cubicBezTo>
                    <a:pt x="175" y="398"/>
                    <a:pt x="200" y="400"/>
                    <a:pt x="224" y="400"/>
                  </a:cubicBezTo>
                  <a:cubicBezTo>
                    <a:pt x="317" y="400"/>
                    <a:pt x="409" y="379"/>
                    <a:pt x="494" y="341"/>
                  </a:cubicBezTo>
                  <a:cubicBezTo>
                    <a:pt x="536" y="322"/>
                    <a:pt x="577" y="296"/>
                    <a:pt x="607" y="260"/>
                  </a:cubicBezTo>
                  <a:cubicBezTo>
                    <a:pt x="628" y="235"/>
                    <a:pt x="643" y="203"/>
                    <a:pt x="646" y="172"/>
                  </a:cubicBezTo>
                  <a:lnTo>
                    <a:pt x="645" y="171"/>
                  </a:lnTo>
                  <a:cubicBezTo>
                    <a:pt x="648" y="158"/>
                    <a:pt x="646" y="144"/>
                    <a:pt x="644" y="130"/>
                  </a:cubicBezTo>
                  <a:cubicBezTo>
                    <a:pt x="634" y="82"/>
                    <a:pt x="593" y="43"/>
                    <a:pt x="548" y="23"/>
                  </a:cubicBezTo>
                  <a:cubicBezTo>
                    <a:pt x="507" y="5"/>
                    <a:pt x="462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4"/>
            <p:cNvSpPr/>
            <p:nvPr/>
          </p:nvSpPr>
          <p:spPr>
            <a:xfrm>
              <a:off x="3895804" y="123146"/>
              <a:ext cx="172517" cy="168182"/>
            </a:xfrm>
            <a:custGeom>
              <a:avLst/>
              <a:gdLst/>
              <a:ahLst/>
              <a:cxnLst/>
              <a:rect l="l" t="t" r="r" b="b"/>
              <a:pathLst>
                <a:path w="6328" h="6169" extrusionOk="0">
                  <a:moveTo>
                    <a:pt x="3221" y="0"/>
                  </a:moveTo>
                  <a:cubicBezTo>
                    <a:pt x="3131" y="0"/>
                    <a:pt x="3042" y="5"/>
                    <a:pt x="2956" y="16"/>
                  </a:cubicBezTo>
                  <a:cubicBezTo>
                    <a:pt x="2082" y="126"/>
                    <a:pt x="611" y="492"/>
                    <a:pt x="168" y="1218"/>
                  </a:cubicBezTo>
                  <a:cubicBezTo>
                    <a:pt x="0" y="1493"/>
                    <a:pt x="177" y="2373"/>
                    <a:pt x="192" y="2681"/>
                  </a:cubicBezTo>
                  <a:cubicBezTo>
                    <a:pt x="204" y="2925"/>
                    <a:pt x="389" y="3271"/>
                    <a:pt x="343" y="3515"/>
                  </a:cubicBezTo>
                  <a:cubicBezTo>
                    <a:pt x="293" y="3777"/>
                    <a:pt x="258" y="4042"/>
                    <a:pt x="239" y="4309"/>
                  </a:cubicBezTo>
                  <a:cubicBezTo>
                    <a:pt x="228" y="4447"/>
                    <a:pt x="222" y="4588"/>
                    <a:pt x="240" y="4726"/>
                  </a:cubicBezTo>
                  <a:cubicBezTo>
                    <a:pt x="261" y="4892"/>
                    <a:pt x="316" y="5050"/>
                    <a:pt x="369" y="5208"/>
                  </a:cubicBezTo>
                  <a:cubicBezTo>
                    <a:pt x="407" y="5321"/>
                    <a:pt x="468" y="5415"/>
                    <a:pt x="514" y="5521"/>
                  </a:cubicBezTo>
                  <a:cubicBezTo>
                    <a:pt x="570" y="5649"/>
                    <a:pt x="558" y="5798"/>
                    <a:pt x="609" y="5931"/>
                  </a:cubicBezTo>
                  <a:cubicBezTo>
                    <a:pt x="658" y="6055"/>
                    <a:pt x="773" y="6169"/>
                    <a:pt x="903" y="6169"/>
                  </a:cubicBezTo>
                  <a:cubicBezTo>
                    <a:pt x="917" y="6169"/>
                    <a:pt x="932" y="6167"/>
                    <a:pt x="946" y="6165"/>
                  </a:cubicBezTo>
                  <a:cubicBezTo>
                    <a:pt x="1051" y="6144"/>
                    <a:pt x="1125" y="6052"/>
                    <a:pt x="1180" y="5960"/>
                  </a:cubicBezTo>
                  <a:cubicBezTo>
                    <a:pt x="1415" y="5561"/>
                    <a:pt x="1449" y="5112"/>
                    <a:pt x="1400" y="4655"/>
                  </a:cubicBezTo>
                  <a:cubicBezTo>
                    <a:pt x="1360" y="4296"/>
                    <a:pt x="1273" y="3943"/>
                    <a:pt x="1199" y="3588"/>
                  </a:cubicBezTo>
                  <a:cubicBezTo>
                    <a:pt x="1188" y="3538"/>
                    <a:pt x="1178" y="3486"/>
                    <a:pt x="1192" y="3437"/>
                  </a:cubicBezTo>
                  <a:cubicBezTo>
                    <a:pt x="1201" y="3402"/>
                    <a:pt x="1222" y="3371"/>
                    <a:pt x="1244" y="3342"/>
                  </a:cubicBezTo>
                  <a:cubicBezTo>
                    <a:pt x="1414" y="3110"/>
                    <a:pt x="1627" y="2911"/>
                    <a:pt x="1869" y="2758"/>
                  </a:cubicBezTo>
                  <a:cubicBezTo>
                    <a:pt x="1986" y="2682"/>
                    <a:pt x="2110" y="2617"/>
                    <a:pt x="2239" y="2565"/>
                  </a:cubicBezTo>
                  <a:cubicBezTo>
                    <a:pt x="2328" y="2528"/>
                    <a:pt x="2470" y="2510"/>
                    <a:pt x="2543" y="2445"/>
                  </a:cubicBezTo>
                  <a:cubicBezTo>
                    <a:pt x="2622" y="2373"/>
                    <a:pt x="2534" y="1679"/>
                    <a:pt x="2534" y="1679"/>
                  </a:cubicBezTo>
                  <a:lnTo>
                    <a:pt x="2534" y="1679"/>
                  </a:lnTo>
                  <a:cubicBezTo>
                    <a:pt x="2535" y="1679"/>
                    <a:pt x="2728" y="2307"/>
                    <a:pt x="2801" y="2363"/>
                  </a:cubicBezTo>
                  <a:cubicBezTo>
                    <a:pt x="2822" y="2379"/>
                    <a:pt x="2868" y="2386"/>
                    <a:pt x="2932" y="2386"/>
                  </a:cubicBezTo>
                  <a:cubicBezTo>
                    <a:pt x="3095" y="2386"/>
                    <a:pt x="3371" y="2343"/>
                    <a:pt x="3613" y="2306"/>
                  </a:cubicBezTo>
                  <a:cubicBezTo>
                    <a:pt x="3949" y="2255"/>
                    <a:pt x="4402" y="2229"/>
                    <a:pt x="4469" y="2178"/>
                  </a:cubicBezTo>
                  <a:cubicBezTo>
                    <a:pt x="4537" y="2128"/>
                    <a:pt x="4533" y="1776"/>
                    <a:pt x="4533" y="1776"/>
                  </a:cubicBezTo>
                  <a:lnTo>
                    <a:pt x="4533" y="1776"/>
                  </a:lnTo>
                  <a:cubicBezTo>
                    <a:pt x="4533" y="1776"/>
                    <a:pt x="4631" y="2108"/>
                    <a:pt x="4700" y="2167"/>
                  </a:cubicBezTo>
                  <a:cubicBezTo>
                    <a:pt x="4719" y="2183"/>
                    <a:pt x="4777" y="2189"/>
                    <a:pt x="4850" y="2189"/>
                  </a:cubicBezTo>
                  <a:cubicBezTo>
                    <a:pt x="5035" y="2189"/>
                    <a:pt x="5323" y="2148"/>
                    <a:pt x="5363" y="2114"/>
                  </a:cubicBezTo>
                  <a:cubicBezTo>
                    <a:pt x="5419" y="2068"/>
                    <a:pt x="5414" y="1579"/>
                    <a:pt x="5414" y="1579"/>
                  </a:cubicBezTo>
                  <a:lnTo>
                    <a:pt x="5414" y="1579"/>
                  </a:lnTo>
                  <a:cubicBezTo>
                    <a:pt x="5414" y="1579"/>
                    <a:pt x="5701" y="2245"/>
                    <a:pt x="5770" y="2450"/>
                  </a:cubicBezTo>
                  <a:cubicBezTo>
                    <a:pt x="5840" y="2656"/>
                    <a:pt x="6045" y="3107"/>
                    <a:pt x="6328" y="3319"/>
                  </a:cubicBezTo>
                  <a:cubicBezTo>
                    <a:pt x="6328" y="3319"/>
                    <a:pt x="5946" y="1377"/>
                    <a:pt x="5650" y="1064"/>
                  </a:cubicBezTo>
                  <a:cubicBezTo>
                    <a:pt x="5094" y="475"/>
                    <a:pt x="4084" y="0"/>
                    <a:pt x="3221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4"/>
            <p:cNvSpPr/>
            <p:nvPr/>
          </p:nvSpPr>
          <p:spPr>
            <a:xfrm>
              <a:off x="3936372" y="123691"/>
              <a:ext cx="29934" cy="46564"/>
            </a:xfrm>
            <a:custGeom>
              <a:avLst/>
              <a:gdLst/>
              <a:ahLst/>
              <a:cxnLst/>
              <a:rect l="l" t="t" r="r" b="b"/>
              <a:pathLst>
                <a:path w="1098" h="1708" extrusionOk="0">
                  <a:moveTo>
                    <a:pt x="54" y="0"/>
                  </a:moveTo>
                  <a:cubicBezTo>
                    <a:pt x="35" y="0"/>
                    <a:pt x="16" y="13"/>
                    <a:pt x="10" y="32"/>
                  </a:cubicBezTo>
                  <a:cubicBezTo>
                    <a:pt x="0" y="58"/>
                    <a:pt x="14" y="85"/>
                    <a:pt x="39" y="94"/>
                  </a:cubicBezTo>
                  <a:cubicBezTo>
                    <a:pt x="223" y="156"/>
                    <a:pt x="380" y="291"/>
                    <a:pt x="468" y="464"/>
                  </a:cubicBezTo>
                  <a:cubicBezTo>
                    <a:pt x="491" y="509"/>
                    <a:pt x="510" y="557"/>
                    <a:pt x="530" y="607"/>
                  </a:cubicBezTo>
                  <a:cubicBezTo>
                    <a:pt x="559" y="680"/>
                    <a:pt x="588" y="755"/>
                    <a:pt x="633" y="824"/>
                  </a:cubicBezTo>
                  <a:cubicBezTo>
                    <a:pt x="660" y="864"/>
                    <a:pt x="692" y="902"/>
                    <a:pt x="722" y="936"/>
                  </a:cubicBezTo>
                  <a:cubicBezTo>
                    <a:pt x="754" y="975"/>
                    <a:pt x="785" y="1011"/>
                    <a:pt x="809" y="1050"/>
                  </a:cubicBezTo>
                  <a:cubicBezTo>
                    <a:pt x="903" y="1202"/>
                    <a:pt x="970" y="1468"/>
                    <a:pt x="1000" y="1667"/>
                  </a:cubicBezTo>
                  <a:cubicBezTo>
                    <a:pt x="1003" y="1690"/>
                    <a:pt x="1024" y="1708"/>
                    <a:pt x="1046" y="1708"/>
                  </a:cubicBezTo>
                  <a:cubicBezTo>
                    <a:pt x="1049" y="1708"/>
                    <a:pt x="1051" y="1708"/>
                    <a:pt x="1055" y="1707"/>
                  </a:cubicBezTo>
                  <a:cubicBezTo>
                    <a:pt x="1080" y="1703"/>
                    <a:pt x="1098" y="1679"/>
                    <a:pt x="1094" y="1652"/>
                  </a:cubicBezTo>
                  <a:cubicBezTo>
                    <a:pt x="1063" y="1445"/>
                    <a:pt x="992" y="1165"/>
                    <a:pt x="891" y="1000"/>
                  </a:cubicBezTo>
                  <a:cubicBezTo>
                    <a:pt x="861" y="954"/>
                    <a:pt x="828" y="914"/>
                    <a:pt x="794" y="875"/>
                  </a:cubicBezTo>
                  <a:cubicBezTo>
                    <a:pt x="765" y="840"/>
                    <a:pt x="737" y="807"/>
                    <a:pt x="712" y="771"/>
                  </a:cubicBezTo>
                  <a:cubicBezTo>
                    <a:pt x="673" y="711"/>
                    <a:pt x="647" y="643"/>
                    <a:pt x="618" y="572"/>
                  </a:cubicBezTo>
                  <a:cubicBezTo>
                    <a:pt x="600" y="522"/>
                    <a:pt x="579" y="470"/>
                    <a:pt x="553" y="420"/>
                  </a:cubicBezTo>
                  <a:cubicBezTo>
                    <a:pt x="453" y="226"/>
                    <a:pt x="277" y="73"/>
                    <a:pt x="70" y="3"/>
                  </a:cubicBezTo>
                  <a:cubicBezTo>
                    <a:pt x="65" y="1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4"/>
            <p:cNvSpPr/>
            <p:nvPr/>
          </p:nvSpPr>
          <p:spPr>
            <a:xfrm>
              <a:off x="3906383" y="200383"/>
              <a:ext cx="12704" cy="91875"/>
            </a:xfrm>
            <a:custGeom>
              <a:avLst/>
              <a:gdLst/>
              <a:ahLst/>
              <a:cxnLst/>
              <a:rect l="l" t="t" r="r" b="b"/>
              <a:pathLst>
                <a:path w="466" h="3370" extrusionOk="0">
                  <a:moveTo>
                    <a:pt x="89" y="0"/>
                  </a:moveTo>
                  <a:cubicBezTo>
                    <a:pt x="62" y="1"/>
                    <a:pt x="42" y="22"/>
                    <a:pt x="42" y="49"/>
                  </a:cubicBezTo>
                  <a:cubicBezTo>
                    <a:pt x="46" y="305"/>
                    <a:pt x="122" y="548"/>
                    <a:pt x="195" y="782"/>
                  </a:cubicBezTo>
                  <a:cubicBezTo>
                    <a:pt x="256" y="980"/>
                    <a:pt x="318" y="1184"/>
                    <a:pt x="338" y="1391"/>
                  </a:cubicBezTo>
                  <a:cubicBezTo>
                    <a:pt x="367" y="1719"/>
                    <a:pt x="253" y="2005"/>
                    <a:pt x="143" y="2282"/>
                  </a:cubicBezTo>
                  <a:cubicBezTo>
                    <a:pt x="1" y="2639"/>
                    <a:pt x="55" y="2999"/>
                    <a:pt x="137" y="3334"/>
                  </a:cubicBezTo>
                  <a:cubicBezTo>
                    <a:pt x="142" y="3356"/>
                    <a:pt x="161" y="3370"/>
                    <a:pt x="183" y="3370"/>
                  </a:cubicBezTo>
                  <a:cubicBezTo>
                    <a:pt x="187" y="3370"/>
                    <a:pt x="190" y="3370"/>
                    <a:pt x="194" y="3369"/>
                  </a:cubicBezTo>
                  <a:cubicBezTo>
                    <a:pt x="220" y="3363"/>
                    <a:pt x="236" y="3337"/>
                    <a:pt x="230" y="3311"/>
                  </a:cubicBezTo>
                  <a:cubicBezTo>
                    <a:pt x="152" y="2992"/>
                    <a:pt x="100" y="2650"/>
                    <a:pt x="232" y="2317"/>
                  </a:cubicBezTo>
                  <a:cubicBezTo>
                    <a:pt x="346" y="2030"/>
                    <a:pt x="465" y="1733"/>
                    <a:pt x="434" y="1383"/>
                  </a:cubicBezTo>
                  <a:cubicBezTo>
                    <a:pt x="414" y="1165"/>
                    <a:pt x="349" y="957"/>
                    <a:pt x="286" y="754"/>
                  </a:cubicBezTo>
                  <a:cubicBezTo>
                    <a:pt x="215" y="526"/>
                    <a:pt x="142" y="290"/>
                    <a:pt x="138" y="48"/>
                  </a:cubicBezTo>
                  <a:cubicBezTo>
                    <a:pt x="137" y="21"/>
                    <a:pt x="116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4"/>
            <p:cNvSpPr/>
            <p:nvPr/>
          </p:nvSpPr>
          <p:spPr>
            <a:xfrm>
              <a:off x="3894877" y="306901"/>
              <a:ext cx="5916" cy="17503"/>
            </a:xfrm>
            <a:custGeom>
              <a:avLst/>
              <a:gdLst/>
              <a:ahLst/>
              <a:cxnLst/>
              <a:rect l="l" t="t" r="r" b="b"/>
              <a:pathLst>
                <a:path w="217" h="642" extrusionOk="0">
                  <a:moveTo>
                    <a:pt x="53" y="1"/>
                  </a:moveTo>
                  <a:cubicBezTo>
                    <a:pt x="50" y="1"/>
                    <a:pt x="47" y="1"/>
                    <a:pt x="45" y="2"/>
                  </a:cubicBezTo>
                  <a:cubicBezTo>
                    <a:pt x="18" y="6"/>
                    <a:pt x="0" y="31"/>
                    <a:pt x="5" y="56"/>
                  </a:cubicBezTo>
                  <a:cubicBezTo>
                    <a:pt x="6" y="60"/>
                    <a:pt x="62" y="371"/>
                    <a:pt x="118" y="604"/>
                  </a:cubicBezTo>
                  <a:cubicBezTo>
                    <a:pt x="123" y="627"/>
                    <a:pt x="142" y="642"/>
                    <a:pt x="164" y="642"/>
                  </a:cubicBezTo>
                  <a:cubicBezTo>
                    <a:pt x="168" y="642"/>
                    <a:pt x="171" y="641"/>
                    <a:pt x="175" y="641"/>
                  </a:cubicBezTo>
                  <a:cubicBezTo>
                    <a:pt x="201" y="634"/>
                    <a:pt x="217" y="608"/>
                    <a:pt x="211" y="582"/>
                  </a:cubicBezTo>
                  <a:cubicBezTo>
                    <a:pt x="156" y="351"/>
                    <a:pt x="101" y="42"/>
                    <a:pt x="99" y="40"/>
                  </a:cubicBezTo>
                  <a:cubicBezTo>
                    <a:pt x="95" y="16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4"/>
            <p:cNvSpPr/>
            <p:nvPr/>
          </p:nvSpPr>
          <p:spPr>
            <a:xfrm>
              <a:off x="4013637" y="154390"/>
              <a:ext cx="6952" cy="15785"/>
            </a:xfrm>
            <a:custGeom>
              <a:avLst/>
              <a:gdLst/>
              <a:ahLst/>
              <a:cxnLst/>
              <a:rect l="l" t="t" r="r" b="b"/>
              <a:pathLst>
                <a:path w="255" h="579" extrusionOk="0">
                  <a:moveTo>
                    <a:pt x="55" y="0"/>
                  </a:moveTo>
                  <a:cubicBezTo>
                    <a:pt x="48" y="0"/>
                    <a:pt x="41" y="2"/>
                    <a:pt x="35" y="5"/>
                  </a:cubicBezTo>
                  <a:cubicBezTo>
                    <a:pt x="11" y="15"/>
                    <a:pt x="1" y="44"/>
                    <a:pt x="11" y="68"/>
                  </a:cubicBezTo>
                  <a:cubicBezTo>
                    <a:pt x="81" y="218"/>
                    <a:pt x="130" y="376"/>
                    <a:pt x="156" y="539"/>
                  </a:cubicBezTo>
                  <a:cubicBezTo>
                    <a:pt x="159" y="562"/>
                    <a:pt x="179" y="578"/>
                    <a:pt x="202" y="578"/>
                  </a:cubicBezTo>
                  <a:lnTo>
                    <a:pt x="210" y="578"/>
                  </a:lnTo>
                  <a:cubicBezTo>
                    <a:pt x="236" y="574"/>
                    <a:pt x="254" y="549"/>
                    <a:pt x="250" y="524"/>
                  </a:cubicBezTo>
                  <a:cubicBezTo>
                    <a:pt x="223" y="352"/>
                    <a:pt x="172" y="185"/>
                    <a:pt x="99" y="28"/>
                  </a:cubicBezTo>
                  <a:cubicBezTo>
                    <a:pt x="90" y="10"/>
                    <a:pt x="73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4"/>
            <p:cNvSpPr/>
            <p:nvPr/>
          </p:nvSpPr>
          <p:spPr>
            <a:xfrm>
              <a:off x="4071762" y="257527"/>
              <a:ext cx="7633" cy="35687"/>
            </a:xfrm>
            <a:custGeom>
              <a:avLst/>
              <a:gdLst/>
              <a:ahLst/>
              <a:cxnLst/>
              <a:rect l="l" t="t" r="r" b="b"/>
              <a:pathLst>
                <a:path w="280" h="1309" extrusionOk="0">
                  <a:moveTo>
                    <a:pt x="54" y="1"/>
                  </a:moveTo>
                  <a:cubicBezTo>
                    <a:pt x="46" y="1"/>
                    <a:pt x="38" y="3"/>
                    <a:pt x="31" y="7"/>
                  </a:cubicBezTo>
                  <a:cubicBezTo>
                    <a:pt x="7" y="21"/>
                    <a:pt x="0" y="50"/>
                    <a:pt x="13" y="73"/>
                  </a:cubicBezTo>
                  <a:cubicBezTo>
                    <a:pt x="81" y="185"/>
                    <a:pt x="156" y="312"/>
                    <a:pt x="172" y="447"/>
                  </a:cubicBezTo>
                  <a:cubicBezTo>
                    <a:pt x="183" y="542"/>
                    <a:pt x="163" y="638"/>
                    <a:pt x="142" y="739"/>
                  </a:cubicBezTo>
                  <a:cubicBezTo>
                    <a:pt x="131" y="797"/>
                    <a:pt x="119" y="856"/>
                    <a:pt x="113" y="917"/>
                  </a:cubicBezTo>
                  <a:cubicBezTo>
                    <a:pt x="101" y="1035"/>
                    <a:pt x="112" y="1159"/>
                    <a:pt x="145" y="1274"/>
                  </a:cubicBezTo>
                  <a:cubicBezTo>
                    <a:pt x="151" y="1295"/>
                    <a:pt x="170" y="1309"/>
                    <a:pt x="191" y="1309"/>
                  </a:cubicBezTo>
                  <a:cubicBezTo>
                    <a:pt x="195" y="1309"/>
                    <a:pt x="199" y="1308"/>
                    <a:pt x="204" y="1307"/>
                  </a:cubicBezTo>
                  <a:cubicBezTo>
                    <a:pt x="230" y="1300"/>
                    <a:pt x="244" y="1273"/>
                    <a:pt x="237" y="1247"/>
                  </a:cubicBezTo>
                  <a:cubicBezTo>
                    <a:pt x="208" y="1145"/>
                    <a:pt x="197" y="1033"/>
                    <a:pt x="209" y="927"/>
                  </a:cubicBezTo>
                  <a:cubicBezTo>
                    <a:pt x="213" y="871"/>
                    <a:pt x="225" y="813"/>
                    <a:pt x="237" y="759"/>
                  </a:cubicBezTo>
                  <a:cubicBezTo>
                    <a:pt x="258" y="654"/>
                    <a:pt x="280" y="546"/>
                    <a:pt x="267" y="435"/>
                  </a:cubicBezTo>
                  <a:cubicBezTo>
                    <a:pt x="249" y="280"/>
                    <a:pt x="168" y="144"/>
                    <a:pt x="96" y="24"/>
                  </a:cubicBezTo>
                  <a:cubicBezTo>
                    <a:pt x="87" y="9"/>
                    <a:pt x="71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4"/>
            <p:cNvSpPr/>
            <p:nvPr/>
          </p:nvSpPr>
          <p:spPr>
            <a:xfrm>
              <a:off x="4040110" y="1229084"/>
              <a:ext cx="42366" cy="46237"/>
            </a:xfrm>
            <a:custGeom>
              <a:avLst/>
              <a:gdLst/>
              <a:ahLst/>
              <a:cxnLst/>
              <a:rect l="l" t="t" r="r" b="b"/>
              <a:pathLst>
                <a:path w="1554" h="1696" extrusionOk="0">
                  <a:moveTo>
                    <a:pt x="1554" y="1"/>
                  </a:moveTo>
                  <a:lnTo>
                    <a:pt x="0" y="311"/>
                  </a:lnTo>
                  <a:cubicBezTo>
                    <a:pt x="0" y="311"/>
                    <a:pt x="118" y="1539"/>
                    <a:pt x="131" y="1696"/>
                  </a:cubicBezTo>
                  <a:lnTo>
                    <a:pt x="1483" y="1696"/>
                  </a:lnTo>
                  <a:cubicBezTo>
                    <a:pt x="1461" y="1595"/>
                    <a:pt x="1554" y="1"/>
                    <a:pt x="155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4"/>
            <p:cNvSpPr/>
            <p:nvPr/>
          </p:nvSpPr>
          <p:spPr>
            <a:xfrm>
              <a:off x="3853982" y="1220387"/>
              <a:ext cx="45065" cy="57169"/>
            </a:xfrm>
            <a:custGeom>
              <a:avLst/>
              <a:gdLst/>
              <a:ahLst/>
              <a:cxnLst/>
              <a:rect l="l" t="t" r="r" b="b"/>
              <a:pathLst>
                <a:path w="1653" h="2097" extrusionOk="0">
                  <a:moveTo>
                    <a:pt x="1653" y="1"/>
                  </a:moveTo>
                  <a:lnTo>
                    <a:pt x="94" y="284"/>
                  </a:lnTo>
                  <a:cubicBezTo>
                    <a:pt x="94" y="284"/>
                    <a:pt x="1" y="1915"/>
                    <a:pt x="10" y="2073"/>
                  </a:cubicBezTo>
                  <a:lnTo>
                    <a:pt x="1362" y="2096"/>
                  </a:lnTo>
                  <a:cubicBezTo>
                    <a:pt x="1342" y="1995"/>
                    <a:pt x="1653" y="1"/>
                    <a:pt x="165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4"/>
            <p:cNvSpPr/>
            <p:nvPr/>
          </p:nvSpPr>
          <p:spPr>
            <a:xfrm>
              <a:off x="3840269" y="676020"/>
              <a:ext cx="267854" cy="580337"/>
            </a:xfrm>
            <a:custGeom>
              <a:avLst/>
              <a:gdLst/>
              <a:ahLst/>
              <a:cxnLst/>
              <a:rect l="l" t="t" r="r" b="b"/>
              <a:pathLst>
                <a:path w="9825" h="21287" extrusionOk="0">
                  <a:moveTo>
                    <a:pt x="4297" y="1"/>
                  </a:moveTo>
                  <a:cubicBezTo>
                    <a:pt x="2259" y="1"/>
                    <a:pt x="402" y="130"/>
                    <a:pt x="357" y="507"/>
                  </a:cubicBezTo>
                  <a:cubicBezTo>
                    <a:pt x="103" y="2594"/>
                    <a:pt x="1" y="20682"/>
                    <a:pt x="255" y="21014"/>
                  </a:cubicBezTo>
                  <a:cubicBezTo>
                    <a:pt x="396" y="21197"/>
                    <a:pt x="927" y="21287"/>
                    <a:pt x="1408" y="21287"/>
                  </a:cubicBezTo>
                  <a:cubicBezTo>
                    <a:pt x="1796" y="21287"/>
                    <a:pt x="2151" y="21229"/>
                    <a:pt x="2242" y="21115"/>
                  </a:cubicBezTo>
                  <a:cubicBezTo>
                    <a:pt x="2503" y="20789"/>
                    <a:pt x="2506" y="20068"/>
                    <a:pt x="2577" y="19677"/>
                  </a:cubicBezTo>
                  <a:cubicBezTo>
                    <a:pt x="2714" y="18924"/>
                    <a:pt x="2889" y="18178"/>
                    <a:pt x="3063" y="17432"/>
                  </a:cubicBezTo>
                  <a:lnTo>
                    <a:pt x="4326" y="12043"/>
                  </a:lnTo>
                  <a:cubicBezTo>
                    <a:pt x="4625" y="10767"/>
                    <a:pt x="5100" y="8654"/>
                    <a:pt x="5387" y="7376"/>
                  </a:cubicBezTo>
                  <a:cubicBezTo>
                    <a:pt x="5419" y="7637"/>
                    <a:pt x="5451" y="7899"/>
                    <a:pt x="5484" y="8161"/>
                  </a:cubicBezTo>
                  <a:cubicBezTo>
                    <a:pt x="5692" y="9826"/>
                    <a:pt x="5876" y="12355"/>
                    <a:pt x="6063" y="14017"/>
                  </a:cubicBezTo>
                  <a:cubicBezTo>
                    <a:pt x="6160" y="14873"/>
                    <a:pt x="6256" y="15728"/>
                    <a:pt x="6353" y="16583"/>
                  </a:cubicBezTo>
                  <a:cubicBezTo>
                    <a:pt x="6389" y="16901"/>
                    <a:pt x="6424" y="17218"/>
                    <a:pt x="6454" y="17537"/>
                  </a:cubicBezTo>
                  <a:cubicBezTo>
                    <a:pt x="6487" y="17888"/>
                    <a:pt x="6511" y="18240"/>
                    <a:pt x="6558" y="18589"/>
                  </a:cubicBezTo>
                  <a:cubicBezTo>
                    <a:pt x="6626" y="19088"/>
                    <a:pt x="6740" y="19578"/>
                    <a:pt x="6866" y="20066"/>
                  </a:cubicBezTo>
                  <a:cubicBezTo>
                    <a:pt x="6910" y="20238"/>
                    <a:pt x="6947" y="20938"/>
                    <a:pt x="7106" y="21039"/>
                  </a:cubicBezTo>
                  <a:cubicBezTo>
                    <a:pt x="7247" y="21129"/>
                    <a:pt x="7694" y="21188"/>
                    <a:pt x="8137" y="21188"/>
                  </a:cubicBezTo>
                  <a:cubicBezTo>
                    <a:pt x="8576" y="21188"/>
                    <a:pt x="9010" y="21130"/>
                    <a:pt x="9143" y="20988"/>
                  </a:cubicBezTo>
                  <a:cubicBezTo>
                    <a:pt x="9327" y="20792"/>
                    <a:pt x="9243" y="20146"/>
                    <a:pt x="9258" y="19896"/>
                  </a:cubicBezTo>
                  <a:cubicBezTo>
                    <a:pt x="9297" y="19246"/>
                    <a:pt x="9369" y="18599"/>
                    <a:pt x="9407" y="17951"/>
                  </a:cubicBezTo>
                  <a:cubicBezTo>
                    <a:pt x="9483" y="16674"/>
                    <a:pt x="9513" y="15394"/>
                    <a:pt x="9499" y="14115"/>
                  </a:cubicBezTo>
                  <a:cubicBezTo>
                    <a:pt x="9489" y="13124"/>
                    <a:pt x="9666" y="12138"/>
                    <a:pt x="9659" y="11150"/>
                  </a:cubicBezTo>
                  <a:cubicBezTo>
                    <a:pt x="9652" y="10082"/>
                    <a:pt x="9691" y="9015"/>
                    <a:pt x="9738" y="7948"/>
                  </a:cubicBezTo>
                  <a:cubicBezTo>
                    <a:pt x="9748" y="7703"/>
                    <a:pt x="9759" y="7456"/>
                    <a:pt x="9769" y="7210"/>
                  </a:cubicBezTo>
                  <a:cubicBezTo>
                    <a:pt x="9825" y="5906"/>
                    <a:pt x="9798" y="1875"/>
                    <a:pt x="9607" y="366"/>
                  </a:cubicBezTo>
                  <a:cubicBezTo>
                    <a:pt x="9586" y="196"/>
                    <a:pt x="6805" y="1"/>
                    <a:pt x="4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4"/>
            <p:cNvSpPr/>
            <p:nvPr/>
          </p:nvSpPr>
          <p:spPr>
            <a:xfrm>
              <a:off x="3852946" y="715851"/>
              <a:ext cx="247489" cy="12432"/>
            </a:xfrm>
            <a:custGeom>
              <a:avLst/>
              <a:gdLst/>
              <a:ahLst/>
              <a:cxnLst/>
              <a:rect l="l" t="t" r="r" b="b"/>
              <a:pathLst>
                <a:path w="9078" h="456" extrusionOk="0">
                  <a:moveTo>
                    <a:pt x="9009" y="0"/>
                  </a:moveTo>
                  <a:cubicBezTo>
                    <a:pt x="9006" y="0"/>
                    <a:pt x="9003" y="1"/>
                    <a:pt x="8999" y="1"/>
                  </a:cubicBezTo>
                  <a:cubicBezTo>
                    <a:pt x="8986" y="3"/>
                    <a:pt x="7713" y="199"/>
                    <a:pt x="5364" y="299"/>
                  </a:cubicBezTo>
                  <a:cubicBezTo>
                    <a:pt x="4941" y="318"/>
                    <a:pt x="4495" y="327"/>
                    <a:pt x="4012" y="327"/>
                  </a:cubicBezTo>
                  <a:cubicBezTo>
                    <a:pt x="3424" y="327"/>
                    <a:pt x="2782" y="313"/>
                    <a:pt x="2059" y="286"/>
                  </a:cubicBezTo>
                  <a:cubicBezTo>
                    <a:pt x="777" y="240"/>
                    <a:pt x="89" y="105"/>
                    <a:pt x="83" y="104"/>
                  </a:cubicBezTo>
                  <a:cubicBezTo>
                    <a:pt x="78" y="103"/>
                    <a:pt x="74" y="102"/>
                    <a:pt x="70" y="102"/>
                  </a:cubicBezTo>
                  <a:cubicBezTo>
                    <a:pt x="40" y="102"/>
                    <a:pt x="13" y="123"/>
                    <a:pt x="7" y="154"/>
                  </a:cubicBezTo>
                  <a:cubicBezTo>
                    <a:pt x="0" y="189"/>
                    <a:pt x="23" y="222"/>
                    <a:pt x="57" y="229"/>
                  </a:cubicBezTo>
                  <a:cubicBezTo>
                    <a:pt x="64" y="231"/>
                    <a:pt x="761" y="367"/>
                    <a:pt x="2054" y="414"/>
                  </a:cubicBezTo>
                  <a:cubicBezTo>
                    <a:pt x="2776" y="441"/>
                    <a:pt x="3420" y="455"/>
                    <a:pt x="4008" y="455"/>
                  </a:cubicBezTo>
                  <a:cubicBezTo>
                    <a:pt x="4494" y="455"/>
                    <a:pt x="4943" y="446"/>
                    <a:pt x="5370" y="427"/>
                  </a:cubicBezTo>
                  <a:cubicBezTo>
                    <a:pt x="7727" y="326"/>
                    <a:pt x="9006" y="129"/>
                    <a:pt x="9019" y="127"/>
                  </a:cubicBezTo>
                  <a:cubicBezTo>
                    <a:pt x="9053" y="122"/>
                    <a:pt x="9077" y="90"/>
                    <a:pt x="9071" y="55"/>
                  </a:cubicBezTo>
                  <a:cubicBezTo>
                    <a:pt x="9067" y="23"/>
                    <a:pt x="9039" y="0"/>
                    <a:pt x="9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4"/>
            <p:cNvSpPr/>
            <p:nvPr/>
          </p:nvSpPr>
          <p:spPr>
            <a:xfrm>
              <a:off x="3853055" y="722095"/>
              <a:ext cx="24482" cy="526493"/>
            </a:xfrm>
            <a:custGeom>
              <a:avLst/>
              <a:gdLst/>
              <a:ahLst/>
              <a:cxnLst/>
              <a:rect l="l" t="t" r="r" b="b"/>
              <a:pathLst>
                <a:path w="898" h="19312" extrusionOk="0">
                  <a:moveTo>
                    <a:pt x="834" y="0"/>
                  </a:moveTo>
                  <a:cubicBezTo>
                    <a:pt x="798" y="5"/>
                    <a:pt x="770" y="28"/>
                    <a:pt x="770" y="64"/>
                  </a:cubicBezTo>
                  <a:cubicBezTo>
                    <a:pt x="770" y="100"/>
                    <a:pt x="740" y="3722"/>
                    <a:pt x="640" y="4776"/>
                  </a:cubicBezTo>
                  <a:cubicBezTo>
                    <a:pt x="542" y="5791"/>
                    <a:pt x="534" y="7640"/>
                    <a:pt x="527" y="9125"/>
                  </a:cubicBezTo>
                  <a:cubicBezTo>
                    <a:pt x="521" y="10144"/>
                    <a:pt x="517" y="11023"/>
                    <a:pt x="486" y="11372"/>
                  </a:cubicBezTo>
                  <a:cubicBezTo>
                    <a:pt x="410" y="12230"/>
                    <a:pt x="7" y="19174"/>
                    <a:pt x="2" y="19244"/>
                  </a:cubicBezTo>
                  <a:cubicBezTo>
                    <a:pt x="1" y="19278"/>
                    <a:pt x="28" y="19309"/>
                    <a:pt x="63" y="19311"/>
                  </a:cubicBezTo>
                  <a:lnTo>
                    <a:pt x="66" y="19311"/>
                  </a:lnTo>
                  <a:cubicBezTo>
                    <a:pt x="100" y="19311"/>
                    <a:pt x="128" y="19284"/>
                    <a:pt x="130" y="19251"/>
                  </a:cubicBezTo>
                  <a:cubicBezTo>
                    <a:pt x="134" y="19181"/>
                    <a:pt x="538" y="12239"/>
                    <a:pt x="614" y="11384"/>
                  </a:cubicBezTo>
                  <a:cubicBezTo>
                    <a:pt x="644" y="11029"/>
                    <a:pt x="649" y="10147"/>
                    <a:pt x="654" y="9126"/>
                  </a:cubicBezTo>
                  <a:cubicBezTo>
                    <a:pt x="662" y="7643"/>
                    <a:pt x="670" y="5797"/>
                    <a:pt x="766" y="4788"/>
                  </a:cubicBezTo>
                  <a:cubicBezTo>
                    <a:pt x="868" y="3728"/>
                    <a:pt x="897" y="102"/>
                    <a:pt x="898" y="66"/>
                  </a:cubicBezTo>
                  <a:cubicBezTo>
                    <a:pt x="898" y="29"/>
                    <a:pt x="870" y="2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4"/>
            <p:cNvSpPr/>
            <p:nvPr/>
          </p:nvSpPr>
          <p:spPr>
            <a:xfrm>
              <a:off x="4033812" y="1261855"/>
              <a:ext cx="94819" cy="43320"/>
            </a:xfrm>
            <a:custGeom>
              <a:avLst/>
              <a:gdLst/>
              <a:ahLst/>
              <a:cxnLst/>
              <a:rect l="l" t="t" r="r" b="b"/>
              <a:pathLst>
                <a:path w="3478" h="1589" extrusionOk="0">
                  <a:moveTo>
                    <a:pt x="1759" y="1"/>
                  </a:moveTo>
                  <a:cubicBezTo>
                    <a:pt x="1505" y="1"/>
                    <a:pt x="1100" y="331"/>
                    <a:pt x="727" y="331"/>
                  </a:cubicBezTo>
                  <a:cubicBezTo>
                    <a:pt x="570" y="331"/>
                    <a:pt x="419" y="68"/>
                    <a:pt x="271" y="68"/>
                  </a:cubicBezTo>
                  <a:cubicBezTo>
                    <a:pt x="262" y="68"/>
                    <a:pt x="254" y="69"/>
                    <a:pt x="245" y="70"/>
                  </a:cubicBezTo>
                  <a:cubicBezTo>
                    <a:pt x="171" y="87"/>
                    <a:pt x="74" y="316"/>
                    <a:pt x="39" y="638"/>
                  </a:cubicBezTo>
                  <a:cubicBezTo>
                    <a:pt x="1" y="998"/>
                    <a:pt x="29" y="1457"/>
                    <a:pt x="67" y="1519"/>
                  </a:cubicBezTo>
                  <a:cubicBezTo>
                    <a:pt x="99" y="1569"/>
                    <a:pt x="706" y="1588"/>
                    <a:pt x="1392" y="1588"/>
                  </a:cubicBezTo>
                  <a:cubicBezTo>
                    <a:pt x="2296" y="1588"/>
                    <a:pt x="3337" y="1555"/>
                    <a:pt x="3382" y="1519"/>
                  </a:cubicBezTo>
                  <a:cubicBezTo>
                    <a:pt x="3460" y="1455"/>
                    <a:pt x="3478" y="1211"/>
                    <a:pt x="3359" y="1054"/>
                  </a:cubicBezTo>
                  <a:cubicBezTo>
                    <a:pt x="3240" y="898"/>
                    <a:pt x="2013" y="1"/>
                    <a:pt x="17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4"/>
            <p:cNvSpPr/>
            <p:nvPr/>
          </p:nvSpPr>
          <p:spPr>
            <a:xfrm>
              <a:off x="4034930" y="1291817"/>
              <a:ext cx="91984" cy="4444"/>
            </a:xfrm>
            <a:custGeom>
              <a:avLst/>
              <a:gdLst/>
              <a:ahLst/>
              <a:cxnLst/>
              <a:rect l="l" t="t" r="r" b="b"/>
              <a:pathLst>
                <a:path w="3374" h="163" extrusionOk="0">
                  <a:moveTo>
                    <a:pt x="3311" y="1"/>
                  </a:moveTo>
                  <a:cubicBezTo>
                    <a:pt x="3309" y="1"/>
                    <a:pt x="3307" y="1"/>
                    <a:pt x="3305" y="1"/>
                  </a:cubicBezTo>
                  <a:cubicBezTo>
                    <a:pt x="3294" y="1"/>
                    <a:pt x="2529" y="35"/>
                    <a:pt x="1544" y="35"/>
                  </a:cubicBezTo>
                  <a:cubicBezTo>
                    <a:pt x="1082" y="35"/>
                    <a:pt x="572" y="28"/>
                    <a:pt x="68" y="6"/>
                  </a:cubicBezTo>
                  <a:lnTo>
                    <a:pt x="66" y="6"/>
                  </a:lnTo>
                  <a:cubicBezTo>
                    <a:pt x="32" y="6"/>
                    <a:pt x="3" y="33"/>
                    <a:pt x="2" y="66"/>
                  </a:cubicBezTo>
                  <a:cubicBezTo>
                    <a:pt x="1" y="102"/>
                    <a:pt x="27" y="131"/>
                    <a:pt x="63" y="134"/>
                  </a:cubicBezTo>
                  <a:cubicBezTo>
                    <a:pt x="571" y="156"/>
                    <a:pt x="1085" y="163"/>
                    <a:pt x="1549" y="163"/>
                  </a:cubicBezTo>
                  <a:cubicBezTo>
                    <a:pt x="2536" y="163"/>
                    <a:pt x="3299" y="129"/>
                    <a:pt x="3311" y="128"/>
                  </a:cubicBezTo>
                  <a:cubicBezTo>
                    <a:pt x="3346" y="127"/>
                    <a:pt x="3374" y="97"/>
                    <a:pt x="3371" y="62"/>
                  </a:cubicBezTo>
                  <a:cubicBezTo>
                    <a:pt x="3370" y="29"/>
                    <a:pt x="3347" y="1"/>
                    <a:pt x="3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4"/>
            <p:cNvSpPr/>
            <p:nvPr/>
          </p:nvSpPr>
          <p:spPr>
            <a:xfrm>
              <a:off x="4083731" y="1263327"/>
              <a:ext cx="22192" cy="16139"/>
            </a:xfrm>
            <a:custGeom>
              <a:avLst/>
              <a:gdLst/>
              <a:ahLst/>
              <a:cxnLst/>
              <a:rect l="l" t="t" r="r" b="b"/>
              <a:pathLst>
                <a:path w="814" h="592" extrusionOk="0">
                  <a:moveTo>
                    <a:pt x="80" y="0"/>
                  </a:moveTo>
                  <a:cubicBezTo>
                    <a:pt x="47" y="0"/>
                    <a:pt x="18" y="25"/>
                    <a:pt x="15" y="61"/>
                  </a:cubicBezTo>
                  <a:cubicBezTo>
                    <a:pt x="15" y="72"/>
                    <a:pt x="0" y="356"/>
                    <a:pt x="193" y="505"/>
                  </a:cubicBezTo>
                  <a:cubicBezTo>
                    <a:pt x="268" y="562"/>
                    <a:pt x="361" y="591"/>
                    <a:pt x="471" y="591"/>
                  </a:cubicBezTo>
                  <a:cubicBezTo>
                    <a:pt x="557" y="591"/>
                    <a:pt x="654" y="574"/>
                    <a:pt x="761" y="539"/>
                  </a:cubicBezTo>
                  <a:cubicBezTo>
                    <a:pt x="795" y="527"/>
                    <a:pt x="813" y="491"/>
                    <a:pt x="802" y="457"/>
                  </a:cubicBezTo>
                  <a:cubicBezTo>
                    <a:pt x="793" y="431"/>
                    <a:pt x="768" y="414"/>
                    <a:pt x="741" y="414"/>
                  </a:cubicBezTo>
                  <a:cubicBezTo>
                    <a:pt x="734" y="414"/>
                    <a:pt x="728" y="415"/>
                    <a:pt x="722" y="417"/>
                  </a:cubicBezTo>
                  <a:cubicBezTo>
                    <a:pt x="627" y="448"/>
                    <a:pt x="544" y="463"/>
                    <a:pt x="472" y="463"/>
                  </a:cubicBezTo>
                  <a:cubicBezTo>
                    <a:pt x="390" y="463"/>
                    <a:pt x="324" y="443"/>
                    <a:pt x="272" y="404"/>
                  </a:cubicBezTo>
                  <a:cubicBezTo>
                    <a:pt x="132" y="297"/>
                    <a:pt x="143" y="70"/>
                    <a:pt x="143" y="68"/>
                  </a:cubicBezTo>
                  <a:cubicBezTo>
                    <a:pt x="146" y="33"/>
                    <a:pt x="118" y="2"/>
                    <a:pt x="83" y="0"/>
                  </a:cubicBezTo>
                  <a:cubicBezTo>
                    <a:pt x="82" y="0"/>
                    <a:pt x="8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4"/>
            <p:cNvSpPr/>
            <p:nvPr/>
          </p:nvSpPr>
          <p:spPr>
            <a:xfrm>
              <a:off x="3842559" y="1263627"/>
              <a:ext cx="60332" cy="41494"/>
            </a:xfrm>
            <a:custGeom>
              <a:avLst/>
              <a:gdLst/>
              <a:ahLst/>
              <a:cxnLst/>
              <a:rect l="l" t="t" r="r" b="b"/>
              <a:pathLst>
                <a:path w="2213" h="1522" extrusionOk="0">
                  <a:moveTo>
                    <a:pt x="1107" y="1"/>
                  </a:moveTo>
                  <a:cubicBezTo>
                    <a:pt x="913" y="1"/>
                    <a:pt x="589" y="44"/>
                    <a:pt x="418" y="182"/>
                  </a:cubicBezTo>
                  <a:cubicBezTo>
                    <a:pt x="221" y="344"/>
                    <a:pt x="166" y="764"/>
                    <a:pt x="79" y="996"/>
                  </a:cubicBezTo>
                  <a:cubicBezTo>
                    <a:pt x="9" y="1182"/>
                    <a:pt x="1" y="1390"/>
                    <a:pt x="88" y="1454"/>
                  </a:cubicBezTo>
                  <a:cubicBezTo>
                    <a:pt x="133" y="1487"/>
                    <a:pt x="627" y="1517"/>
                    <a:pt x="1107" y="1522"/>
                  </a:cubicBezTo>
                  <a:cubicBezTo>
                    <a:pt x="1585" y="1517"/>
                    <a:pt x="2080" y="1487"/>
                    <a:pt x="2125" y="1454"/>
                  </a:cubicBezTo>
                  <a:cubicBezTo>
                    <a:pt x="2213" y="1390"/>
                    <a:pt x="2205" y="1181"/>
                    <a:pt x="2135" y="996"/>
                  </a:cubicBezTo>
                  <a:cubicBezTo>
                    <a:pt x="2047" y="764"/>
                    <a:pt x="1985" y="344"/>
                    <a:pt x="1786" y="182"/>
                  </a:cubicBezTo>
                  <a:cubicBezTo>
                    <a:pt x="1616" y="44"/>
                    <a:pt x="1300" y="1"/>
                    <a:pt x="1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4"/>
            <p:cNvSpPr/>
            <p:nvPr/>
          </p:nvSpPr>
          <p:spPr>
            <a:xfrm>
              <a:off x="3843895" y="1291953"/>
              <a:ext cx="56624" cy="3517"/>
            </a:xfrm>
            <a:custGeom>
              <a:avLst/>
              <a:gdLst/>
              <a:ahLst/>
              <a:cxnLst/>
              <a:rect l="l" t="t" r="r" b="b"/>
              <a:pathLst>
                <a:path w="2077" h="129" extrusionOk="0">
                  <a:moveTo>
                    <a:pt x="65" y="1"/>
                  </a:moveTo>
                  <a:cubicBezTo>
                    <a:pt x="29" y="1"/>
                    <a:pt x="1" y="29"/>
                    <a:pt x="1" y="65"/>
                  </a:cubicBezTo>
                  <a:cubicBezTo>
                    <a:pt x="1" y="100"/>
                    <a:pt x="29" y="129"/>
                    <a:pt x="65" y="129"/>
                  </a:cubicBezTo>
                  <a:lnTo>
                    <a:pt x="2012" y="129"/>
                  </a:lnTo>
                  <a:cubicBezTo>
                    <a:pt x="2048" y="129"/>
                    <a:pt x="2076" y="100"/>
                    <a:pt x="2076" y="65"/>
                  </a:cubicBezTo>
                  <a:cubicBezTo>
                    <a:pt x="2076" y="29"/>
                    <a:pt x="2048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4"/>
            <p:cNvSpPr/>
            <p:nvPr/>
          </p:nvSpPr>
          <p:spPr>
            <a:xfrm>
              <a:off x="3856136" y="1265780"/>
              <a:ext cx="33397" cy="23309"/>
            </a:xfrm>
            <a:custGeom>
              <a:avLst/>
              <a:gdLst/>
              <a:ahLst/>
              <a:cxnLst/>
              <a:rect l="l" t="t" r="r" b="b"/>
              <a:pathLst>
                <a:path w="1225" h="855" extrusionOk="0">
                  <a:moveTo>
                    <a:pt x="94" y="1"/>
                  </a:moveTo>
                  <a:cubicBezTo>
                    <a:pt x="61" y="1"/>
                    <a:pt x="30" y="26"/>
                    <a:pt x="27" y="60"/>
                  </a:cubicBezTo>
                  <a:cubicBezTo>
                    <a:pt x="26" y="78"/>
                    <a:pt x="1" y="494"/>
                    <a:pt x="209" y="718"/>
                  </a:cubicBezTo>
                  <a:cubicBezTo>
                    <a:pt x="294" y="808"/>
                    <a:pt x="404" y="855"/>
                    <a:pt x="538" y="855"/>
                  </a:cubicBezTo>
                  <a:cubicBezTo>
                    <a:pt x="1071" y="855"/>
                    <a:pt x="1220" y="360"/>
                    <a:pt x="1225" y="100"/>
                  </a:cubicBezTo>
                  <a:cubicBezTo>
                    <a:pt x="1225" y="64"/>
                    <a:pt x="1197" y="35"/>
                    <a:pt x="1162" y="35"/>
                  </a:cubicBezTo>
                  <a:cubicBezTo>
                    <a:pt x="1161" y="35"/>
                    <a:pt x="1161" y="35"/>
                    <a:pt x="1160" y="35"/>
                  </a:cubicBezTo>
                  <a:cubicBezTo>
                    <a:pt x="1128" y="35"/>
                    <a:pt x="1098" y="62"/>
                    <a:pt x="1097" y="97"/>
                  </a:cubicBezTo>
                  <a:cubicBezTo>
                    <a:pt x="1097" y="123"/>
                    <a:pt x="1078" y="727"/>
                    <a:pt x="538" y="727"/>
                  </a:cubicBezTo>
                  <a:cubicBezTo>
                    <a:pt x="439" y="727"/>
                    <a:pt x="363" y="696"/>
                    <a:pt x="302" y="630"/>
                  </a:cubicBezTo>
                  <a:cubicBezTo>
                    <a:pt x="132" y="448"/>
                    <a:pt x="154" y="73"/>
                    <a:pt x="155" y="70"/>
                  </a:cubicBezTo>
                  <a:cubicBezTo>
                    <a:pt x="158" y="33"/>
                    <a:pt x="131" y="3"/>
                    <a:pt x="96" y="1"/>
                  </a:cubicBezTo>
                  <a:cubicBezTo>
                    <a:pt x="95" y="1"/>
                    <a:pt x="95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4"/>
            <p:cNvSpPr/>
            <p:nvPr/>
          </p:nvSpPr>
          <p:spPr>
            <a:xfrm>
              <a:off x="3857090" y="1273223"/>
              <a:ext cx="31270" cy="3517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65" y="0"/>
                  </a:moveTo>
                  <a:cubicBezTo>
                    <a:pt x="29" y="0"/>
                    <a:pt x="1" y="29"/>
                    <a:pt x="1" y="64"/>
                  </a:cubicBezTo>
                  <a:cubicBezTo>
                    <a:pt x="1" y="99"/>
                    <a:pt x="29" y="128"/>
                    <a:pt x="65" y="128"/>
                  </a:cubicBezTo>
                  <a:lnTo>
                    <a:pt x="1083" y="128"/>
                  </a:lnTo>
                  <a:cubicBezTo>
                    <a:pt x="1119" y="128"/>
                    <a:pt x="1147" y="99"/>
                    <a:pt x="1147" y="64"/>
                  </a:cubicBezTo>
                  <a:cubicBezTo>
                    <a:pt x="1147" y="29"/>
                    <a:pt x="1119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4"/>
            <p:cNvSpPr/>
            <p:nvPr/>
          </p:nvSpPr>
          <p:spPr>
            <a:xfrm>
              <a:off x="3985201" y="842026"/>
              <a:ext cx="11123" cy="36859"/>
            </a:xfrm>
            <a:custGeom>
              <a:avLst/>
              <a:gdLst/>
              <a:ahLst/>
              <a:cxnLst/>
              <a:rect l="l" t="t" r="r" b="b"/>
              <a:pathLst>
                <a:path w="408" h="1352" extrusionOk="0">
                  <a:moveTo>
                    <a:pt x="339" y="1"/>
                  </a:moveTo>
                  <a:cubicBezTo>
                    <a:pt x="309" y="1"/>
                    <a:pt x="282" y="21"/>
                    <a:pt x="276" y="51"/>
                  </a:cubicBezTo>
                  <a:lnTo>
                    <a:pt x="8" y="1274"/>
                  </a:lnTo>
                  <a:cubicBezTo>
                    <a:pt x="0" y="1309"/>
                    <a:pt x="22" y="1342"/>
                    <a:pt x="57" y="1349"/>
                  </a:cubicBezTo>
                  <a:cubicBezTo>
                    <a:pt x="62" y="1351"/>
                    <a:pt x="66" y="1352"/>
                    <a:pt x="70" y="1352"/>
                  </a:cubicBezTo>
                  <a:cubicBezTo>
                    <a:pt x="100" y="1352"/>
                    <a:pt x="126" y="1331"/>
                    <a:pt x="133" y="1301"/>
                  </a:cubicBezTo>
                  <a:lnTo>
                    <a:pt x="400" y="79"/>
                  </a:lnTo>
                  <a:cubicBezTo>
                    <a:pt x="407" y="44"/>
                    <a:pt x="386" y="10"/>
                    <a:pt x="352" y="2"/>
                  </a:cubicBezTo>
                  <a:cubicBezTo>
                    <a:pt x="347" y="1"/>
                    <a:pt x="343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4"/>
            <p:cNvSpPr/>
            <p:nvPr/>
          </p:nvSpPr>
          <p:spPr>
            <a:xfrm>
              <a:off x="3590454" y="649029"/>
              <a:ext cx="116547" cy="102889"/>
            </a:xfrm>
            <a:custGeom>
              <a:avLst/>
              <a:gdLst/>
              <a:ahLst/>
              <a:cxnLst/>
              <a:rect l="l" t="t" r="r" b="b"/>
              <a:pathLst>
                <a:path w="4275" h="3774" extrusionOk="0">
                  <a:moveTo>
                    <a:pt x="3182" y="1"/>
                  </a:moveTo>
                  <a:cubicBezTo>
                    <a:pt x="2938" y="457"/>
                    <a:pt x="2649" y="886"/>
                    <a:pt x="2544" y="1030"/>
                  </a:cubicBezTo>
                  <a:cubicBezTo>
                    <a:pt x="2440" y="1175"/>
                    <a:pt x="2226" y="1246"/>
                    <a:pt x="2116" y="1289"/>
                  </a:cubicBezTo>
                  <a:cubicBezTo>
                    <a:pt x="2006" y="1331"/>
                    <a:pt x="1183" y="1753"/>
                    <a:pt x="1056" y="1815"/>
                  </a:cubicBezTo>
                  <a:cubicBezTo>
                    <a:pt x="931" y="1876"/>
                    <a:pt x="343" y="2243"/>
                    <a:pt x="243" y="2273"/>
                  </a:cubicBezTo>
                  <a:cubicBezTo>
                    <a:pt x="143" y="2305"/>
                    <a:pt x="179" y="2402"/>
                    <a:pt x="295" y="2442"/>
                  </a:cubicBezTo>
                  <a:cubicBezTo>
                    <a:pt x="311" y="2447"/>
                    <a:pt x="330" y="2450"/>
                    <a:pt x="353" y="2450"/>
                  </a:cubicBezTo>
                  <a:cubicBezTo>
                    <a:pt x="497" y="2450"/>
                    <a:pt x="761" y="2351"/>
                    <a:pt x="904" y="2301"/>
                  </a:cubicBezTo>
                  <a:cubicBezTo>
                    <a:pt x="1069" y="2243"/>
                    <a:pt x="1168" y="2232"/>
                    <a:pt x="1168" y="2232"/>
                  </a:cubicBezTo>
                  <a:lnTo>
                    <a:pt x="1168" y="2232"/>
                  </a:lnTo>
                  <a:cubicBezTo>
                    <a:pt x="1168" y="2232"/>
                    <a:pt x="679" y="2562"/>
                    <a:pt x="515" y="2662"/>
                  </a:cubicBezTo>
                  <a:cubicBezTo>
                    <a:pt x="310" y="2787"/>
                    <a:pt x="1" y="2917"/>
                    <a:pt x="19" y="3036"/>
                  </a:cubicBezTo>
                  <a:cubicBezTo>
                    <a:pt x="30" y="3101"/>
                    <a:pt x="94" y="3122"/>
                    <a:pt x="170" y="3122"/>
                  </a:cubicBezTo>
                  <a:cubicBezTo>
                    <a:pt x="236" y="3122"/>
                    <a:pt x="310" y="3107"/>
                    <a:pt x="369" y="3090"/>
                  </a:cubicBezTo>
                  <a:cubicBezTo>
                    <a:pt x="494" y="3054"/>
                    <a:pt x="1054" y="2814"/>
                    <a:pt x="1054" y="2814"/>
                  </a:cubicBezTo>
                  <a:lnTo>
                    <a:pt x="1054" y="2814"/>
                  </a:lnTo>
                  <a:cubicBezTo>
                    <a:pt x="1054" y="2814"/>
                    <a:pt x="614" y="3174"/>
                    <a:pt x="501" y="3259"/>
                  </a:cubicBezTo>
                  <a:cubicBezTo>
                    <a:pt x="420" y="3320"/>
                    <a:pt x="319" y="3422"/>
                    <a:pt x="438" y="3477"/>
                  </a:cubicBezTo>
                  <a:cubicBezTo>
                    <a:pt x="458" y="3486"/>
                    <a:pt x="481" y="3490"/>
                    <a:pt x="508" y="3490"/>
                  </a:cubicBezTo>
                  <a:cubicBezTo>
                    <a:pt x="675" y="3490"/>
                    <a:pt x="969" y="3340"/>
                    <a:pt x="1141" y="3239"/>
                  </a:cubicBezTo>
                  <a:cubicBezTo>
                    <a:pt x="1342" y="3121"/>
                    <a:pt x="1576" y="2868"/>
                    <a:pt x="1637" y="2828"/>
                  </a:cubicBezTo>
                  <a:cubicBezTo>
                    <a:pt x="1655" y="2816"/>
                    <a:pt x="1672" y="2810"/>
                    <a:pt x="1686" y="2810"/>
                  </a:cubicBezTo>
                  <a:cubicBezTo>
                    <a:pt x="1718" y="2810"/>
                    <a:pt x="1737" y="2839"/>
                    <a:pt x="1730" y="2888"/>
                  </a:cubicBezTo>
                  <a:cubicBezTo>
                    <a:pt x="1719" y="2957"/>
                    <a:pt x="1203" y="3441"/>
                    <a:pt x="1114" y="3524"/>
                  </a:cubicBezTo>
                  <a:cubicBezTo>
                    <a:pt x="1026" y="3607"/>
                    <a:pt x="1011" y="3708"/>
                    <a:pt x="1132" y="3764"/>
                  </a:cubicBezTo>
                  <a:cubicBezTo>
                    <a:pt x="1147" y="3770"/>
                    <a:pt x="1163" y="3773"/>
                    <a:pt x="1180" y="3773"/>
                  </a:cubicBezTo>
                  <a:cubicBezTo>
                    <a:pt x="1304" y="3773"/>
                    <a:pt x="1481" y="3616"/>
                    <a:pt x="1600" y="3511"/>
                  </a:cubicBezTo>
                  <a:cubicBezTo>
                    <a:pt x="1735" y="3390"/>
                    <a:pt x="2148" y="2991"/>
                    <a:pt x="2349" y="2854"/>
                  </a:cubicBezTo>
                  <a:cubicBezTo>
                    <a:pt x="2427" y="2800"/>
                    <a:pt x="2522" y="2781"/>
                    <a:pt x="2612" y="2781"/>
                  </a:cubicBezTo>
                  <a:cubicBezTo>
                    <a:pt x="2753" y="2781"/>
                    <a:pt x="2884" y="2826"/>
                    <a:pt x="2928" y="2849"/>
                  </a:cubicBezTo>
                  <a:cubicBezTo>
                    <a:pt x="3002" y="2888"/>
                    <a:pt x="2836" y="3308"/>
                    <a:pt x="2813" y="3445"/>
                  </a:cubicBezTo>
                  <a:cubicBezTo>
                    <a:pt x="2784" y="3622"/>
                    <a:pt x="2839" y="3736"/>
                    <a:pt x="2992" y="3756"/>
                  </a:cubicBezTo>
                  <a:cubicBezTo>
                    <a:pt x="2996" y="3756"/>
                    <a:pt x="2999" y="3756"/>
                    <a:pt x="3003" y="3756"/>
                  </a:cubicBezTo>
                  <a:cubicBezTo>
                    <a:pt x="3150" y="3756"/>
                    <a:pt x="3232" y="3362"/>
                    <a:pt x="3310" y="3154"/>
                  </a:cubicBezTo>
                  <a:cubicBezTo>
                    <a:pt x="3390" y="2942"/>
                    <a:pt x="3469" y="2773"/>
                    <a:pt x="3531" y="2587"/>
                  </a:cubicBezTo>
                  <a:cubicBezTo>
                    <a:pt x="3597" y="2387"/>
                    <a:pt x="3594" y="2078"/>
                    <a:pt x="3639" y="1713"/>
                  </a:cubicBezTo>
                  <a:cubicBezTo>
                    <a:pt x="3686" y="1348"/>
                    <a:pt x="4275" y="703"/>
                    <a:pt x="4275" y="703"/>
                  </a:cubicBezTo>
                  <a:lnTo>
                    <a:pt x="3182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4"/>
            <p:cNvSpPr/>
            <p:nvPr/>
          </p:nvSpPr>
          <p:spPr>
            <a:xfrm>
              <a:off x="3617745" y="719096"/>
              <a:ext cx="11478" cy="7933"/>
            </a:xfrm>
            <a:custGeom>
              <a:avLst/>
              <a:gdLst/>
              <a:ahLst/>
              <a:cxnLst/>
              <a:rect l="l" t="t" r="r" b="b"/>
              <a:pathLst>
                <a:path w="421" h="291" extrusionOk="0">
                  <a:moveTo>
                    <a:pt x="368" y="1"/>
                  </a:moveTo>
                  <a:cubicBezTo>
                    <a:pt x="359" y="1"/>
                    <a:pt x="351" y="3"/>
                    <a:pt x="344" y="8"/>
                  </a:cubicBezTo>
                  <a:lnTo>
                    <a:pt x="28" y="206"/>
                  </a:lnTo>
                  <a:cubicBezTo>
                    <a:pt x="7" y="220"/>
                    <a:pt x="1" y="248"/>
                    <a:pt x="14" y="269"/>
                  </a:cubicBezTo>
                  <a:cubicBezTo>
                    <a:pt x="23" y="283"/>
                    <a:pt x="38" y="291"/>
                    <a:pt x="53" y="291"/>
                  </a:cubicBezTo>
                  <a:cubicBezTo>
                    <a:pt x="61" y="291"/>
                    <a:pt x="69" y="288"/>
                    <a:pt x="77" y="284"/>
                  </a:cubicBezTo>
                  <a:lnTo>
                    <a:pt x="393" y="85"/>
                  </a:lnTo>
                  <a:cubicBezTo>
                    <a:pt x="414" y="72"/>
                    <a:pt x="421" y="43"/>
                    <a:pt x="407" y="22"/>
                  </a:cubicBezTo>
                  <a:cubicBezTo>
                    <a:pt x="398" y="8"/>
                    <a:pt x="383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045426" y="346651"/>
              <a:ext cx="149671" cy="218591"/>
            </a:xfrm>
            <a:custGeom>
              <a:avLst/>
              <a:gdLst/>
              <a:ahLst/>
              <a:cxnLst/>
              <a:rect l="l" t="t" r="r" b="b"/>
              <a:pathLst>
                <a:path w="5490" h="8018" extrusionOk="0">
                  <a:moveTo>
                    <a:pt x="1" y="1"/>
                  </a:moveTo>
                  <a:lnTo>
                    <a:pt x="821" y="4710"/>
                  </a:lnTo>
                  <a:lnTo>
                    <a:pt x="4910" y="8018"/>
                  </a:lnTo>
                  <a:lnTo>
                    <a:pt x="5489" y="4928"/>
                  </a:lnTo>
                  <a:cubicBezTo>
                    <a:pt x="5395" y="4847"/>
                    <a:pt x="3476" y="1363"/>
                    <a:pt x="2229" y="549"/>
                  </a:cubicBezTo>
                  <a:cubicBezTo>
                    <a:pt x="1618" y="1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3819276" y="342834"/>
              <a:ext cx="298742" cy="373823"/>
            </a:xfrm>
            <a:custGeom>
              <a:avLst/>
              <a:gdLst/>
              <a:ahLst/>
              <a:cxnLst/>
              <a:rect l="l" t="t" r="r" b="b"/>
              <a:pathLst>
                <a:path w="10958" h="13712" extrusionOk="0">
                  <a:moveTo>
                    <a:pt x="7340" y="1"/>
                  </a:moveTo>
                  <a:lnTo>
                    <a:pt x="6933" y="1885"/>
                  </a:lnTo>
                  <a:lnTo>
                    <a:pt x="4921" y="153"/>
                  </a:lnTo>
                  <a:lnTo>
                    <a:pt x="4017" y="364"/>
                  </a:lnTo>
                  <a:lnTo>
                    <a:pt x="1228" y="3018"/>
                  </a:lnTo>
                  <a:cubicBezTo>
                    <a:pt x="1228" y="3018"/>
                    <a:pt x="1094" y="6048"/>
                    <a:pt x="893" y="8638"/>
                  </a:cubicBezTo>
                  <a:cubicBezTo>
                    <a:pt x="738" y="10617"/>
                    <a:pt x="1" y="12529"/>
                    <a:pt x="694" y="13231"/>
                  </a:cubicBezTo>
                  <a:cubicBezTo>
                    <a:pt x="947" y="13487"/>
                    <a:pt x="1366" y="13712"/>
                    <a:pt x="2263" y="13712"/>
                  </a:cubicBezTo>
                  <a:cubicBezTo>
                    <a:pt x="2424" y="13712"/>
                    <a:pt x="2601" y="13705"/>
                    <a:pt x="2794" y="13689"/>
                  </a:cubicBezTo>
                  <a:cubicBezTo>
                    <a:pt x="4056" y="13587"/>
                    <a:pt x="7023" y="13339"/>
                    <a:pt x="7685" y="13339"/>
                  </a:cubicBezTo>
                  <a:cubicBezTo>
                    <a:pt x="8188" y="13339"/>
                    <a:pt x="9295" y="13448"/>
                    <a:pt x="9956" y="13448"/>
                  </a:cubicBezTo>
                  <a:cubicBezTo>
                    <a:pt x="10164" y="13448"/>
                    <a:pt x="10329" y="13437"/>
                    <a:pt x="10416" y="13409"/>
                  </a:cubicBezTo>
                  <a:cubicBezTo>
                    <a:pt x="10910" y="13248"/>
                    <a:pt x="10958" y="12215"/>
                    <a:pt x="10890" y="11016"/>
                  </a:cubicBezTo>
                  <a:cubicBezTo>
                    <a:pt x="10890" y="11016"/>
                    <a:pt x="10622" y="9825"/>
                    <a:pt x="10583" y="9369"/>
                  </a:cubicBezTo>
                  <a:cubicBezTo>
                    <a:pt x="10452" y="7836"/>
                    <a:pt x="10695" y="6235"/>
                    <a:pt x="10645" y="5655"/>
                  </a:cubicBezTo>
                  <a:cubicBezTo>
                    <a:pt x="10536" y="4395"/>
                    <a:pt x="10045" y="3286"/>
                    <a:pt x="9426" y="1899"/>
                  </a:cubicBezTo>
                  <a:cubicBezTo>
                    <a:pt x="9000" y="948"/>
                    <a:pt x="8296" y="141"/>
                    <a:pt x="8296" y="141"/>
                  </a:cubicBezTo>
                  <a:lnTo>
                    <a:pt x="73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3657141" y="352731"/>
              <a:ext cx="271671" cy="360219"/>
            </a:xfrm>
            <a:custGeom>
              <a:avLst/>
              <a:gdLst/>
              <a:ahLst/>
              <a:cxnLst/>
              <a:rect l="l" t="t" r="r" b="b"/>
              <a:pathLst>
                <a:path w="9965" h="13213" extrusionOk="0">
                  <a:moveTo>
                    <a:pt x="9964" y="1"/>
                  </a:moveTo>
                  <a:cubicBezTo>
                    <a:pt x="9964" y="1"/>
                    <a:pt x="8830" y="200"/>
                    <a:pt x="7965" y="529"/>
                  </a:cubicBezTo>
                  <a:cubicBezTo>
                    <a:pt x="5838" y="1338"/>
                    <a:pt x="1" y="11450"/>
                    <a:pt x="44" y="11683"/>
                  </a:cubicBezTo>
                  <a:cubicBezTo>
                    <a:pt x="86" y="11911"/>
                    <a:pt x="1880" y="13213"/>
                    <a:pt x="2215" y="13213"/>
                  </a:cubicBezTo>
                  <a:cubicBezTo>
                    <a:pt x="2222" y="13213"/>
                    <a:pt x="2229" y="13212"/>
                    <a:pt x="2235" y="13211"/>
                  </a:cubicBezTo>
                  <a:cubicBezTo>
                    <a:pt x="2508" y="13152"/>
                    <a:pt x="7762" y="6004"/>
                    <a:pt x="7762" y="6004"/>
                  </a:cubicBezTo>
                  <a:lnTo>
                    <a:pt x="99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3941770" y="348750"/>
              <a:ext cx="64939" cy="61068"/>
            </a:xfrm>
            <a:custGeom>
              <a:avLst/>
              <a:gdLst/>
              <a:ahLst/>
              <a:cxnLst/>
              <a:rect l="l" t="t" r="r" b="b"/>
              <a:pathLst>
                <a:path w="2382" h="2240" extrusionOk="0">
                  <a:moveTo>
                    <a:pt x="377" y="0"/>
                  </a:moveTo>
                  <a:cubicBezTo>
                    <a:pt x="350" y="0"/>
                    <a:pt x="323" y="19"/>
                    <a:pt x="316" y="47"/>
                  </a:cubicBezTo>
                  <a:cubicBezTo>
                    <a:pt x="303" y="96"/>
                    <a:pt x="0" y="1252"/>
                    <a:pt x="625" y="2210"/>
                  </a:cubicBezTo>
                  <a:cubicBezTo>
                    <a:pt x="634" y="2225"/>
                    <a:pt x="651" y="2236"/>
                    <a:pt x="668" y="2238"/>
                  </a:cubicBezTo>
                  <a:cubicBezTo>
                    <a:pt x="672" y="2239"/>
                    <a:pt x="675" y="2239"/>
                    <a:pt x="679" y="2239"/>
                  </a:cubicBezTo>
                  <a:cubicBezTo>
                    <a:pt x="693" y="2239"/>
                    <a:pt x="706" y="2234"/>
                    <a:pt x="718" y="2225"/>
                  </a:cubicBezTo>
                  <a:cubicBezTo>
                    <a:pt x="725" y="2220"/>
                    <a:pt x="1298" y="1762"/>
                    <a:pt x="2023" y="1762"/>
                  </a:cubicBezTo>
                  <a:cubicBezTo>
                    <a:pt x="2114" y="1762"/>
                    <a:pt x="2207" y="1769"/>
                    <a:pt x="2302" y="1785"/>
                  </a:cubicBezTo>
                  <a:cubicBezTo>
                    <a:pt x="2305" y="1786"/>
                    <a:pt x="2309" y="1786"/>
                    <a:pt x="2313" y="1786"/>
                  </a:cubicBezTo>
                  <a:cubicBezTo>
                    <a:pt x="2344" y="1786"/>
                    <a:pt x="2370" y="1764"/>
                    <a:pt x="2376" y="1733"/>
                  </a:cubicBezTo>
                  <a:cubicBezTo>
                    <a:pt x="2382" y="1698"/>
                    <a:pt x="2359" y="1665"/>
                    <a:pt x="2324" y="1660"/>
                  </a:cubicBezTo>
                  <a:cubicBezTo>
                    <a:pt x="2219" y="1641"/>
                    <a:pt x="2116" y="1633"/>
                    <a:pt x="2016" y="1633"/>
                  </a:cubicBezTo>
                  <a:cubicBezTo>
                    <a:pt x="1377" y="1633"/>
                    <a:pt x="863" y="1961"/>
                    <a:pt x="695" y="2082"/>
                  </a:cubicBezTo>
                  <a:cubicBezTo>
                    <a:pt x="151" y="1184"/>
                    <a:pt x="437" y="91"/>
                    <a:pt x="439" y="81"/>
                  </a:cubicBezTo>
                  <a:cubicBezTo>
                    <a:pt x="448" y="47"/>
                    <a:pt x="428" y="11"/>
                    <a:pt x="393" y="3"/>
                  </a:cubicBezTo>
                  <a:cubicBezTo>
                    <a:pt x="388" y="1"/>
                    <a:pt x="382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4010202" y="343189"/>
              <a:ext cx="44356" cy="52426"/>
            </a:xfrm>
            <a:custGeom>
              <a:avLst/>
              <a:gdLst/>
              <a:ahLst/>
              <a:cxnLst/>
              <a:rect l="l" t="t" r="r" b="b"/>
              <a:pathLst>
                <a:path w="1627" h="1923" extrusionOk="0">
                  <a:moveTo>
                    <a:pt x="433" y="0"/>
                  </a:moveTo>
                  <a:cubicBezTo>
                    <a:pt x="413" y="0"/>
                    <a:pt x="393" y="10"/>
                    <a:pt x="380" y="29"/>
                  </a:cubicBezTo>
                  <a:cubicBezTo>
                    <a:pt x="361" y="58"/>
                    <a:pt x="369" y="97"/>
                    <a:pt x="398" y="117"/>
                  </a:cubicBezTo>
                  <a:cubicBezTo>
                    <a:pt x="407" y="123"/>
                    <a:pt x="1283" y="719"/>
                    <a:pt x="1478" y="1616"/>
                  </a:cubicBezTo>
                  <a:cubicBezTo>
                    <a:pt x="1347" y="1580"/>
                    <a:pt x="1108" y="1526"/>
                    <a:pt x="848" y="1526"/>
                  </a:cubicBezTo>
                  <a:cubicBezTo>
                    <a:pt x="561" y="1526"/>
                    <a:pt x="249" y="1591"/>
                    <a:pt x="26" y="1815"/>
                  </a:cubicBezTo>
                  <a:cubicBezTo>
                    <a:pt x="0" y="1839"/>
                    <a:pt x="0" y="1880"/>
                    <a:pt x="26" y="1904"/>
                  </a:cubicBezTo>
                  <a:cubicBezTo>
                    <a:pt x="37" y="1917"/>
                    <a:pt x="54" y="1923"/>
                    <a:pt x="70" y="1923"/>
                  </a:cubicBezTo>
                  <a:cubicBezTo>
                    <a:pt x="86" y="1923"/>
                    <a:pt x="104" y="1917"/>
                    <a:pt x="115" y="1904"/>
                  </a:cubicBezTo>
                  <a:cubicBezTo>
                    <a:pt x="308" y="1711"/>
                    <a:pt x="586" y="1655"/>
                    <a:pt x="846" y="1655"/>
                  </a:cubicBezTo>
                  <a:cubicBezTo>
                    <a:pt x="1208" y="1655"/>
                    <a:pt x="1534" y="1765"/>
                    <a:pt x="1539" y="1767"/>
                  </a:cubicBezTo>
                  <a:cubicBezTo>
                    <a:pt x="1546" y="1769"/>
                    <a:pt x="1553" y="1770"/>
                    <a:pt x="1560" y="1770"/>
                  </a:cubicBezTo>
                  <a:cubicBezTo>
                    <a:pt x="1575" y="1770"/>
                    <a:pt x="1589" y="1766"/>
                    <a:pt x="1601" y="1755"/>
                  </a:cubicBezTo>
                  <a:cubicBezTo>
                    <a:pt x="1619" y="1741"/>
                    <a:pt x="1627" y="1719"/>
                    <a:pt x="1623" y="1697"/>
                  </a:cubicBezTo>
                  <a:cubicBezTo>
                    <a:pt x="1468" y="687"/>
                    <a:pt x="510" y="38"/>
                    <a:pt x="469" y="11"/>
                  </a:cubicBezTo>
                  <a:cubicBezTo>
                    <a:pt x="458" y="4"/>
                    <a:pt x="445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4007530" y="394008"/>
              <a:ext cx="23991" cy="311474"/>
            </a:xfrm>
            <a:custGeom>
              <a:avLst/>
              <a:gdLst/>
              <a:ahLst/>
              <a:cxnLst/>
              <a:rect l="l" t="t" r="r" b="b"/>
              <a:pathLst>
                <a:path w="880" h="11425" extrusionOk="0">
                  <a:moveTo>
                    <a:pt x="72" y="0"/>
                  </a:moveTo>
                  <a:cubicBezTo>
                    <a:pt x="66" y="0"/>
                    <a:pt x="60" y="1"/>
                    <a:pt x="54" y="3"/>
                  </a:cubicBezTo>
                  <a:cubicBezTo>
                    <a:pt x="20" y="12"/>
                    <a:pt x="0" y="48"/>
                    <a:pt x="11" y="82"/>
                  </a:cubicBezTo>
                  <a:cubicBezTo>
                    <a:pt x="266" y="942"/>
                    <a:pt x="260" y="1867"/>
                    <a:pt x="255" y="2761"/>
                  </a:cubicBezTo>
                  <a:cubicBezTo>
                    <a:pt x="254" y="2865"/>
                    <a:pt x="254" y="2971"/>
                    <a:pt x="253" y="3076"/>
                  </a:cubicBezTo>
                  <a:cubicBezTo>
                    <a:pt x="252" y="4036"/>
                    <a:pt x="287" y="5006"/>
                    <a:pt x="357" y="5963"/>
                  </a:cubicBezTo>
                  <a:cubicBezTo>
                    <a:pt x="418" y="6781"/>
                    <a:pt x="480" y="7626"/>
                    <a:pt x="441" y="8470"/>
                  </a:cubicBezTo>
                  <a:cubicBezTo>
                    <a:pt x="411" y="9149"/>
                    <a:pt x="513" y="9700"/>
                    <a:pt x="603" y="10185"/>
                  </a:cubicBezTo>
                  <a:cubicBezTo>
                    <a:pt x="682" y="10614"/>
                    <a:pt x="751" y="10984"/>
                    <a:pt x="716" y="11354"/>
                  </a:cubicBezTo>
                  <a:cubicBezTo>
                    <a:pt x="712" y="11389"/>
                    <a:pt x="738" y="11420"/>
                    <a:pt x="773" y="11424"/>
                  </a:cubicBezTo>
                  <a:lnTo>
                    <a:pt x="780" y="11424"/>
                  </a:lnTo>
                  <a:lnTo>
                    <a:pt x="779" y="11425"/>
                  </a:lnTo>
                  <a:cubicBezTo>
                    <a:pt x="811" y="11425"/>
                    <a:pt x="839" y="11399"/>
                    <a:pt x="843" y="11367"/>
                  </a:cubicBezTo>
                  <a:cubicBezTo>
                    <a:pt x="880" y="10978"/>
                    <a:pt x="809" y="10601"/>
                    <a:pt x="729" y="10162"/>
                  </a:cubicBezTo>
                  <a:cubicBezTo>
                    <a:pt x="640" y="9684"/>
                    <a:pt x="539" y="9141"/>
                    <a:pt x="569" y="8476"/>
                  </a:cubicBezTo>
                  <a:cubicBezTo>
                    <a:pt x="608" y="7624"/>
                    <a:pt x="545" y="6775"/>
                    <a:pt x="484" y="5954"/>
                  </a:cubicBezTo>
                  <a:cubicBezTo>
                    <a:pt x="413" y="5001"/>
                    <a:pt x="378" y="4033"/>
                    <a:pt x="381" y="3076"/>
                  </a:cubicBezTo>
                  <a:cubicBezTo>
                    <a:pt x="381" y="2971"/>
                    <a:pt x="382" y="2867"/>
                    <a:pt x="382" y="2762"/>
                  </a:cubicBezTo>
                  <a:cubicBezTo>
                    <a:pt x="388" y="1858"/>
                    <a:pt x="394" y="923"/>
                    <a:pt x="133" y="46"/>
                  </a:cubicBezTo>
                  <a:cubicBezTo>
                    <a:pt x="124" y="19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4068000" y="302103"/>
              <a:ext cx="73036" cy="101853"/>
            </a:xfrm>
            <a:custGeom>
              <a:avLst/>
              <a:gdLst/>
              <a:ahLst/>
              <a:cxnLst/>
              <a:rect l="l" t="t" r="r" b="b"/>
              <a:pathLst>
                <a:path w="2679" h="3736" extrusionOk="0">
                  <a:moveTo>
                    <a:pt x="130" y="0"/>
                  </a:moveTo>
                  <a:cubicBezTo>
                    <a:pt x="70" y="0"/>
                    <a:pt x="1" y="113"/>
                    <a:pt x="44" y="258"/>
                  </a:cubicBezTo>
                  <a:cubicBezTo>
                    <a:pt x="91" y="409"/>
                    <a:pt x="504" y="694"/>
                    <a:pt x="504" y="694"/>
                  </a:cubicBezTo>
                  <a:cubicBezTo>
                    <a:pt x="504" y="694"/>
                    <a:pt x="382" y="696"/>
                    <a:pt x="307" y="806"/>
                  </a:cubicBezTo>
                  <a:cubicBezTo>
                    <a:pt x="233" y="917"/>
                    <a:pt x="147" y="1302"/>
                    <a:pt x="152" y="1402"/>
                  </a:cubicBezTo>
                  <a:cubicBezTo>
                    <a:pt x="158" y="1501"/>
                    <a:pt x="251" y="1775"/>
                    <a:pt x="282" y="1861"/>
                  </a:cubicBezTo>
                  <a:cubicBezTo>
                    <a:pt x="312" y="1946"/>
                    <a:pt x="621" y="2108"/>
                    <a:pt x="621" y="2108"/>
                  </a:cubicBezTo>
                  <a:cubicBezTo>
                    <a:pt x="621" y="2108"/>
                    <a:pt x="520" y="2402"/>
                    <a:pt x="633" y="2668"/>
                  </a:cubicBezTo>
                  <a:cubicBezTo>
                    <a:pt x="746" y="2934"/>
                    <a:pt x="831" y="2989"/>
                    <a:pt x="972" y="3030"/>
                  </a:cubicBezTo>
                  <a:cubicBezTo>
                    <a:pt x="1111" y="3069"/>
                    <a:pt x="1670" y="3736"/>
                    <a:pt x="1670" y="3736"/>
                  </a:cubicBezTo>
                  <a:lnTo>
                    <a:pt x="2677" y="3170"/>
                  </a:lnTo>
                  <a:lnTo>
                    <a:pt x="2679" y="3170"/>
                  </a:lnTo>
                  <a:cubicBezTo>
                    <a:pt x="2679" y="3170"/>
                    <a:pt x="1932" y="2406"/>
                    <a:pt x="1854" y="2254"/>
                  </a:cubicBezTo>
                  <a:cubicBezTo>
                    <a:pt x="1776" y="2102"/>
                    <a:pt x="1662" y="1187"/>
                    <a:pt x="1545" y="1060"/>
                  </a:cubicBezTo>
                  <a:cubicBezTo>
                    <a:pt x="1428" y="934"/>
                    <a:pt x="1301" y="915"/>
                    <a:pt x="1301" y="915"/>
                  </a:cubicBezTo>
                  <a:cubicBezTo>
                    <a:pt x="1301" y="915"/>
                    <a:pt x="915" y="501"/>
                    <a:pt x="803" y="388"/>
                  </a:cubicBezTo>
                  <a:cubicBezTo>
                    <a:pt x="690" y="277"/>
                    <a:pt x="197" y="13"/>
                    <a:pt x="137" y="1"/>
                  </a:cubicBezTo>
                  <a:cubicBezTo>
                    <a:pt x="135" y="0"/>
                    <a:pt x="132" y="0"/>
                    <a:pt x="13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4080378" y="319797"/>
              <a:ext cx="21074" cy="9215"/>
            </a:xfrm>
            <a:custGeom>
              <a:avLst/>
              <a:gdLst/>
              <a:ahLst/>
              <a:cxnLst/>
              <a:rect l="l" t="t" r="r" b="b"/>
              <a:pathLst>
                <a:path w="773" h="338" extrusionOk="0">
                  <a:moveTo>
                    <a:pt x="49" y="1"/>
                  </a:moveTo>
                  <a:cubicBezTo>
                    <a:pt x="27" y="1"/>
                    <a:pt x="8" y="17"/>
                    <a:pt x="4" y="40"/>
                  </a:cubicBezTo>
                  <a:cubicBezTo>
                    <a:pt x="1" y="65"/>
                    <a:pt x="18" y="88"/>
                    <a:pt x="43" y="91"/>
                  </a:cubicBezTo>
                  <a:cubicBezTo>
                    <a:pt x="398" y="138"/>
                    <a:pt x="692" y="328"/>
                    <a:pt x="696" y="329"/>
                  </a:cubicBezTo>
                  <a:cubicBezTo>
                    <a:pt x="704" y="335"/>
                    <a:pt x="712" y="337"/>
                    <a:pt x="720" y="337"/>
                  </a:cubicBezTo>
                  <a:cubicBezTo>
                    <a:pt x="735" y="337"/>
                    <a:pt x="750" y="329"/>
                    <a:pt x="758" y="316"/>
                  </a:cubicBezTo>
                  <a:cubicBezTo>
                    <a:pt x="772" y="296"/>
                    <a:pt x="767" y="266"/>
                    <a:pt x="746" y="252"/>
                  </a:cubicBezTo>
                  <a:cubicBezTo>
                    <a:pt x="733" y="244"/>
                    <a:pt x="430" y="50"/>
                    <a:pt x="56" y="1"/>
                  </a:cubicBezTo>
                  <a:cubicBezTo>
                    <a:pt x="54" y="1"/>
                    <a:pt x="51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4070808" y="328439"/>
              <a:ext cx="26908" cy="11859"/>
            </a:xfrm>
            <a:custGeom>
              <a:avLst/>
              <a:gdLst/>
              <a:ahLst/>
              <a:cxnLst/>
              <a:rect l="l" t="t" r="r" b="b"/>
              <a:pathLst>
                <a:path w="987" h="435" extrusionOk="0">
                  <a:moveTo>
                    <a:pt x="937" y="0"/>
                  </a:moveTo>
                  <a:cubicBezTo>
                    <a:pt x="934" y="0"/>
                    <a:pt x="932" y="0"/>
                    <a:pt x="930" y="1"/>
                  </a:cubicBezTo>
                  <a:cubicBezTo>
                    <a:pt x="905" y="4"/>
                    <a:pt x="284" y="94"/>
                    <a:pt x="191" y="115"/>
                  </a:cubicBezTo>
                  <a:cubicBezTo>
                    <a:pt x="79" y="140"/>
                    <a:pt x="18" y="338"/>
                    <a:pt x="8" y="378"/>
                  </a:cubicBezTo>
                  <a:cubicBezTo>
                    <a:pt x="1" y="401"/>
                    <a:pt x="16" y="427"/>
                    <a:pt x="39" y="433"/>
                  </a:cubicBezTo>
                  <a:cubicBezTo>
                    <a:pt x="44" y="435"/>
                    <a:pt x="47" y="435"/>
                    <a:pt x="52" y="435"/>
                  </a:cubicBezTo>
                  <a:cubicBezTo>
                    <a:pt x="72" y="435"/>
                    <a:pt x="90" y="422"/>
                    <a:pt x="96" y="402"/>
                  </a:cubicBezTo>
                  <a:cubicBezTo>
                    <a:pt x="117" y="325"/>
                    <a:pt x="169" y="214"/>
                    <a:pt x="211" y="204"/>
                  </a:cubicBezTo>
                  <a:cubicBezTo>
                    <a:pt x="302" y="184"/>
                    <a:pt x="937" y="93"/>
                    <a:pt x="943" y="91"/>
                  </a:cubicBezTo>
                  <a:cubicBezTo>
                    <a:pt x="969" y="88"/>
                    <a:pt x="986" y="65"/>
                    <a:pt x="983" y="39"/>
                  </a:cubicBezTo>
                  <a:cubicBezTo>
                    <a:pt x="978" y="17"/>
                    <a:pt x="959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4084413" y="347087"/>
              <a:ext cx="7524" cy="7197"/>
            </a:xfrm>
            <a:custGeom>
              <a:avLst/>
              <a:gdLst/>
              <a:ahLst/>
              <a:cxnLst/>
              <a:rect l="l" t="t" r="r" b="b"/>
              <a:pathLst>
                <a:path w="276" h="264" extrusionOk="0">
                  <a:moveTo>
                    <a:pt x="225" y="0"/>
                  </a:moveTo>
                  <a:cubicBezTo>
                    <a:pt x="221" y="0"/>
                    <a:pt x="217" y="1"/>
                    <a:pt x="213" y="2"/>
                  </a:cubicBezTo>
                  <a:cubicBezTo>
                    <a:pt x="206" y="3"/>
                    <a:pt x="32" y="53"/>
                    <a:pt x="5" y="210"/>
                  </a:cubicBezTo>
                  <a:cubicBezTo>
                    <a:pt x="1" y="235"/>
                    <a:pt x="18" y="258"/>
                    <a:pt x="43" y="263"/>
                  </a:cubicBezTo>
                  <a:cubicBezTo>
                    <a:pt x="45" y="263"/>
                    <a:pt x="48" y="264"/>
                    <a:pt x="51" y="264"/>
                  </a:cubicBezTo>
                  <a:cubicBezTo>
                    <a:pt x="72" y="264"/>
                    <a:pt x="92" y="247"/>
                    <a:pt x="95" y="225"/>
                  </a:cubicBezTo>
                  <a:cubicBezTo>
                    <a:pt x="112" y="126"/>
                    <a:pt x="236" y="90"/>
                    <a:pt x="237" y="89"/>
                  </a:cubicBezTo>
                  <a:cubicBezTo>
                    <a:pt x="261" y="82"/>
                    <a:pt x="275" y="58"/>
                    <a:pt x="268" y="33"/>
                  </a:cubicBezTo>
                  <a:cubicBezTo>
                    <a:pt x="264" y="1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4080487" y="339835"/>
              <a:ext cx="8888" cy="20992"/>
            </a:xfrm>
            <a:custGeom>
              <a:avLst/>
              <a:gdLst/>
              <a:ahLst/>
              <a:cxnLst/>
              <a:rect l="l" t="t" r="r" b="b"/>
              <a:pathLst>
                <a:path w="326" h="770" extrusionOk="0">
                  <a:moveTo>
                    <a:pt x="203" y="1"/>
                  </a:moveTo>
                  <a:cubicBezTo>
                    <a:pt x="193" y="1"/>
                    <a:pt x="184" y="4"/>
                    <a:pt x="176" y="10"/>
                  </a:cubicBezTo>
                  <a:cubicBezTo>
                    <a:pt x="169" y="15"/>
                    <a:pt x="0" y="141"/>
                    <a:pt x="57" y="302"/>
                  </a:cubicBezTo>
                  <a:lnTo>
                    <a:pt x="66" y="316"/>
                  </a:lnTo>
                  <a:cubicBezTo>
                    <a:pt x="71" y="324"/>
                    <a:pt x="226" y="515"/>
                    <a:pt x="124" y="702"/>
                  </a:cubicBezTo>
                  <a:cubicBezTo>
                    <a:pt x="112" y="724"/>
                    <a:pt x="120" y="752"/>
                    <a:pt x="142" y="765"/>
                  </a:cubicBezTo>
                  <a:cubicBezTo>
                    <a:pt x="149" y="768"/>
                    <a:pt x="156" y="769"/>
                    <a:pt x="165" y="769"/>
                  </a:cubicBezTo>
                  <a:cubicBezTo>
                    <a:pt x="180" y="769"/>
                    <a:pt x="196" y="761"/>
                    <a:pt x="204" y="746"/>
                  </a:cubicBezTo>
                  <a:cubicBezTo>
                    <a:pt x="325" y="524"/>
                    <a:pt x="174" y="308"/>
                    <a:pt x="141" y="266"/>
                  </a:cubicBezTo>
                  <a:cubicBezTo>
                    <a:pt x="114" y="170"/>
                    <a:pt x="229" y="84"/>
                    <a:pt x="230" y="83"/>
                  </a:cubicBezTo>
                  <a:cubicBezTo>
                    <a:pt x="251" y="69"/>
                    <a:pt x="254" y="40"/>
                    <a:pt x="240" y="20"/>
                  </a:cubicBezTo>
                  <a:cubicBezTo>
                    <a:pt x="231" y="7"/>
                    <a:pt x="21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4077351" y="342425"/>
              <a:ext cx="7279" cy="6516"/>
            </a:xfrm>
            <a:custGeom>
              <a:avLst/>
              <a:gdLst/>
              <a:ahLst/>
              <a:cxnLst/>
              <a:rect l="l" t="t" r="r" b="b"/>
              <a:pathLst>
                <a:path w="267" h="239" extrusionOk="0">
                  <a:moveTo>
                    <a:pt x="52" y="1"/>
                  </a:moveTo>
                  <a:cubicBezTo>
                    <a:pt x="33" y="1"/>
                    <a:pt x="16" y="12"/>
                    <a:pt x="8" y="31"/>
                  </a:cubicBezTo>
                  <a:cubicBezTo>
                    <a:pt x="0" y="54"/>
                    <a:pt x="13" y="81"/>
                    <a:pt x="36" y="89"/>
                  </a:cubicBezTo>
                  <a:cubicBezTo>
                    <a:pt x="38" y="89"/>
                    <a:pt x="146" y="130"/>
                    <a:pt x="172" y="207"/>
                  </a:cubicBezTo>
                  <a:cubicBezTo>
                    <a:pt x="179" y="227"/>
                    <a:pt x="197" y="238"/>
                    <a:pt x="216" y="238"/>
                  </a:cubicBezTo>
                  <a:cubicBezTo>
                    <a:pt x="220" y="238"/>
                    <a:pt x="226" y="237"/>
                    <a:pt x="231" y="235"/>
                  </a:cubicBezTo>
                  <a:cubicBezTo>
                    <a:pt x="255" y="227"/>
                    <a:pt x="267" y="201"/>
                    <a:pt x="259" y="176"/>
                  </a:cubicBezTo>
                  <a:cubicBezTo>
                    <a:pt x="217" y="58"/>
                    <a:pt x="74" y="5"/>
                    <a:pt x="68" y="3"/>
                  </a:cubicBezTo>
                  <a:cubicBezTo>
                    <a:pt x="63" y="1"/>
                    <a:pt x="5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4083976" y="369361"/>
              <a:ext cx="150816" cy="204005"/>
            </a:xfrm>
            <a:custGeom>
              <a:avLst/>
              <a:gdLst/>
              <a:ahLst/>
              <a:cxnLst/>
              <a:rect l="l" t="t" r="r" b="b"/>
              <a:pathLst>
                <a:path w="5532" h="7483" extrusionOk="0">
                  <a:moveTo>
                    <a:pt x="1669" y="1"/>
                  </a:moveTo>
                  <a:cubicBezTo>
                    <a:pt x="1443" y="1"/>
                    <a:pt x="132" y="895"/>
                    <a:pt x="67" y="1062"/>
                  </a:cubicBezTo>
                  <a:cubicBezTo>
                    <a:pt x="0" y="1231"/>
                    <a:pt x="2330" y="5795"/>
                    <a:pt x="3291" y="6989"/>
                  </a:cubicBezTo>
                  <a:cubicBezTo>
                    <a:pt x="3541" y="7299"/>
                    <a:pt x="3998" y="7482"/>
                    <a:pt x="4432" y="7482"/>
                  </a:cubicBezTo>
                  <a:cubicBezTo>
                    <a:pt x="5002" y="7482"/>
                    <a:pt x="5532" y="7166"/>
                    <a:pt x="5501" y="6400"/>
                  </a:cubicBezTo>
                  <a:cubicBezTo>
                    <a:pt x="5449" y="5135"/>
                    <a:pt x="1868" y="33"/>
                    <a:pt x="1679" y="2"/>
                  </a:cubicBezTo>
                  <a:cubicBezTo>
                    <a:pt x="1676" y="1"/>
                    <a:pt x="1673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4080623" y="388473"/>
              <a:ext cx="87976" cy="163520"/>
            </a:xfrm>
            <a:custGeom>
              <a:avLst/>
              <a:gdLst/>
              <a:ahLst/>
              <a:cxnLst/>
              <a:rect l="l" t="t" r="r" b="b"/>
              <a:pathLst>
                <a:path w="3227" h="5998" extrusionOk="0">
                  <a:moveTo>
                    <a:pt x="533" y="1"/>
                  </a:moveTo>
                  <a:cubicBezTo>
                    <a:pt x="522" y="1"/>
                    <a:pt x="512" y="4"/>
                    <a:pt x="502" y="9"/>
                  </a:cubicBezTo>
                  <a:cubicBezTo>
                    <a:pt x="491" y="15"/>
                    <a:pt x="239" y="162"/>
                    <a:pt x="135" y="326"/>
                  </a:cubicBezTo>
                  <a:cubicBezTo>
                    <a:pt x="0" y="542"/>
                    <a:pt x="2206" y="4663"/>
                    <a:pt x="3101" y="5969"/>
                  </a:cubicBezTo>
                  <a:cubicBezTo>
                    <a:pt x="3114" y="5987"/>
                    <a:pt x="3134" y="5997"/>
                    <a:pt x="3153" y="5997"/>
                  </a:cubicBezTo>
                  <a:lnTo>
                    <a:pt x="3153" y="5996"/>
                  </a:lnTo>
                  <a:cubicBezTo>
                    <a:pt x="3166" y="5996"/>
                    <a:pt x="3179" y="5993"/>
                    <a:pt x="3189" y="5986"/>
                  </a:cubicBezTo>
                  <a:cubicBezTo>
                    <a:pt x="3219" y="5966"/>
                    <a:pt x="3227" y="5925"/>
                    <a:pt x="3206" y="5896"/>
                  </a:cubicBezTo>
                  <a:cubicBezTo>
                    <a:pt x="2143" y="4346"/>
                    <a:pt x="285" y="696"/>
                    <a:pt x="251" y="383"/>
                  </a:cubicBezTo>
                  <a:cubicBezTo>
                    <a:pt x="342" y="250"/>
                    <a:pt x="563" y="121"/>
                    <a:pt x="566" y="120"/>
                  </a:cubicBezTo>
                  <a:cubicBezTo>
                    <a:pt x="596" y="103"/>
                    <a:pt x="606" y="63"/>
                    <a:pt x="589" y="33"/>
                  </a:cubicBezTo>
                  <a:cubicBezTo>
                    <a:pt x="577" y="12"/>
                    <a:pt x="55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3845940" y="519528"/>
              <a:ext cx="22001" cy="25736"/>
            </a:xfrm>
            <a:custGeom>
              <a:avLst/>
              <a:gdLst/>
              <a:ahLst/>
              <a:cxnLst/>
              <a:rect l="l" t="t" r="r" b="b"/>
              <a:pathLst>
                <a:path w="807" h="944" extrusionOk="0">
                  <a:moveTo>
                    <a:pt x="734" y="1"/>
                  </a:moveTo>
                  <a:cubicBezTo>
                    <a:pt x="716" y="1"/>
                    <a:pt x="698" y="9"/>
                    <a:pt x="685" y="24"/>
                  </a:cubicBezTo>
                  <a:lnTo>
                    <a:pt x="23" y="839"/>
                  </a:lnTo>
                  <a:cubicBezTo>
                    <a:pt x="0" y="867"/>
                    <a:pt x="5" y="906"/>
                    <a:pt x="31" y="930"/>
                  </a:cubicBezTo>
                  <a:cubicBezTo>
                    <a:pt x="44" y="939"/>
                    <a:pt x="58" y="943"/>
                    <a:pt x="72" y="943"/>
                  </a:cubicBezTo>
                  <a:cubicBezTo>
                    <a:pt x="91" y="943"/>
                    <a:pt x="109" y="935"/>
                    <a:pt x="122" y="920"/>
                  </a:cubicBezTo>
                  <a:lnTo>
                    <a:pt x="784" y="105"/>
                  </a:lnTo>
                  <a:cubicBezTo>
                    <a:pt x="806" y="77"/>
                    <a:pt x="802" y="37"/>
                    <a:pt x="775" y="15"/>
                  </a:cubicBezTo>
                  <a:cubicBezTo>
                    <a:pt x="763" y="5"/>
                    <a:pt x="748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3855700" y="689651"/>
              <a:ext cx="19874" cy="26417"/>
            </a:xfrm>
            <a:custGeom>
              <a:avLst/>
              <a:gdLst/>
              <a:ahLst/>
              <a:cxnLst/>
              <a:rect l="l" t="t" r="r" b="b"/>
              <a:pathLst>
                <a:path w="729" h="969" extrusionOk="0">
                  <a:moveTo>
                    <a:pt x="72" y="0"/>
                  </a:moveTo>
                  <a:cubicBezTo>
                    <a:pt x="66" y="0"/>
                    <a:pt x="61" y="1"/>
                    <a:pt x="55" y="2"/>
                  </a:cubicBezTo>
                  <a:cubicBezTo>
                    <a:pt x="20" y="11"/>
                    <a:pt x="0" y="45"/>
                    <a:pt x="10" y="80"/>
                  </a:cubicBezTo>
                  <a:cubicBezTo>
                    <a:pt x="97" y="415"/>
                    <a:pt x="302" y="710"/>
                    <a:pt x="617" y="954"/>
                  </a:cubicBezTo>
                  <a:cubicBezTo>
                    <a:pt x="629" y="964"/>
                    <a:pt x="643" y="968"/>
                    <a:pt x="657" y="968"/>
                  </a:cubicBezTo>
                  <a:cubicBezTo>
                    <a:pt x="675" y="968"/>
                    <a:pt x="694" y="960"/>
                    <a:pt x="707" y="944"/>
                  </a:cubicBezTo>
                  <a:cubicBezTo>
                    <a:pt x="729" y="916"/>
                    <a:pt x="724" y="875"/>
                    <a:pt x="696" y="854"/>
                  </a:cubicBezTo>
                  <a:cubicBezTo>
                    <a:pt x="403" y="626"/>
                    <a:pt x="213" y="355"/>
                    <a:pt x="133" y="48"/>
                  </a:cubicBezTo>
                  <a:cubicBezTo>
                    <a:pt x="125" y="19"/>
                    <a:pt x="10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3878547" y="700666"/>
              <a:ext cx="7824" cy="15240"/>
            </a:xfrm>
            <a:custGeom>
              <a:avLst/>
              <a:gdLst/>
              <a:ahLst/>
              <a:cxnLst/>
              <a:rect l="l" t="t" r="r" b="b"/>
              <a:pathLst>
                <a:path w="287" h="559" extrusionOk="0">
                  <a:moveTo>
                    <a:pt x="71" y="0"/>
                  </a:moveTo>
                  <a:cubicBezTo>
                    <a:pt x="65" y="0"/>
                    <a:pt x="58" y="1"/>
                    <a:pt x="51" y="3"/>
                  </a:cubicBezTo>
                  <a:cubicBezTo>
                    <a:pt x="18" y="15"/>
                    <a:pt x="0" y="51"/>
                    <a:pt x="11" y="85"/>
                  </a:cubicBezTo>
                  <a:lnTo>
                    <a:pt x="155" y="514"/>
                  </a:lnTo>
                  <a:cubicBezTo>
                    <a:pt x="163" y="541"/>
                    <a:pt x="189" y="558"/>
                    <a:pt x="215" y="558"/>
                  </a:cubicBezTo>
                  <a:cubicBezTo>
                    <a:pt x="221" y="558"/>
                    <a:pt x="228" y="557"/>
                    <a:pt x="235" y="555"/>
                  </a:cubicBezTo>
                  <a:cubicBezTo>
                    <a:pt x="269" y="543"/>
                    <a:pt x="286" y="507"/>
                    <a:pt x="276" y="473"/>
                  </a:cubicBezTo>
                  <a:lnTo>
                    <a:pt x="133" y="44"/>
                  </a:lnTo>
                  <a:cubicBezTo>
                    <a:pt x="123" y="17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7" name="Google Shape;2847;p44"/>
          <p:cNvGrpSpPr/>
          <p:nvPr/>
        </p:nvGrpSpPr>
        <p:grpSpPr>
          <a:xfrm>
            <a:off x="6824632" y="2995210"/>
            <a:ext cx="626060" cy="1739391"/>
            <a:chOff x="4212741" y="-39234"/>
            <a:chExt cx="483855" cy="1344301"/>
          </a:xfrm>
        </p:grpSpPr>
        <p:sp>
          <p:nvSpPr>
            <p:cNvPr id="2848" name="Google Shape;2848;p44"/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436901" y="338145"/>
              <a:ext cx="26417" cy="85713"/>
            </a:xfrm>
            <a:custGeom>
              <a:avLst/>
              <a:gdLst/>
              <a:ahLst/>
              <a:cxnLst/>
              <a:rect l="l" t="t" r="r" b="b"/>
              <a:pathLst>
                <a:path w="969" h="3144" extrusionOk="0">
                  <a:moveTo>
                    <a:pt x="0" y="1"/>
                  </a:moveTo>
                  <a:lnTo>
                    <a:pt x="0" y="3143"/>
                  </a:lnTo>
                  <a:lnTo>
                    <a:pt x="968" y="314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72727">
                <a:alpha val="83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212741" y="-39234"/>
              <a:ext cx="483855" cy="419052"/>
            </a:xfrm>
            <a:custGeom>
              <a:avLst/>
              <a:gdLst/>
              <a:ahLst/>
              <a:cxnLst/>
              <a:rect l="l" t="t" r="r" b="b"/>
              <a:pathLst>
                <a:path w="17748" h="15371" extrusionOk="0">
                  <a:moveTo>
                    <a:pt x="4437" y="1"/>
                  </a:moveTo>
                  <a:lnTo>
                    <a:pt x="0" y="7685"/>
                  </a:lnTo>
                  <a:lnTo>
                    <a:pt x="4437" y="15370"/>
                  </a:lnTo>
                  <a:lnTo>
                    <a:pt x="13310" y="15370"/>
                  </a:lnTo>
                  <a:lnTo>
                    <a:pt x="17747" y="7685"/>
                  </a:lnTo>
                  <a:lnTo>
                    <a:pt x="1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226182" y="-27593"/>
              <a:ext cx="456947" cy="395742"/>
            </a:xfrm>
            <a:custGeom>
              <a:avLst/>
              <a:gdLst/>
              <a:ahLst/>
              <a:cxnLst/>
              <a:rect l="l" t="t" r="r" b="b"/>
              <a:pathLst>
                <a:path w="16761" h="14516" extrusionOk="0">
                  <a:moveTo>
                    <a:pt x="12372" y="345"/>
                  </a:moveTo>
                  <a:lnTo>
                    <a:pt x="16364" y="7258"/>
                  </a:lnTo>
                  <a:lnTo>
                    <a:pt x="12372" y="14172"/>
                  </a:lnTo>
                  <a:lnTo>
                    <a:pt x="4390" y="14172"/>
                  </a:lnTo>
                  <a:lnTo>
                    <a:pt x="399" y="7258"/>
                  </a:lnTo>
                  <a:lnTo>
                    <a:pt x="4390" y="345"/>
                  </a:lnTo>
                  <a:close/>
                  <a:moveTo>
                    <a:pt x="4191" y="1"/>
                  </a:moveTo>
                  <a:lnTo>
                    <a:pt x="1" y="7258"/>
                  </a:lnTo>
                  <a:lnTo>
                    <a:pt x="4191" y="14515"/>
                  </a:lnTo>
                  <a:lnTo>
                    <a:pt x="12571" y="14515"/>
                  </a:lnTo>
                  <a:lnTo>
                    <a:pt x="16761" y="7258"/>
                  </a:lnTo>
                  <a:lnTo>
                    <a:pt x="125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429431" y="29578"/>
              <a:ext cx="50463" cy="219872"/>
            </a:xfrm>
            <a:custGeom>
              <a:avLst/>
              <a:gdLst/>
              <a:ahLst/>
              <a:cxnLst/>
              <a:rect l="l" t="t" r="r" b="b"/>
              <a:pathLst>
                <a:path w="1851" h="8065" extrusionOk="0">
                  <a:moveTo>
                    <a:pt x="900" y="1"/>
                  </a:moveTo>
                  <a:cubicBezTo>
                    <a:pt x="261" y="1"/>
                    <a:pt x="1" y="379"/>
                    <a:pt x="1" y="710"/>
                  </a:cubicBezTo>
                  <a:lnTo>
                    <a:pt x="300" y="7463"/>
                  </a:lnTo>
                  <a:cubicBezTo>
                    <a:pt x="300" y="7795"/>
                    <a:pt x="569" y="8064"/>
                    <a:pt x="901" y="8064"/>
                  </a:cubicBezTo>
                  <a:cubicBezTo>
                    <a:pt x="1233" y="8064"/>
                    <a:pt x="1502" y="7795"/>
                    <a:pt x="1502" y="7463"/>
                  </a:cubicBezTo>
                  <a:lnTo>
                    <a:pt x="1851" y="710"/>
                  </a:lnTo>
                  <a:cubicBezTo>
                    <a:pt x="1851" y="379"/>
                    <a:pt x="1540" y="1"/>
                    <a:pt x="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435483" y="266115"/>
              <a:ext cx="36995" cy="36968"/>
            </a:xfrm>
            <a:custGeom>
              <a:avLst/>
              <a:gdLst/>
              <a:ahLst/>
              <a:cxnLst/>
              <a:rect l="l" t="t" r="r" b="b"/>
              <a:pathLst>
                <a:path w="1357" h="1356" extrusionOk="0">
                  <a:moveTo>
                    <a:pt x="679" y="0"/>
                  </a:moveTo>
                  <a:cubicBezTo>
                    <a:pt x="305" y="0"/>
                    <a:pt x="1" y="303"/>
                    <a:pt x="1" y="677"/>
                  </a:cubicBezTo>
                  <a:cubicBezTo>
                    <a:pt x="1" y="1052"/>
                    <a:pt x="305" y="1356"/>
                    <a:pt x="679" y="1356"/>
                  </a:cubicBezTo>
                  <a:cubicBezTo>
                    <a:pt x="1053" y="1356"/>
                    <a:pt x="1357" y="1052"/>
                    <a:pt x="1357" y="677"/>
                  </a:cubicBezTo>
                  <a:cubicBezTo>
                    <a:pt x="1357" y="303"/>
                    <a:pt x="1053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7" name="Google Shape;2857;p44"/>
          <p:cNvSpPr/>
          <p:nvPr/>
        </p:nvSpPr>
        <p:spPr>
          <a:xfrm>
            <a:off x="3363524" y="3126921"/>
            <a:ext cx="626099" cy="147561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16">
            <a:extLst>
              <a:ext uri="{FF2B5EF4-FFF2-40B4-BE49-F238E27FC236}">
                <a16:creationId xmlns:a16="http://schemas.microsoft.com/office/drawing/2014/main" id="{EB9E3CB1-2E95-43BC-332C-1547AE7B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90" y="539499"/>
            <a:ext cx="7677927" cy="949857"/>
          </a:xfrm>
        </p:spPr>
        <p:txBody>
          <a:bodyPr/>
          <a:lstStyle/>
          <a:p>
            <a:pPr algn="l"/>
            <a:r>
              <a:rPr lang="en-US" sz="3500" dirty="0">
                <a:solidFill>
                  <a:schemeClr val="tx1"/>
                </a:solidFill>
              </a:rPr>
              <a:t>Engagement</a:t>
            </a:r>
            <a:br>
              <a:rPr lang="en-US" sz="3500" dirty="0">
                <a:solidFill>
                  <a:schemeClr val="tx1"/>
                </a:solidFill>
              </a:rPr>
            </a:br>
            <a:r>
              <a:rPr lang="en-US" sz="3500" dirty="0">
                <a:solidFill>
                  <a:srgbClr val="E98AAE"/>
                </a:solidFill>
              </a:rPr>
              <a:t>Champions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F82C0656-8F77-128E-9835-895785B5D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1ED9A3B-CD1A-F7AA-808F-74AB4C56CB84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0EDAB1B-CE9C-0862-E3FA-CDFFA7CC9455}"/>
              </a:ext>
            </a:extLst>
          </p:cNvPr>
          <p:cNvSpPr txBox="1">
            <a:spLocks/>
          </p:cNvSpPr>
          <p:nvPr/>
        </p:nvSpPr>
        <p:spPr>
          <a:xfrm>
            <a:off x="828675" y="1685508"/>
            <a:ext cx="6699768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highlight>
                  <a:srgbClr val="E98AAE"/>
                </a:highlight>
              </a:rPr>
              <a:t>Targeted Users</a:t>
            </a:r>
          </a:p>
          <a:p>
            <a:r>
              <a:rPr lang="en-US" dirty="0"/>
              <a:t>What modes of travel should be targeted in the policy?</a:t>
            </a:r>
          </a:p>
          <a:p>
            <a:endParaRPr lang="en-US" dirty="0"/>
          </a:p>
          <a:p>
            <a:r>
              <a:rPr lang="en-US" b="1" dirty="0">
                <a:highlight>
                  <a:srgbClr val="D98F60"/>
                </a:highlight>
              </a:rPr>
              <a:t>Design Guidance</a:t>
            </a:r>
          </a:p>
          <a:p>
            <a:r>
              <a:rPr lang="en-US" dirty="0"/>
              <a:t>What type of facility meets residents needs in various contexts?</a:t>
            </a:r>
          </a:p>
          <a:p>
            <a:endParaRPr lang="en-US" dirty="0"/>
          </a:p>
          <a:p>
            <a:r>
              <a:rPr lang="en-US" b="1" dirty="0">
                <a:highlight>
                  <a:srgbClr val="FAD57C"/>
                </a:highlight>
              </a:rPr>
              <a:t>Applicable Projects</a:t>
            </a:r>
          </a:p>
          <a:p>
            <a:r>
              <a:rPr lang="en-US" dirty="0"/>
              <a:t>To which general project categories should the policy apply?</a:t>
            </a:r>
          </a:p>
          <a:p>
            <a:endParaRPr lang="en-US" dirty="0"/>
          </a:p>
          <a:p>
            <a:r>
              <a:rPr lang="en-US" b="1" dirty="0">
                <a:highlight>
                  <a:srgbClr val="42ACD1"/>
                </a:highlight>
              </a:rPr>
              <a:t>Exceptions</a:t>
            </a:r>
          </a:p>
          <a:p>
            <a:r>
              <a:rPr lang="en-US" dirty="0"/>
              <a:t>Should there be exceptions to the generally applicable project categories?</a:t>
            </a:r>
          </a:p>
          <a:p>
            <a:endParaRPr lang="en-US" dirty="0"/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81F5EEB-60C1-2025-82C4-CB9A12213A54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33F1EA16-CC57-247B-3D21-A7B089318BC1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2D084CA6-CD8C-8B5E-7666-7EEECE059820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F93F3C69-A46C-6764-B15E-97AB2CF0A703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30AF8DC5-E225-998C-C2B2-BFB6E974FCDE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3E74CC6C-D533-CE53-9A5D-12EB5CFBB2C7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8C0D5C4D-BBD2-3A91-379F-7B41CF581062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843C0343-90EF-FAA8-C7A5-4C2A920210CE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7714B548-1D1F-D873-EF4A-37845DFEBBFF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1AB5245F-FD9B-D0E4-E94B-4F2272987A36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4F757515-A462-D450-AA95-3584ADAB3979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3EFF519C-F373-F650-3211-43C35D99BBE6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74806B20-AC09-5489-F305-D9A84C03047B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E26B6EBB-ACBB-6699-1E40-B4D11734617D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1A7C0067-71AC-149D-74EB-7BFDB6E63AE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0CA3141-00D4-8F16-FD65-3C0B32D928AA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AB49532-8D36-3426-57F1-6C043C44B651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3653B51D-51F7-2FA3-BF8B-7EBB51C86865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83B7ADE7-3B82-88C8-CF2A-0FB200B8E7F1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8EAD520B-0D20-E342-3FAC-ABDDFEBAD0F6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B247A209-EFE0-A974-B0CD-76014736CD23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AFDB0B36-2FAE-08FD-23CA-8DB62A5038E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5D74CB80-DA86-8227-C2C2-C7360C4B2C9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EAC179B2-1242-1F7C-105B-58D6EBC7FDB6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4370FC2-EADF-4275-AD41-D9CD57C1E746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BACBCDAE-1BCC-A5A8-E13E-739382CE498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4E95E2BE-1FBA-8378-7ED1-91F9F677FCBA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105F9CA3-1FE5-EE8F-D670-04FB85785283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4A08819E-AF55-64B8-3426-043767839DE9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642C1EFA-4AA5-4650-B937-31BDC201CD99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8F099748-3804-2243-0A12-4595F11FCEF4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E0CFDE01-E2E7-CB1E-C894-66F5C58DC063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7F0B2E4E-4FE7-5C79-FDDC-F8CAA720873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2C6AD984-FAB1-AB46-DB13-4DB7807C099F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B8FD67BF-F144-C0B0-357D-F92AB9830B9B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8CC5282A-F387-9EA7-BC4F-5D3D5EC4E200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08B9019A-E8D5-44DE-4623-0A5EDBBD3AE1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A8FB38AC-7570-E6C4-879F-258749B22CCC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DB9470A-91F9-02DE-958D-FD55158AB55C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E0619E5E-A8B6-07E5-7114-65E853745265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C25B6E06-7BB9-DEA9-464C-DDDE9F25352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D9439D5C-6321-7BCF-DA7A-17239AA3C7B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1E7DEEA-5760-A73F-8CBF-CB213A4C21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A0CF205F-F50C-A6DB-742C-D7B01446441E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FF0CC5BC-3830-AD5A-880F-9553CEAD26C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2BDF6ABD-0173-1C8E-9774-845CFDAA9C8C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8DB791A-9D11-D174-FC39-6E78EC39C3E8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A48A0E12-79DC-A6BE-6B93-9411A838847F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FAB53187-0FB6-3798-BCB7-1DDAAB573067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21DE1488-37C3-7762-4C49-ACA3A21254BD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6FEE17D5-9436-2A62-489E-69141AB76A7B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DC8D11DA-70D4-154F-2D2A-6F161B48B6DF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BD69B5A9-16C2-84AA-81A0-4C0CB0E29409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3D96DD85-5372-7A6F-F3CF-38D801D28F5A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8CEA71D4-FB8A-9D17-A9B7-D0E2AEC9A637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51%</a:t>
            </a:r>
          </a:p>
        </p:txBody>
      </p:sp>
      <p:grpSp>
        <p:nvGrpSpPr>
          <p:cNvPr id="2" name="Google Shape;2242;p37">
            <a:extLst>
              <a:ext uri="{FF2B5EF4-FFF2-40B4-BE49-F238E27FC236}">
                <a16:creationId xmlns:a16="http://schemas.microsoft.com/office/drawing/2014/main" id="{C7D39BEF-F281-7C4F-731C-527A877D4600}"/>
              </a:ext>
            </a:extLst>
          </p:cNvPr>
          <p:cNvGrpSpPr/>
          <p:nvPr/>
        </p:nvGrpSpPr>
        <p:grpSpPr>
          <a:xfrm>
            <a:off x="7772321" y="3428151"/>
            <a:ext cx="492417" cy="1285911"/>
            <a:chOff x="6758854" y="2200966"/>
            <a:chExt cx="736008" cy="1922192"/>
          </a:xfrm>
        </p:grpSpPr>
        <p:sp>
          <p:nvSpPr>
            <p:cNvPr id="3" name="Google Shape;2243;p37">
              <a:extLst>
                <a:ext uri="{FF2B5EF4-FFF2-40B4-BE49-F238E27FC236}">
                  <a16:creationId xmlns:a16="http://schemas.microsoft.com/office/drawing/2014/main" id="{0E1239C8-0567-FAD8-2886-A5B9BF11F365}"/>
                </a:ext>
              </a:extLst>
            </p:cNvPr>
            <p:cNvSpPr/>
            <p:nvPr/>
          </p:nvSpPr>
          <p:spPr>
            <a:xfrm>
              <a:off x="6846179" y="3964828"/>
              <a:ext cx="85139" cy="108961"/>
            </a:xfrm>
            <a:custGeom>
              <a:avLst/>
              <a:gdLst/>
              <a:ahLst/>
              <a:cxnLst/>
              <a:rect l="l" t="t" r="r" b="b"/>
              <a:pathLst>
                <a:path w="2066" h="2644" extrusionOk="0">
                  <a:moveTo>
                    <a:pt x="2066" y="0"/>
                  </a:moveTo>
                  <a:lnTo>
                    <a:pt x="277" y="377"/>
                  </a:lnTo>
                  <a:cubicBezTo>
                    <a:pt x="130" y="1438"/>
                    <a:pt x="24" y="2176"/>
                    <a:pt x="0" y="2284"/>
                  </a:cubicBezTo>
                  <a:lnTo>
                    <a:pt x="1709" y="2644"/>
                  </a:lnTo>
                  <a:cubicBezTo>
                    <a:pt x="1724" y="2453"/>
                    <a:pt x="1789" y="1000"/>
                    <a:pt x="206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44;p37">
              <a:extLst>
                <a:ext uri="{FF2B5EF4-FFF2-40B4-BE49-F238E27FC236}">
                  <a16:creationId xmlns:a16="http://schemas.microsoft.com/office/drawing/2014/main" id="{FE67DA3C-8FFC-36B0-BF7E-3807F57B3DAE}"/>
                </a:ext>
              </a:extLst>
            </p:cNvPr>
            <p:cNvSpPr/>
            <p:nvPr/>
          </p:nvSpPr>
          <p:spPr>
            <a:xfrm>
              <a:off x="7171054" y="3445736"/>
              <a:ext cx="141514" cy="615151"/>
            </a:xfrm>
            <a:custGeom>
              <a:avLst/>
              <a:gdLst/>
              <a:ahLst/>
              <a:cxnLst/>
              <a:rect l="l" t="t" r="r" b="b"/>
              <a:pathLst>
                <a:path w="3434" h="14927" extrusionOk="0">
                  <a:moveTo>
                    <a:pt x="3240" y="1"/>
                  </a:moveTo>
                  <a:lnTo>
                    <a:pt x="3240" y="1"/>
                  </a:lnTo>
                  <a:cubicBezTo>
                    <a:pt x="2156" y="260"/>
                    <a:pt x="466" y="439"/>
                    <a:pt x="1" y="549"/>
                  </a:cubicBezTo>
                  <a:lnTo>
                    <a:pt x="1072" y="14778"/>
                  </a:lnTo>
                  <a:lnTo>
                    <a:pt x="2692" y="14927"/>
                  </a:lnTo>
                  <a:cubicBezTo>
                    <a:pt x="2692" y="14927"/>
                    <a:pt x="3433" y="1083"/>
                    <a:pt x="3240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245;p37">
              <a:extLst>
                <a:ext uri="{FF2B5EF4-FFF2-40B4-BE49-F238E27FC236}">
                  <a16:creationId xmlns:a16="http://schemas.microsoft.com/office/drawing/2014/main" id="{CA38ED12-82CF-FDC3-4B2D-418CAF8F45D7}"/>
                </a:ext>
              </a:extLst>
            </p:cNvPr>
            <p:cNvSpPr/>
            <p:nvPr/>
          </p:nvSpPr>
          <p:spPr>
            <a:xfrm>
              <a:off x="6825203" y="3074015"/>
              <a:ext cx="504777" cy="927734"/>
            </a:xfrm>
            <a:custGeom>
              <a:avLst/>
              <a:gdLst/>
              <a:ahLst/>
              <a:cxnLst/>
              <a:rect l="l" t="t" r="r" b="b"/>
              <a:pathLst>
                <a:path w="12249" h="22512" extrusionOk="0">
                  <a:moveTo>
                    <a:pt x="2599" y="1"/>
                  </a:moveTo>
                  <a:cubicBezTo>
                    <a:pt x="2599" y="1"/>
                    <a:pt x="2230" y="1157"/>
                    <a:pt x="2088" y="3139"/>
                  </a:cubicBezTo>
                  <a:cubicBezTo>
                    <a:pt x="1959" y="4923"/>
                    <a:pt x="1901" y="6687"/>
                    <a:pt x="1680" y="8460"/>
                  </a:cubicBezTo>
                  <a:cubicBezTo>
                    <a:pt x="1450" y="10317"/>
                    <a:pt x="1140" y="12203"/>
                    <a:pt x="909" y="14037"/>
                  </a:cubicBezTo>
                  <a:cubicBezTo>
                    <a:pt x="703" y="15667"/>
                    <a:pt x="527" y="17302"/>
                    <a:pt x="380" y="18939"/>
                  </a:cubicBezTo>
                  <a:cubicBezTo>
                    <a:pt x="359" y="19172"/>
                    <a:pt x="83" y="22509"/>
                    <a:pt x="1" y="22511"/>
                  </a:cubicBezTo>
                  <a:lnTo>
                    <a:pt x="1" y="22511"/>
                  </a:lnTo>
                  <a:cubicBezTo>
                    <a:pt x="22" y="22511"/>
                    <a:pt x="3051" y="22455"/>
                    <a:pt x="3134" y="22455"/>
                  </a:cubicBezTo>
                  <a:cubicBezTo>
                    <a:pt x="3135" y="22455"/>
                    <a:pt x="3135" y="22455"/>
                    <a:pt x="3136" y="22455"/>
                  </a:cubicBezTo>
                  <a:cubicBezTo>
                    <a:pt x="3167" y="22455"/>
                    <a:pt x="3303" y="22127"/>
                    <a:pt x="3315" y="22077"/>
                  </a:cubicBezTo>
                  <a:cubicBezTo>
                    <a:pt x="3370" y="21842"/>
                    <a:pt x="3409" y="21600"/>
                    <a:pt x="3465" y="21363"/>
                  </a:cubicBezTo>
                  <a:cubicBezTo>
                    <a:pt x="3615" y="20726"/>
                    <a:pt x="3771" y="20225"/>
                    <a:pt x="3940" y="19594"/>
                  </a:cubicBezTo>
                  <a:cubicBezTo>
                    <a:pt x="4026" y="19273"/>
                    <a:pt x="4117" y="18953"/>
                    <a:pt x="4214" y="18636"/>
                  </a:cubicBezTo>
                  <a:cubicBezTo>
                    <a:pt x="4311" y="18325"/>
                    <a:pt x="4367" y="18019"/>
                    <a:pt x="4449" y="17706"/>
                  </a:cubicBezTo>
                  <a:cubicBezTo>
                    <a:pt x="4495" y="17533"/>
                    <a:pt x="4559" y="17367"/>
                    <a:pt x="4619" y="17199"/>
                  </a:cubicBezTo>
                  <a:cubicBezTo>
                    <a:pt x="5075" y="15919"/>
                    <a:pt x="5265" y="14559"/>
                    <a:pt x="5490" y="13225"/>
                  </a:cubicBezTo>
                  <a:cubicBezTo>
                    <a:pt x="5543" y="12901"/>
                    <a:pt x="5598" y="12577"/>
                    <a:pt x="5675" y="12257"/>
                  </a:cubicBezTo>
                  <a:cubicBezTo>
                    <a:pt x="5827" y="11624"/>
                    <a:pt x="6063" y="11016"/>
                    <a:pt x="6253" y="10394"/>
                  </a:cubicBezTo>
                  <a:cubicBezTo>
                    <a:pt x="6349" y="10076"/>
                    <a:pt x="6461" y="9846"/>
                    <a:pt x="6574" y="9537"/>
                  </a:cubicBezTo>
                  <a:cubicBezTo>
                    <a:pt x="6654" y="9321"/>
                    <a:pt x="7246" y="8176"/>
                    <a:pt x="7239" y="7922"/>
                  </a:cubicBezTo>
                  <a:lnTo>
                    <a:pt x="7239" y="7922"/>
                  </a:lnTo>
                  <a:cubicBezTo>
                    <a:pt x="7242" y="8001"/>
                    <a:pt x="7256" y="8081"/>
                    <a:pt x="7265" y="8158"/>
                  </a:cubicBezTo>
                  <a:cubicBezTo>
                    <a:pt x="7376" y="9128"/>
                    <a:pt x="7381" y="10097"/>
                    <a:pt x="7546" y="11064"/>
                  </a:cubicBezTo>
                  <a:cubicBezTo>
                    <a:pt x="7594" y="11348"/>
                    <a:pt x="7650" y="11633"/>
                    <a:pt x="7660" y="11921"/>
                  </a:cubicBezTo>
                  <a:cubicBezTo>
                    <a:pt x="7668" y="12168"/>
                    <a:pt x="7642" y="12417"/>
                    <a:pt x="7665" y="12663"/>
                  </a:cubicBezTo>
                  <a:cubicBezTo>
                    <a:pt x="7683" y="12846"/>
                    <a:pt x="7728" y="13026"/>
                    <a:pt x="7768" y="13206"/>
                  </a:cubicBezTo>
                  <a:cubicBezTo>
                    <a:pt x="7871" y="13669"/>
                    <a:pt x="7980" y="14168"/>
                    <a:pt x="7988" y="14644"/>
                  </a:cubicBezTo>
                  <a:cubicBezTo>
                    <a:pt x="7994" y="15043"/>
                    <a:pt x="8122" y="15397"/>
                    <a:pt x="8190" y="15793"/>
                  </a:cubicBezTo>
                  <a:cubicBezTo>
                    <a:pt x="8269" y="16246"/>
                    <a:pt x="8319" y="16704"/>
                    <a:pt x="8340" y="17163"/>
                  </a:cubicBezTo>
                  <a:cubicBezTo>
                    <a:pt x="8362" y="17646"/>
                    <a:pt x="8352" y="18130"/>
                    <a:pt x="8381" y="18612"/>
                  </a:cubicBezTo>
                  <a:cubicBezTo>
                    <a:pt x="8418" y="19217"/>
                    <a:pt x="8517" y="19817"/>
                    <a:pt x="8616" y="20416"/>
                  </a:cubicBezTo>
                  <a:cubicBezTo>
                    <a:pt x="8639" y="20559"/>
                    <a:pt x="8916" y="22470"/>
                    <a:pt x="8869" y="22470"/>
                  </a:cubicBezTo>
                  <a:cubicBezTo>
                    <a:pt x="8869" y="22470"/>
                    <a:pt x="8869" y="22470"/>
                    <a:pt x="8869" y="22470"/>
                  </a:cubicBezTo>
                  <a:lnTo>
                    <a:pt x="8869" y="22470"/>
                  </a:lnTo>
                  <a:cubicBezTo>
                    <a:pt x="8887" y="22472"/>
                    <a:pt x="11548" y="22510"/>
                    <a:pt x="11571" y="22511"/>
                  </a:cubicBezTo>
                  <a:cubicBezTo>
                    <a:pt x="11572" y="22511"/>
                    <a:pt x="11572" y="22511"/>
                    <a:pt x="11572" y="22511"/>
                  </a:cubicBezTo>
                  <a:cubicBezTo>
                    <a:pt x="11670" y="22511"/>
                    <a:pt x="11703" y="17572"/>
                    <a:pt x="11709" y="17123"/>
                  </a:cubicBezTo>
                  <a:cubicBezTo>
                    <a:pt x="11724" y="16136"/>
                    <a:pt x="11872" y="15188"/>
                    <a:pt x="11931" y="14211"/>
                  </a:cubicBezTo>
                  <a:cubicBezTo>
                    <a:pt x="11962" y="13691"/>
                    <a:pt x="11981" y="13171"/>
                    <a:pt x="11986" y="12652"/>
                  </a:cubicBezTo>
                  <a:cubicBezTo>
                    <a:pt x="11990" y="12156"/>
                    <a:pt x="11905" y="11612"/>
                    <a:pt x="11971" y="11123"/>
                  </a:cubicBezTo>
                  <a:cubicBezTo>
                    <a:pt x="12099" y="10174"/>
                    <a:pt x="12088" y="9199"/>
                    <a:pt x="12113" y="8236"/>
                  </a:cubicBezTo>
                  <a:cubicBezTo>
                    <a:pt x="12149" y="6856"/>
                    <a:pt x="12249" y="5439"/>
                    <a:pt x="12131" y="4062"/>
                  </a:cubicBezTo>
                  <a:cubicBezTo>
                    <a:pt x="11942" y="1858"/>
                    <a:pt x="11769" y="228"/>
                    <a:pt x="11769" y="228"/>
                  </a:cubicBezTo>
                  <a:lnTo>
                    <a:pt x="2599" y="1"/>
                  </a:lnTo>
                  <a:close/>
                  <a:moveTo>
                    <a:pt x="1" y="22511"/>
                  </a:moveTo>
                  <a:cubicBezTo>
                    <a:pt x="1" y="22511"/>
                    <a:pt x="1" y="22511"/>
                    <a:pt x="1" y="22511"/>
                  </a:cubicBezTo>
                  <a:cubicBezTo>
                    <a:pt x="1" y="22511"/>
                    <a:pt x="1" y="22511"/>
                    <a:pt x="1" y="22511"/>
                  </a:cubicBezTo>
                  <a:cubicBezTo>
                    <a:pt x="1" y="22511"/>
                    <a:pt x="1" y="22511"/>
                    <a:pt x="1" y="225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246;p37">
              <a:extLst>
                <a:ext uri="{FF2B5EF4-FFF2-40B4-BE49-F238E27FC236}">
                  <a16:creationId xmlns:a16="http://schemas.microsoft.com/office/drawing/2014/main" id="{26C23BB0-F39D-ADFB-90D5-326298E9BF7F}"/>
                </a:ext>
              </a:extLst>
            </p:cNvPr>
            <p:cNvSpPr/>
            <p:nvPr/>
          </p:nvSpPr>
          <p:spPr>
            <a:xfrm>
              <a:off x="6916446" y="3649729"/>
              <a:ext cx="128656" cy="149472"/>
            </a:xfrm>
            <a:custGeom>
              <a:avLst/>
              <a:gdLst/>
              <a:ahLst/>
              <a:cxnLst/>
              <a:rect l="l" t="t" r="r" b="b"/>
              <a:pathLst>
                <a:path w="3122" h="3627" extrusionOk="0">
                  <a:moveTo>
                    <a:pt x="3052" y="0"/>
                  </a:moveTo>
                  <a:cubicBezTo>
                    <a:pt x="3031" y="0"/>
                    <a:pt x="3011" y="11"/>
                    <a:pt x="3000" y="31"/>
                  </a:cubicBezTo>
                  <a:lnTo>
                    <a:pt x="2239" y="1332"/>
                  </a:lnTo>
                  <a:cubicBezTo>
                    <a:pt x="1975" y="1785"/>
                    <a:pt x="1700" y="2254"/>
                    <a:pt x="1347" y="2652"/>
                  </a:cubicBezTo>
                  <a:cubicBezTo>
                    <a:pt x="1003" y="3040"/>
                    <a:pt x="52" y="3505"/>
                    <a:pt x="42" y="3510"/>
                  </a:cubicBezTo>
                  <a:cubicBezTo>
                    <a:pt x="13" y="3525"/>
                    <a:pt x="0" y="3561"/>
                    <a:pt x="14" y="3591"/>
                  </a:cubicBezTo>
                  <a:cubicBezTo>
                    <a:pt x="25" y="3613"/>
                    <a:pt x="47" y="3626"/>
                    <a:pt x="69" y="3626"/>
                  </a:cubicBezTo>
                  <a:cubicBezTo>
                    <a:pt x="78" y="3626"/>
                    <a:pt x="87" y="3624"/>
                    <a:pt x="96" y="3620"/>
                  </a:cubicBezTo>
                  <a:cubicBezTo>
                    <a:pt x="136" y="3601"/>
                    <a:pt x="1079" y="3139"/>
                    <a:pt x="1438" y="2734"/>
                  </a:cubicBezTo>
                  <a:cubicBezTo>
                    <a:pt x="1799" y="2326"/>
                    <a:pt x="2077" y="1852"/>
                    <a:pt x="2345" y="1393"/>
                  </a:cubicBezTo>
                  <a:lnTo>
                    <a:pt x="3104" y="91"/>
                  </a:lnTo>
                  <a:cubicBezTo>
                    <a:pt x="3122" y="62"/>
                    <a:pt x="3111" y="25"/>
                    <a:pt x="3082" y="9"/>
                  </a:cubicBezTo>
                  <a:cubicBezTo>
                    <a:pt x="3073" y="3"/>
                    <a:pt x="3063" y="0"/>
                    <a:pt x="3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247;p37">
              <a:extLst>
                <a:ext uri="{FF2B5EF4-FFF2-40B4-BE49-F238E27FC236}">
                  <a16:creationId xmlns:a16="http://schemas.microsoft.com/office/drawing/2014/main" id="{2C1A7445-DD72-A249-05EB-AA58A6178DCC}"/>
                </a:ext>
              </a:extLst>
            </p:cNvPr>
            <p:cNvSpPr/>
            <p:nvPr/>
          </p:nvSpPr>
          <p:spPr>
            <a:xfrm>
              <a:off x="7276802" y="3576910"/>
              <a:ext cx="31979" cy="164719"/>
            </a:xfrm>
            <a:custGeom>
              <a:avLst/>
              <a:gdLst/>
              <a:ahLst/>
              <a:cxnLst/>
              <a:rect l="l" t="t" r="r" b="b"/>
              <a:pathLst>
                <a:path w="776" h="3997" extrusionOk="0">
                  <a:moveTo>
                    <a:pt x="65" y="1"/>
                  </a:moveTo>
                  <a:cubicBezTo>
                    <a:pt x="63" y="1"/>
                    <a:pt x="60" y="1"/>
                    <a:pt x="57" y="1"/>
                  </a:cubicBezTo>
                  <a:cubicBezTo>
                    <a:pt x="24" y="5"/>
                    <a:pt x="0" y="35"/>
                    <a:pt x="4" y="69"/>
                  </a:cubicBezTo>
                  <a:cubicBezTo>
                    <a:pt x="58" y="572"/>
                    <a:pt x="176" y="1077"/>
                    <a:pt x="289" y="1566"/>
                  </a:cubicBezTo>
                  <a:cubicBezTo>
                    <a:pt x="467" y="2338"/>
                    <a:pt x="652" y="3136"/>
                    <a:pt x="589" y="3931"/>
                  </a:cubicBezTo>
                  <a:cubicBezTo>
                    <a:pt x="587" y="3964"/>
                    <a:pt x="611" y="3993"/>
                    <a:pt x="645" y="3997"/>
                  </a:cubicBezTo>
                  <a:lnTo>
                    <a:pt x="650" y="3997"/>
                  </a:lnTo>
                  <a:cubicBezTo>
                    <a:pt x="681" y="3997"/>
                    <a:pt x="708" y="3972"/>
                    <a:pt x="711" y="3940"/>
                  </a:cubicBezTo>
                  <a:cubicBezTo>
                    <a:pt x="775" y="3128"/>
                    <a:pt x="588" y="2319"/>
                    <a:pt x="408" y="1538"/>
                  </a:cubicBezTo>
                  <a:cubicBezTo>
                    <a:pt x="296" y="1054"/>
                    <a:pt x="179" y="553"/>
                    <a:pt x="125" y="55"/>
                  </a:cubicBezTo>
                  <a:cubicBezTo>
                    <a:pt x="122" y="24"/>
                    <a:pt x="9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48;p37">
              <a:extLst>
                <a:ext uri="{FF2B5EF4-FFF2-40B4-BE49-F238E27FC236}">
                  <a16:creationId xmlns:a16="http://schemas.microsoft.com/office/drawing/2014/main" id="{33E2FBAD-956D-591E-19AB-539CF4B7C155}"/>
                </a:ext>
              </a:extLst>
            </p:cNvPr>
            <p:cNvSpPr/>
            <p:nvPr/>
          </p:nvSpPr>
          <p:spPr>
            <a:xfrm>
              <a:off x="7123412" y="3213143"/>
              <a:ext cx="43640" cy="143083"/>
            </a:xfrm>
            <a:custGeom>
              <a:avLst/>
              <a:gdLst/>
              <a:ahLst/>
              <a:cxnLst/>
              <a:rect l="l" t="t" r="r" b="b"/>
              <a:pathLst>
                <a:path w="1059" h="3472" extrusionOk="0">
                  <a:moveTo>
                    <a:pt x="997" y="0"/>
                  </a:moveTo>
                  <a:cubicBezTo>
                    <a:pt x="965" y="0"/>
                    <a:pt x="937" y="25"/>
                    <a:pt x="934" y="58"/>
                  </a:cubicBezTo>
                  <a:cubicBezTo>
                    <a:pt x="923" y="268"/>
                    <a:pt x="912" y="500"/>
                    <a:pt x="901" y="741"/>
                  </a:cubicBezTo>
                  <a:cubicBezTo>
                    <a:pt x="876" y="1295"/>
                    <a:pt x="848" y="1924"/>
                    <a:pt x="789" y="2413"/>
                  </a:cubicBezTo>
                  <a:lnTo>
                    <a:pt x="785" y="2448"/>
                  </a:lnTo>
                  <a:cubicBezTo>
                    <a:pt x="749" y="2761"/>
                    <a:pt x="682" y="3335"/>
                    <a:pt x="126" y="3348"/>
                  </a:cubicBezTo>
                  <a:cubicBezTo>
                    <a:pt x="185" y="2185"/>
                    <a:pt x="279" y="123"/>
                    <a:pt x="280" y="103"/>
                  </a:cubicBezTo>
                  <a:cubicBezTo>
                    <a:pt x="282" y="69"/>
                    <a:pt x="256" y="41"/>
                    <a:pt x="222" y="39"/>
                  </a:cubicBezTo>
                  <a:cubicBezTo>
                    <a:pt x="222" y="39"/>
                    <a:pt x="221" y="39"/>
                    <a:pt x="220" y="39"/>
                  </a:cubicBezTo>
                  <a:cubicBezTo>
                    <a:pt x="187" y="39"/>
                    <a:pt x="161" y="64"/>
                    <a:pt x="158" y="97"/>
                  </a:cubicBezTo>
                  <a:cubicBezTo>
                    <a:pt x="158" y="119"/>
                    <a:pt x="59" y="2255"/>
                    <a:pt x="0" y="3405"/>
                  </a:cubicBezTo>
                  <a:cubicBezTo>
                    <a:pt x="0" y="3421"/>
                    <a:pt x="5" y="3437"/>
                    <a:pt x="16" y="3449"/>
                  </a:cubicBezTo>
                  <a:cubicBezTo>
                    <a:pt x="27" y="3462"/>
                    <a:pt x="42" y="3469"/>
                    <a:pt x="58" y="3470"/>
                  </a:cubicBezTo>
                  <a:cubicBezTo>
                    <a:pt x="76" y="3470"/>
                    <a:pt x="92" y="3471"/>
                    <a:pt x="107" y="3471"/>
                  </a:cubicBezTo>
                  <a:lnTo>
                    <a:pt x="108" y="3470"/>
                  </a:lnTo>
                  <a:cubicBezTo>
                    <a:pt x="790" y="3470"/>
                    <a:pt x="872" y="2767"/>
                    <a:pt x="906" y="2462"/>
                  </a:cubicBezTo>
                  <a:lnTo>
                    <a:pt x="910" y="2429"/>
                  </a:lnTo>
                  <a:cubicBezTo>
                    <a:pt x="969" y="1933"/>
                    <a:pt x="998" y="1302"/>
                    <a:pt x="1023" y="747"/>
                  </a:cubicBezTo>
                  <a:cubicBezTo>
                    <a:pt x="1034" y="506"/>
                    <a:pt x="1044" y="275"/>
                    <a:pt x="1057" y="65"/>
                  </a:cubicBezTo>
                  <a:cubicBezTo>
                    <a:pt x="1059" y="32"/>
                    <a:pt x="1033" y="2"/>
                    <a:pt x="1000" y="0"/>
                  </a:cubicBezTo>
                  <a:cubicBezTo>
                    <a:pt x="999" y="0"/>
                    <a:pt x="998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49;p37">
              <a:extLst>
                <a:ext uri="{FF2B5EF4-FFF2-40B4-BE49-F238E27FC236}">
                  <a16:creationId xmlns:a16="http://schemas.microsoft.com/office/drawing/2014/main" id="{BBBCC76C-BA53-D1E9-0C4D-3B4BD99B23FA}"/>
                </a:ext>
              </a:extLst>
            </p:cNvPr>
            <p:cNvSpPr/>
            <p:nvPr/>
          </p:nvSpPr>
          <p:spPr>
            <a:xfrm>
              <a:off x="7121269" y="3351075"/>
              <a:ext cx="7252" cy="46033"/>
            </a:xfrm>
            <a:custGeom>
              <a:avLst/>
              <a:gdLst/>
              <a:ahLst/>
              <a:cxnLst/>
              <a:rect l="l" t="t" r="r" b="b"/>
              <a:pathLst>
                <a:path w="176" h="1117" extrusionOk="0">
                  <a:moveTo>
                    <a:pt x="112" y="1"/>
                  </a:moveTo>
                  <a:cubicBezTo>
                    <a:pt x="80" y="1"/>
                    <a:pt x="54" y="25"/>
                    <a:pt x="52" y="58"/>
                  </a:cubicBezTo>
                  <a:lnTo>
                    <a:pt x="3" y="1053"/>
                  </a:lnTo>
                  <a:cubicBezTo>
                    <a:pt x="1" y="1086"/>
                    <a:pt x="26" y="1114"/>
                    <a:pt x="60" y="1117"/>
                  </a:cubicBezTo>
                  <a:lnTo>
                    <a:pt x="64" y="1117"/>
                  </a:lnTo>
                  <a:cubicBezTo>
                    <a:pt x="96" y="1117"/>
                    <a:pt x="123" y="1091"/>
                    <a:pt x="124" y="1058"/>
                  </a:cubicBezTo>
                  <a:lnTo>
                    <a:pt x="174" y="65"/>
                  </a:lnTo>
                  <a:cubicBezTo>
                    <a:pt x="175" y="31"/>
                    <a:pt x="150" y="2"/>
                    <a:pt x="116" y="1"/>
                  </a:cubicBezTo>
                  <a:cubicBezTo>
                    <a:pt x="115" y="1"/>
                    <a:pt x="113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50;p37">
              <a:extLst>
                <a:ext uri="{FF2B5EF4-FFF2-40B4-BE49-F238E27FC236}">
                  <a16:creationId xmlns:a16="http://schemas.microsoft.com/office/drawing/2014/main" id="{B0ACC375-8F31-4782-BD34-EB52C7BA8F76}"/>
                </a:ext>
              </a:extLst>
            </p:cNvPr>
            <p:cNvSpPr/>
            <p:nvPr/>
          </p:nvSpPr>
          <p:spPr>
            <a:xfrm>
              <a:off x="6758854" y="4031135"/>
              <a:ext cx="166240" cy="92023"/>
            </a:xfrm>
            <a:custGeom>
              <a:avLst/>
              <a:gdLst/>
              <a:ahLst/>
              <a:cxnLst/>
              <a:rect l="l" t="t" r="r" b="b"/>
              <a:pathLst>
                <a:path w="4034" h="2233" extrusionOk="0">
                  <a:moveTo>
                    <a:pt x="2930" y="0"/>
                  </a:moveTo>
                  <a:cubicBezTo>
                    <a:pt x="2606" y="0"/>
                    <a:pt x="2273" y="50"/>
                    <a:pt x="2149" y="162"/>
                  </a:cubicBezTo>
                  <a:cubicBezTo>
                    <a:pt x="1873" y="409"/>
                    <a:pt x="1665" y="549"/>
                    <a:pt x="1476" y="670"/>
                  </a:cubicBezTo>
                  <a:cubicBezTo>
                    <a:pt x="1286" y="791"/>
                    <a:pt x="588" y="1034"/>
                    <a:pt x="298" y="1305"/>
                  </a:cubicBezTo>
                  <a:cubicBezTo>
                    <a:pt x="9" y="1576"/>
                    <a:pt x="1" y="1960"/>
                    <a:pt x="190" y="2132"/>
                  </a:cubicBezTo>
                  <a:cubicBezTo>
                    <a:pt x="277" y="2211"/>
                    <a:pt x="468" y="2232"/>
                    <a:pt x="734" y="2232"/>
                  </a:cubicBezTo>
                  <a:cubicBezTo>
                    <a:pt x="1051" y="2232"/>
                    <a:pt x="1473" y="2202"/>
                    <a:pt x="1952" y="2202"/>
                  </a:cubicBezTo>
                  <a:cubicBezTo>
                    <a:pt x="2331" y="2202"/>
                    <a:pt x="3602" y="2109"/>
                    <a:pt x="3797" y="2060"/>
                  </a:cubicBezTo>
                  <a:cubicBezTo>
                    <a:pt x="4034" y="2001"/>
                    <a:pt x="4008" y="1675"/>
                    <a:pt x="3990" y="1491"/>
                  </a:cubicBezTo>
                  <a:cubicBezTo>
                    <a:pt x="3974" y="1314"/>
                    <a:pt x="3993" y="919"/>
                    <a:pt x="3901" y="558"/>
                  </a:cubicBezTo>
                  <a:cubicBezTo>
                    <a:pt x="3854" y="378"/>
                    <a:pt x="3733" y="215"/>
                    <a:pt x="3657" y="137"/>
                  </a:cubicBezTo>
                  <a:cubicBezTo>
                    <a:pt x="3569" y="50"/>
                    <a:pt x="3255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51;p37">
              <a:extLst>
                <a:ext uri="{FF2B5EF4-FFF2-40B4-BE49-F238E27FC236}">
                  <a16:creationId xmlns:a16="http://schemas.microsoft.com/office/drawing/2014/main" id="{F00F60EA-B887-3715-9624-3F0FF4DB5907}"/>
                </a:ext>
              </a:extLst>
            </p:cNvPr>
            <p:cNvSpPr/>
            <p:nvPr/>
          </p:nvSpPr>
          <p:spPr>
            <a:xfrm>
              <a:off x="7204394" y="4031134"/>
              <a:ext cx="166240" cy="92023"/>
            </a:xfrm>
            <a:custGeom>
              <a:avLst/>
              <a:gdLst/>
              <a:ahLst/>
              <a:cxnLst/>
              <a:rect l="l" t="t" r="r" b="b"/>
              <a:pathLst>
                <a:path w="4034" h="2233" extrusionOk="0">
                  <a:moveTo>
                    <a:pt x="1104" y="0"/>
                  </a:moveTo>
                  <a:cubicBezTo>
                    <a:pt x="780" y="0"/>
                    <a:pt x="465" y="50"/>
                    <a:pt x="378" y="137"/>
                  </a:cubicBezTo>
                  <a:cubicBezTo>
                    <a:pt x="301" y="215"/>
                    <a:pt x="179" y="378"/>
                    <a:pt x="134" y="558"/>
                  </a:cubicBezTo>
                  <a:cubicBezTo>
                    <a:pt x="42" y="919"/>
                    <a:pt x="61" y="1314"/>
                    <a:pt x="43" y="1491"/>
                  </a:cubicBezTo>
                  <a:cubicBezTo>
                    <a:pt x="27" y="1675"/>
                    <a:pt x="0" y="2001"/>
                    <a:pt x="237" y="2060"/>
                  </a:cubicBezTo>
                  <a:cubicBezTo>
                    <a:pt x="433" y="2109"/>
                    <a:pt x="1704" y="2202"/>
                    <a:pt x="2082" y="2202"/>
                  </a:cubicBezTo>
                  <a:cubicBezTo>
                    <a:pt x="2560" y="2202"/>
                    <a:pt x="2983" y="2232"/>
                    <a:pt x="3300" y="2232"/>
                  </a:cubicBezTo>
                  <a:cubicBezTo>
                    <a:pt x="3566" y="2232"/>
                    <a:pt x="3757" y="2211"/>
                    <a:pt x="3844" y="2132"/>
                  </a:cubicBezTo>
                  <a:cubicBezTo>
                    <a:pt x="4033" y="1960"/>
                    <a:pt x="4026" y="1576"/>
                    <a:pt x="3737" y="1305"/>
                  </a:cubicBezTo>
                  <a:cubicBezTo>
                    <a:pt x="3447" y="1034"/>
                    <a:pt x="2749" y="791"/>
                    <a:pt x="2559" y="670"/>
                  </a:cubicBezTo>
                  <a:cubicBezTo>
                    <a:pt x="2369" y="549"/>
                    <a:pt x="2161" y="409"/>
                    <a:pt x="1886" y="162"/>
                  </a:cubicBezTo>
                  <a:cubicBezTo>
                    <a:pt x="1761" y="50"/>
                    <a:pt x="142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52;p37">
              <a:extLst>
                <a:ext uri="{FF2B5EF4-FFF2-40B4-BE49-F238E27FC236}">
                  <a16:creationId xmlns:a16="http://schemas.microsoft.com/office/drawing/2014/main" id="{5125974A-E16B-0C1A-4AED-208E3E20211F}"/>
                </a:ext>
              </a:extLst>
            </p:cNvPr>
            <p:cNvSpPr/>
            <p:nvPr/>
          </p:nvSpPr>
          <p:spPr>
            <a:xfrm>
              <a:off x="7257312" y="3208569"/>
              <a:ext cx="65688" cy="82092"/>
            </a:xfrm>
            <a:custGeom>
              <a:avLst/>
              <a:gdLst/>
              <a:ahLst/>
              <a:cxnLst/>
              <a:rect l="l" t="t" r="r" b="b"/>
              <a:pathLst>
                <a:path w="1594" h="1992" extrusionOk="0">
                  <a:moveTo>
                    <a:pt x="66" y="1"/>
                  </a:moveTo>
                  <a:cubicBezTo>
                    <a:pt x="63" y="1"/>
                    <a:pt x="59" y="1"/>
                    <a:pt x="56" y="2"/>
                  </a:cubicBezTo>
                  <a:cubicBezTo>
                    <a:pt x="22" y="9"/>
                    <a:pt x="1" y="40"/>
                    <a:pt x="7" y="73"/>
                  </a:cubicBezTo>
                  <a:cubicBezTo>
                    <a:pt x="15" y="113"/>
                    <a:pt x="213" y="1079"/>
                    <a:pt x="1489" y="1981"/>
                  </a:cubicBezTo>
                  <a:cubicBezTo>
                    <a:pt x="1500" y="1988"/>
                    <a:pt x="1512" y="1991"/>
                    <a:pt x="1524" y="1991"/>
                  </a:cubicBezTo>
                  <a:cubicBezTo>
                    <a:pt x="1544" y="1991"/>
                    <a:pt x="1562" y="1983"/>
                    <a:pt x="1574" y="1966"/>
                  </a:cubicBezTo>
                  <a:cubicBezTo>
                    <a:pt x="1594" y="1938"/>
                    <a:pt x="1587" y="1901"/>
                    <a:pt x="1560" y="1881"/>
                  </a:cubicBezTo>
                  <a:cubicBezTo>
                    <a:pt x="327" y="1011"/>
                    <a:pt x="129" y="60"/>
                    <a:pt x="127" y="51"/>
                  </a:cubicBezTo>
                  <a:cubicBezTo>
                    <a:pt x="120" y="21"/>
                    <a:pt x="95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53;p37">
              <a:extLst>
                <a:ext uri="{FF2B5EF4-FFF2-40B4-BE49-F238E27FC236}">
                  <a16:creationId xmlns:a16="http://schemas.microsoft.com/office/drawing/2014/main" id="{35A104DA-6AFC-8B90-278C-9BBD333FDE8D}"/>
                </a:ext>
              </a:extLst>
            </p:cNvPr>
            <p:cNvSpPr/>
            <p:nvPr/>
          </p:nvSpPr>
          <p:spPr>
            <a:xfrm>
              <a:off x="6814118" y="3952216"/>
              <a:ext cx="158534" cy="62105"/>
            </a:xfrm>
            <a:custGeom>
              <a:avLst/>
              <a:gdLst/>
              <a:ahLst/>
              <a:cxnLst/>
              <a:rect l="l" t="t" r="r" b="b"/>
              <a:pathLst>
                <a:path w="3847" h="1507" extrusionOk="0">
                  <a:moveTo>
                    <a:pt x="446" y="1"/>
                  </a:moveTo>
                  <a:cubicBezTo>
                    <a:pt x="330" y="1"/>
                    <a:pt x="229" y="27"/>
                    <a:pt x="173" y="127"/>
                  </a:cubicBezTo>
                  <a:cubicBezTo>
                    <a:pt x="55" y="341"/>
                    <a:pt x="62" y="757"/>
                    <a:pt x="19" y="999"/>
                  </a:cubicBezTo>
                  <a:cubicBezTo>
                    <a:pt x="9" y="1052"/>
                    <a:pt x="0" y="1107"/>
                    <a:pt x="11" y="1159"/>
                  </a:cubicBezTo>
                  <a:cubicBezTo>
                    <a:pt x="48" y="1338"/>
                    <a:pt x="275" y="1388"/>
                    <a:pt x="456" y="1401"/>
                  </a:cubicBezTo>
                  <a:cubicBezTo>
                    <a:pt x="933" y="1435"/>
                    <a:pt x="1409" y="1468"/>
                    <a:pt x="1885" y="1500"/>
                  </a:cubicBezTo>
                  <a:cubicBezTo>
                    <a:pt x="1952" y="1505"/>
                    <a:pt x="2019" y="1507"/>
                    <a:pt x="2086" y="1507"/>
                  </a:cubicBezTo>
                  <a:cubicBezTo>
                    <a:pt x="2474" y="1507"/>
                    <a:pt x="2861" y="1441"/>
                    <a:pt x="3249" y="1441"/>
                  </a:cubicBezTo>
                  <a:cubicBezTo>
                    <a:pt x="3252" y="1441"/>
                    <a:pt x="3255" y="1441"/>
                    <a:pt x="3258" y="1441"/>
                  </a:cubicBezTo>
                  <a:cubicBezTo>
                    <a:pt x="3316" y="1441"/>
                    <a:pt x="3376" y="1440"/>
                    <a:pt x="3428" y="1418"/>
                  </a:cubicBezTo>
                  <a:cubicBezTo>
                    <a:pt x="3558" y="1364"/>
                    <a:pt x="3576" y="1251"/>
                    <a:pt x="3600" y="1131"/>
                  </a:cubicBezTo>
                  <a:cubicBezTo>
                    <a:pt x="3627" y="999"/>
                    <a:pt x="3689" y="876"/>
                    <a:pt x="3739" y="751"/>
                  </a:cubicBezTo>
                  <a:cubicBezTo>
                    <a:pt x="3801" y="590"/>
                    <a:pt x="3847" y="405"/>
                    <a:pt x="3778" y="246"/>
                  </a:cubicBezTo>
                  <a:cubicBezTo>
                    <a:pt x="3769" y="225"/>
                    <a:pt x="3757" y="204"/>
                    <a:pt x="3740" y="189"/>
                  </a:cubicBezTo>
                  <a:cubicBezTo>
                    <a:pt x="3715" y="168"/>
                    <a:pt x="3683" y="162"/>
                    <a:pt x="3651" y="156"/>
                  </a:cubicBezTo>
                  <a:cubicBezTo>
                    <a:pt x="3184" y="71"/>
                    <a:pt x="2729" y="103"/>
                    <a:pt x="2256" y="85"/>
                  </a:cubicBezTo>
                  <a:cubicBezTo>
                    <a:pt x="1769" y="67"/>
                    <a:pt x="1282" y="48"/>
                    <a:pt x="795" y="29"/>
                  </a:cubicBezTo>
                  <a:cubicBezTo>
                    <a:pt x="684" y="25"/>
                    <a:pt x="558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54;p37">
              <a:extLst>
                <a:ext uri="{FF2B5EF4-FFF2-40B4-BE49-F238E27FC236}">
                  <a16:creationId xmlns:a16="http://schemas.microsoft.com/office/drawing/2014/main" id="{8E3675E8-4082-A8C5-0996-5A2CAB55CC73}"/>
                </a:ext>
              </a:extLst>
            </p:cNvPr>
            <p:cNvSpPr/>
            <p:nvPr/>
          </p:nvSpPr>
          <p:spPr>
            <a:xfrm>
              <a:off x="6896130" y="3981558"/>
              <a:ext cx="63875" cy="5728"/>
            </a:xfrm>
            <a:custGeom>
              <a:avLst/>
              <a:gdLst/>
              <a:ahLst/>
              <a:cxnLst/>
              <a:rect l="l" t="t" r="r" b="b"/>
              <a:pathLst>
                <a:path w="1550" h="139" extrusionOk="0">
                  <a:moveTo>
                    <a:pt x="1500" y="0"/>
                  </a:moveTo>
                  <a:lnTo>
                    <a:pt x="47" y="43"/>
                  </a:lnTo>
                  <a:cubicBezTo>
                    <a:pt x="21" y="45"/>
                    <a:pt x="1" y="66"/>
                    <a:pt x="1" y="92"/>
                  </a:cubicBezTo>
                  <a:cubicBezTo>
                    <a:pt x="2" y="118"/>
                    <a:pt x="23" y="139"/>
                    <a:pt x="49" y="139"/>
                  </a:cubicBezTo>
                  <a:lnTo>
                    <a:pt x="51" y="139"/>
                  </a:lnTo>
                  <a:lnTo>
                    <a:pt x="1503" y="97"/>
                  </a:lnTo>
                  <a:cubicBezTo>
                    <a:pt x="1529" y="96"/>
                    <a:pt x="1550" y="74"/>
                    <a:pt x="1550" y="47"/>
                  </a:cubicBezTo>
                  <a:cubicBezTo>
                    <a:pt x="1548" y="21"/>
                    <a:pt x="1527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55;p37">
              <a:extLst>
                <a:ext uri="{FF2B5EF4-FFF2-40B4-BE49-F238E27FC236}">
                  <a16:creationId xmlns:a16="http://schemas.microsoft.com/office/drawing/2014/main" id="{6EDE739D-9A19-CDCF-0C81-6E6E7CCC2575}"/>
                </a:ext>
              </a:extLst>
            </p:cNvPr>
            <p:cNvSpPr/>
            <p:nvPr/>
          </p:nvSpPr>
          <p:spPr>
            <a:xfrm>
              <a:off x="7182264" y="3961695"/>
              <a:ext cx="132942" cy="54315"/>
            </a:xfrm>
            <a:custGeom>
              <a:avLst/>
              <a:gdLst/>
              <a:ahLst/>
              <a:cxnLst/>
              <a:rect l="l" t="t" r="r" b="b"/>
              <a:pathLst>
                <a:path w="3226" h="1318" extrusionOk="0">
                  <a:moveTo>
                    <a:pt x="468" y="1"/>
                  </a:moveTo>
                  <a:cubicBezTo>
                    <a:pt x="294" y="1"/>
                    <a:pt x="129" y="28"/>
                    <a:pt x="66" y="138"/>
                  </a:cubicBezTo>
                  <a:cubicBezTo>
                    <a:pt x="1" y="251"/>
                    <a:pt x="9" y="389"/>
                    <a:pt x="18" y="520"/>
                  </a:cubicBezTo>
                  <a:cubicBezTo>
                    <a:pt x="31" y="683"/>
                    <a:pt x="43" y="847"/>
                    <a:pt x="54" y="1009"/>
                  </a:cubicBezTo>
                  <a:cubicBezTo>
                    <a:pt x="61" y="1096"/>
                    <a:pt x="71" y="1190"/>
                    <a:pt x="132" y="1250"/>
                  </a:cubicBezTo>
                  <a:cubicBezTo>
                    <a:pt x="189" y="1306"/>
                    <a:pt x="271" y="1317"/>
                    <a:pt x="352" y="1317"/>
                  </a:cubicBezTo>
                  <a:cubicBezTo>
                    <a:pt x="375" y="1317"/>
                    <a:pt x="397" y="1317"/>
                    <a:pt x="419" y="1316"/>
                  </a:cubicBezTo>
                  <a:cubicBezTo>
                    <a:pt x="773" y="1298"/>
                    <a:pt x="1128" y="1289"/>
                    <a:pt x="1483" y="1289"/>
                  </a:cubicBezTo>
                  <a:cubicBezTo>
                    <a:pt x="1796" y="1289"/>
                    <a:pt x="2108" y="1296"/>
                    <a:pt x="2421" y="1310"/>
                  </a:cubicBezTo>
                  <a:cubicBezTo>
                    <a:pt x="2486" y="1310"/>
                    <a:pt x="2560" y="1313"/>
                    <a:pt x="2635" y="1313"/>
                  </a:cubicBezTo>
                  <a:cubicBezTo>
                    <a:pt x="2795" y="1313"/>
                    <a:pt x="2964" y="1297"/>
                    <a:pt x="3077" y="1192"/>
                  </a:cubicBezTo>
                  <a:cubicBezTo>
                    <a:pt x="3225" y="1055"/>
                    <a:pt x="3150" y="707"/>
                    <a:pt x="3150" y="511"/>
                  </a:cubicBezTo>
                  <a:cubicBezTo>
                    <a:pt x="3150" y="427"/>
                    <a:pt x="3147" y="335"/>
                    <a:pt x="3096" y="266"/>
                  </a:cubicBezTo>
                  <a:cubicBezTo>
                    <a:pt x="3046" y="197"/>
                    <a:pt x="2959" y="167"/>
                    <a:pt x="2877" y="145"/>
                  </a:cubicBezTo>
                  <a:cubicBezTo>
                    <a:pt x="2486" y="39"/>
                    <a:pt x="2056" y="18"/>
                    <a:pt x="1632" y="18"/>
                  </a:cubicBezTo>
                  <a:cubicBezTo>
                    <a:pt x="1391" y="18"/>
                    <a:pt x="1153" y="25"/>
                    <a:pt x="924" y="26"/>
                  </a:cubicBezTo>
                  <a:cubicBezTo>
                    <a:pt x="922" y="26"/>
                    <a:pt x="921" y="26"/>
                    <a:pt x="920" y="26"/>
                  </a:cubicBezTo>
                  <a:cubicBezTo>
                    <a:pt x="815" y="26"/>
                    <a:pt x="637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256;p37">
              <a:extLst>
                <a:ext uri="{FF2B5EF4-FFF2-40B4-BE49-F238E27FC236}">
                  <a16:creationId xmlns:a16="http://schemas.microsoft.com/office/drawing/2014/main" id="{4755F324-7184-A2FD-B312-B77B0F89709A}"/>
                </a:ext>
              </a:extLst>
            </p:cNvPr>
            <p:cNvSpPr/>
            <p:nvPr/>
          </p:nvSpPr>
          <p:spPr>
            <a:xfrm>
              <a:off x="7212142" y="3986586"/>
              <a:ext cx="49905" cy="5069"/>
            </a:xfrm>
            <a:custGeom>
              <a:avLst/>
              <a:gdLst/>
              <a:ahLst/>
              <a:cxnLst/>
              <a:rect l="l" t="t" r="r" b="b"/>
              <a:pathLst>
                <a:path w="1211" h="123" extrusionOk="0">
                  <a:moveTo>
                    <a:pt x="49" y="1"/>
                  </a:moveTo>
                  <a:cubicBezTo>
                    <a:pt x="23" y="1"/>
                    <a:pt x="2" y="22"/>
                    <a:pt x="1" y="47"/>
                  </a:cubicBezTo>
                  <a:cubicBezTo>
                    <a:pt x="1" y="74"/>
                    <a:pt x="22" y="96"/>
                    <a:pt x="47" y="96"/>
                  </a:cubicBezTo>
                  <a:lnTo>
                    <a:pt x="1161" y="123"/>
                  </a:lnTo>
                  <a:lnTo>
                    <a:pt x="1162" y="123"/>
                  </a:lnTo>
                  <a:cubicBezTo>
                    <a:pt x="1188" y="123"/>
                    <a:pt x="1210" y="102"/>
                    <a:pt x="1210" y="76"/>
                  </a:cubicBezTo>
                  <a:cubicBezTo>
                    <a:pt x="1211" y="49"/>
                    <a:pt x="1190" y="27"/>
                    <a:pt x="1163" y="27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257;p37">
              <a:extLst>
                <a:ext uri="{FF2B5EF4-FFF2-40B4-BE49-F238E27FC236}">
                  <a16:creationId xmlns:a16="http://schemas.microsoft.com/office/drawing/2014/main" id="{99F008AB-8EED-3004-3C28-E945CF472AEE}"/>
                </a:ext>
              </a:extLst>
            </p:cNvPr>
            <p:cNvSpPr/>
            <p:nvPr/>
          </p:nvSpPr>
          <p:spPr>
            <a:xfrm>
              <a:off x="7022247" y="2591183"/>
              <a:ext cx="155856" cy="110944"/>
            </a:xfrm>
            <a:custGeom>
              <a:avLst/>
              <a:gdLst/>
              <a:ahLst/>
              <a:cxnLst/>
              <a:rect l="l" t="t" r="r" b="b"/>
              <a:pathLst>
                <a:path w="3782" h="2692" extrusionOk="0">
                  <a:moveTo>
                    <a:pt x="409" y="0"/>
                  </a:moveTo>
                  <a:lnTo>
                    <a:pt x="1" y="121"/>
                  </a:lnTo>
                  <a:lnTo>
                    <a:pt x="511" y="2691"/>
                  </a:lnTo>
                  <a:lnTo>
                    <a:pt x="2173" y="2654"/>
                  </a:lnTo>
                  <a:lnTo>
                    <a:pt x="3781" y="766"/>
                  </a:lnTo>
                  <a:lnTo>
                    <a:pt x="3271" y="100"/>
                  </a:lnTo>
                  <a:lnTo>
                    <a:pt x="2848" y="9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258;p37">
              <a:extLst>
                <a:ext uri="{FF2B5EF4-FFF2-40B4-BE49-F238E27FC236}">
                  <a16:creationId xmlns:a16="http://schemas.microsoft.com/office/drawing/2014/main" id="{5C0A3B78-9CF0-C5D7-1F87-AF3CB31C5C81}"/>
                </a:ext>
              </a:extLst>
            </p:cNvPr>
            <p:cNvSpPr/>
            <p:nvPr/>
          </p:nvSpPr>
          <p:spPr>
            <a:xfrm>
              <a:off x="6790792" y="2596053"/>
              <a:ext cx="231434" cy="321813"/>
            </a:xfrm>
            <a:custGeom>
              <a:avLst/>
              <a:gdLst/>
              <a:ahLst/>
              <a:cxnLst/>
              <a:rect l="l" t="t" r="r" b="b"/>
              <a:pathLst>
                <a:path w="5616" h="7809" extrusionOk="0">
                  <a:moveTo>
                    <a:pt x="5616" y="0"/>
                  </a:moveTo>
                  <a:cubicBezTo>
                    <a:pt x="5616" y="0"/>
                    <a:pt x="3561" y="264"/>
                    <a:pt x="2780" y="832"/>
                  </a:cubicBezTo>
                  <a:cubicBezTo>
                    <a:pt x="2142" y="1295"/>
                    <a:pt x="1" y="4246"/>
                    <a:pt x="1" y="4246"/>
                  </a:cubicBezTo>
                  <a:cubicBezTo>
                    <a:pt x="1" y="4246"/>
                    <a:pt x="1835" y="7577"/>
                    <a:pt x="3416" y="7809"/>
                  </a:cubicBezTo>
                  <a:lnTo>
                    <a:pt x="5316" y="4969"/>
                  </a:lnTo>
                  <a:lnTo>
                    <a:pt x="5616" y="0"/>
                  </a:lnTo>
                  <a:close/>
                </a:path>
              </a:pathLst>
            </a:custGeom>
            <a:solidFill>
              <a:srgbClr val="E98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259;p37">
              <a:extLst>
                <a:ext uri="{FF2B5EF4-FFF2-40B4-BE49-F238E27FC236}">
                  <a16:creationId xmlns:a16="http://schemas.microsoft.com/office/drawing/2014/main" id="{CCAF043D-B201-18BB-4594-15680757EED2}"/>
                </a:ext>
              </a:extLst>
            </p:cNvPr>
            <p:cNvSpPr/>
            <p:nvPr/>
          </p:nvSpPr>
          <p:spPr>
            <a:xfrm>
              <a:off x="6891721" y="2595188"/>
              <a:ext cx="445766" cy="604972"/>
            </a:xfrm>
            <a:custGeom>
              <a:avLst/>
              <a:gdLst/>
              <a:ahLst/>
              <a:cxnLst/>
              <a:rect l="l" t="t" r="r" b="b"/>
              <a:pathLst>
                <a:path w="10817" h="14680" extrusionOk="0">
                  <a:moveTo>
                    <a:pt x="6437" y="0"/>
                  </a:moveTo>
                  <a:cubicBezTo>
                    <a:pt x="6437" y="0"/>
                    <a:pt x="6129" y="1339"/>
                    <a:pt x="4854" y="1339"/>
                  </a:cubicBezTo>
                  <a:cubicBezTo>
                    <a:pt x="4835" y="1339"/>
                    <a:pt x="4817" y="1339"/>
                    <a:pt x="4798" y="1338"/>
                  </a:cubicBezTo>
                  <a:cubicBezTo>
                    <a:pt x="3475" y="1300"/>
                    <a:pt x="3167" y="21"/>
                    <a:pt x="3167" y="21"/>
                  </a:cubicBezTo>
                  <a:cubicBezTo>
                    <a:pt x="3167" y="21"/>
                    <a:pt x="2327" y="234"/>
                    <a:pt x="1682" y="1678"/>
                  </a:cubicBezTo>
                  <a:cubicBezTo>
                    <a:pt x="1038" y="3121"/>
                    <a:pt x="1028" y="4836"/>
                    <a:pt x="914" y="6146"/>
                  </a:cubicBezTo>
                  <a:cubicBezTo>
                    <a:pt x="800" y="7458"/>
                    <a:pt x="1" y="14281"/>
                    <a:pt x="1" y="14281"/>
                  </a:cubicBezTo>
                  <a:cubicBezTo>
                    <a:pt x="1" y="14281"/>
                    <a:pt x="2891" y="14680"/>
                    <a:pt x="5707" y="14680"/>
                  </a:cubicBezTo>
                  <a:cubicBezTo>
                    <a:pt x="8523" y="14680"/>
                    <a:pt x="10816" y="14160"/>
                    <a:pt x="10816" y="14160"/>
                  </a:cubicBezTo>
                  <a:lnTo>
                    <a:pt x="8965" y="2016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rgbClr val="E98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260;p37">
              <a:extLst>
                <a:ext uri="{FF2B5EF4-FFF2-40B4-BE49-F238E27FC236}">
                  <a16:creationId xmlns:a16="http://schemas.microsoft.com/office/drawing/2014/main" id="{4EE751F6-CB2D-8953-C247-EB25AD82DB45}"/>
                </a:ext>
              </a:extLst>
            </p:cNvPr>
            <p:cNvSpPr/>
            <p:nvPr/>
          </p:nvSpPr>
          <p:spPr>
            <a:xfrm>
              <a:off x="7156960" y="2595188"/>
              <a:ext cx="249031" cy="318394"/>
            </a:xfrm>
            <a:custGeom>
              <a:avLst/>
              <a:gdLst/>
              <a:ahLst/>
              <a:cxnLst/>
              <a:rect l="l" t="t" r="r" b="b"/>
              <a:pathLst>
                <a:path w="6043" h="7726" extrusionOk="0">
                  <a:moveTo>
                    <a:pt x="1" y="0"/>
                  </a:moveTo>
                  <a:lnTo>
                    <a:pt x="341" y="3901"/>
                  </a:lnTo>
                  <a:lnTo>
                    <a:pt x="3361" y="7725"/>
                  </a:lnTo>
                  <a:cubicBezTo>
                    <a:pt x="4498" y="7183"/>
                    <a:pt x="5447" y="6555"/>
                    <a:pt x="6043" y="5164"/>
                  </a:cubicBezTo>
                  <a:cubicBezTo>
                    <a:pt x="6043" y="5164"/>
                    <a:pt x="4243" y="1451"/>
                    <a:pt x="3409" y="853"/>
                  </a:cubicBezTo>
                  <a:lnTo>
                    <a:pt x="3407" y="853"/>
                  </a:lnTo>
                  <a:cubicBezTo>
                    <a:pt x="2573" y="25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8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261;p37">
              <a:extLst>
                <a:ext uri="{FF2B5EF4-FFF2-40B4-BE49-F238E27FC236}">
                  <a16:creationId xmlns:a16="http://schemas.microsoft.com/office/drawing/2014/main" id="{47287E57-1195-8D42-D4F6-594DCDF40B7B}"/>
                </a:ext>
              </a:extLst>
            </p:cNvPr>
            <p:cNvSpPr/>
            <p:nvPr/>
          </p:nvSpPr>
          <p:spPr>
            <a:xfrm>
              <a:off x="6933064" y="2201064"/>
              <a:ext cx="316081" cy="248388"/>
            </a:xfrm>
            <a:custGeom>
              <a:avLst/>
              <a:gdLst/>
              <a:ahLst/>
              <a:cxnLst/>
              <a:rect l="l" t="t" r="r" b="b"/>
              <a:pathLst>
                <a:path w="7670" h="6027" extrusionOk="0">
                  <a:moveTo>
                    <a:pt x="4948" y="1"/>
                  </a:moveTo>
                  <a:cubicBezTo>
                    <a:pt x="4548" y="1"/>
                    <a:pt x="4195" y="297"/>
                    <a:pt x="4200" y="305"/>
                  </a:cubicBezTo>
                  <a:lnTo>
                    <a:pt x="4200" y="305"/>
                  </a:lnTo>
                  <a:cubicBezTo>
                    <a:pt x="4129" y="209"/>
                    <a:pt x="4023" y="140"/>
                    <a:pt x="3908" y="108"/>
                  </a:cubicBezTo>
                  <a:cubicBezTo>
                    <a:pt x="3854" y="93"/>
                    <a:pt x="3799" y="86"/>
                    <a:pt x="3743" y="86"/>
                  </a:cubicBezTo>
                  <a:cubicBezTo>
                    <a:pt x="3679" y="86"/>
                    <a:pt x="3615" y="95"/>
                    <a:pt x="3553" y="113"/>
                  </a:cubicBezTo>
                  <a:cubicBezTo>
                    <a:pt x="3448" y="142"/>
                    <a:pt x="3342" y="204"/>
                    <a:pt x="3304" y="307"/>
                  </a:cubicBezTo>
                  <a:cubicBezTo>
                    <a:pt x="3069" y="206"/>
                    <a:pt x="2830" y="73"/>
                    <a:pt x="2574" y="38"/>
                  </a:cubicBezTo>
                  <a:cubicBezTo>
                    <a:pt x="2499" y="28"/>
                    <a:pt x="2422" y="22"/>
                    <a:pt x="2344" y="22"/>
                  </a:cubicBezTo>
                  <a:cubicBezTo>
                    <a:pt x="2010" y="22"/>
                    <a:pt x="1671" y="124"/>
                    <a:pt x="1467" y="407"/>
                  </a:cubicBezTo>
                  <a:cubicBezTo>
                    <a:pt x="1343" y="580"/>
                    <a:pt x="1281" y="794"/>
                    <a:pt x="1283" y="1007"/>
                  </a:cubicBezTo>
                  <a:cubicBezTo>
                    <a:pt x="1079" y="1021"/>
                    <a:pt x="914" y="1163"/>
                    <a:pt x="864" y="1362"/>
                  </a:cubicBezTo>
                  <a:cubicBezTo>
                    <a:pt x="857" y="1392"/>
                    <a:pt x="852" y="1453"/>
                    <a:pt x="869" y="1479"/>
                  </a:cubicBezTo>
                  <a:cubicBezTo>
                    <a:pt x="639" y="1581"/>
                    <a:pt x="454" y="1768"/>
                    <a:pt x="324" y="1983"/>
                  </a:cubicBezTo>
                  <a:cubicBezTo>
                    <a:pt x="262" y="2084"/>
                    <a:pt x="212" y="2193"/>
                    <a:pt x="181" y="2307"/>
                  </a:cubicBezTo>
                  <a:cubicBezTo>
                    <a:pt x="87" y="2650"/>
                    <a:pt x="175" y="3030"/>
                    <a:pt x="321" y="3355"/>
                  </a:cubicBezTo>
                  <a:cubicBezTo>
                    <a:pt x="283" y="3375"/>
                    <a:pt x="244" y="3395"/>
                    <a:pt x="216" y="3426"/>
                  </a:cubicBezTo>
                  <a:cubicBezTo>
                    <a:pt x="193" y="3453"/>
                    <a:pt x="179" y="3487"/>
                    <a:pt x="168" y="3521"/>
                  </a:cubicBezTo>
                  <a:cubicBezTo>
                    <a:pt x="126" y="3658"/>
                    <a:pt x="152" y="3809"/>
                    <a:pt x="224" y="3931"/>
                  </a:cubicBezTo>
                  <a:cubicBezTo>
                    <a:pt x="133" y="4039"/>
                    <a:pt x="59" y="4163"/>
                    <a:pt x="30" y="4301"/>
                  </a:cubicBezTo>
                  <a:cubicBezTo>
                    <a:pt x="1" y="4438"/>
                    <a:pt x="22" y="4590"/>
                    <a:pt x="105" y="4702"/>
                  </a:cubicBezTo>
                  <a:cubicBezTo>
                    <a:pt x="316" y="4983"/>
                    <a:pt x="274" y="5287"/>
                    <a:pt x="321" y="5636"/>
                  </a:cubicBezTo>
                  <a:cubicBezTo>
                    <a:pt x="326" y="5681"/>
                    <a:pt x="977" y="5910"/>
                    <a:pt x="1009" y="5914"/>
                  </a:cubicBezTo>
                  <a:cubicBezTo>
                    <a:pt x="1493" y="5963"/>
                    <a:pt x="1835" y="6026"/>
                    <a:pt x="2203" y="6026"/>
                  </a:cubicBezTo>
                  <a:cubicBezTo>
                    <a:pt x="2441" y="6026"/>
                    <a:pt x="2689" y="6000"/>
                    <a:pt x="2995" y="5927"/>
                  </a:cubicBezTo>
                  <a:cubicBezTo>
                    <a:pt x="4409" y="5587"/>
                    <a:pt x="5852" y="5260"/>
                    <a:pt x="7294" y="5062"/>
                  </a:cubicBezTo>
                  <a:cubicBezTo>
                    <a:pt x="7302" y="5031"/>
                    <a:pt x="7325" y="4628"/>
                    <a:pt x="7347" y="4604"/>
                  </a:cubicBezTo>
                  <a:cubicBezTo>
                    <a:pt x="7382" y="4565"/>
                    <a:pt x="7415" y="4526"/>
                    <a:pt x="7445" y="4484"/>
                  </a:cubicBezTo>
                  <a:cubicBezTo>
                    <a:pt x="7472" y="4448"/>
                    <a:pt x="7496" y="4410"/>
                    <a:pt x="7510" y="4369"/>
                  </a:cubicBezTo>
                  <a:cubicBezTo>
                    <a:pt x="7523" y="4327"/>
                    <a:pt x="7536" y="4270"/>
                    <a:pt x="7520" y="4229"/>
                  </a:cubicBezTo>
                  <a:cubicBezTo>
                    <a:pt x="7580" y="4181"/>
                    <a:pt x="7616" y="4106"/>
                    <a:pt x="7614" y="4029"/>
                  </a:cubicBezTo>
                  <a:cubicBezTo>
                    <a:pt x="7613" y="3952"/>
                    <a:pt x="7581" y="3874"/>
                    <a:pt x="7520" y="3829"/>
                  </a:cubicBezTo>
                  <a:cubicBezTo>
                    <a:pt x="7599" y="3676"/>
                    <a:pt x="7649" y="3506"/>
                    <a:pt x="7649" y="3333"/>
                  </a:cubicBezTo>
                  <a:cubicBezTo>
                    <a:pt x="7648" y="3161"/>
                    <a:pt x="7599" y="2983"/>
                    <a:pt x="7492" y="2848"/>
                  </a:cubicBezTo>
                  <a:cubicBezTo>
                    <a:pt x="7638" y="2601"/>
                    <a:pt x="7670" y="2276"/>
                    <a:pt x="7527" y="2029"/>
                  </a:cubicBezTo>
                  <a:cubicBezTo>
                    <a:pt x="7453" y="1903"/>
                    <a:pt x="7347" y="1782"/>
                    <a:pt x="7203" y="1782"/>
                  </a:cubicBezTo>
                  <a:cubicBezTo>
                    <a:pt x="7201" y="1782"/>
                    <a:pt x="7200" y="1782"/>
                    <a:pt x="7199" y="1782"/>
                  </a:cubicBezTo>
                  <a:cubicBezTo>
                    <a:pt x="7214" y="1650"/>
                    <a:pt x="7103" y="1458"/>
                    <a:pt x="7008" y="1368"/>
                  </a:cubicBezTo>
                  <a:cubicBezTo>
                    <a:pt x="6849" y="1218"/>
                    <a:pt x="6709" y="1163"/>
                    <a:pt x="6498" y="1109"/>
                  </a:cubicBezTo>
                  <a:cubicBezTo>
                    <a:pt x="6532" y="1043"/>
                    <a:pt x="6531" y="965"/>
                    <a:pt x="6521" y="892"/>
                  </a:cubicBezTo>
                  <a:cubicBezTo>
                    <a:pt x="6514" y="829"/>
                    <a:pt x="6503" y="765"/>
                    <a:pt x="6474" y="709"/>
                  </a:cubicBezTo>
                  <a:cubicBezTo>
                    <a:pt x="6411" y="585"/>
                    <a:pt x="6271" y="513"/>
                    <a:pt x="6132" y="513"/>
                  </a:cubicBezTo>
                  <a:cubicBezTo>
                    <a:pt x="6120" y="513"/>
                    <a:pt x="6109" y="514"/>
                    <a:pt x="6098" y="515"/>
                  </a:cubicBezTo>
                  <a:cubicBezTo>
                    <a:pt x="5949" y="528"/>
                    <a:pt x="5800" y="603"/>
                    <a:pt x="5709" y="722"/>
                  </a:cubicBezTo>
                  <a:cubicBezTo>
                    <a:pt x="5696" y="556"/>
                    <a:pt x="5556" y="109"/>
                    <a:pt x="5098" y="16"/>
                  </a:cubicBezTo>
                  <a:cubicBezTo>
                    <a:pt x="5048" y="5"/>
                    <a:pt x="4997" y="1"/>
                    <a:pt x="4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262;p37">
              <a:extLst>
                <a:ext uri="{FF2B5EF4-FFF2-40B4-BE49-F238E27FC236}">
                  <a16:creationId xmlns:a16="http://schemas.microsoft.com/office/drawing/2014/main" id="{24833118-ABCC-7571-B391-22C7E63272CE}"/>
                </a:ext>
              </a:extLst>
            </p:cNvPr>
            <p:cNvSpPr/>
            <p:nvPr/>
          </p:nvSpPr>
          <p:spPr>
            <a:xfrm>
              <a:off x="7039100" y="2548273"/>
              <a:ext cx="100552" cy="60651"/>
            </a:xfrm>
            <a:custGeom>
              <a:avLst/>
              <a:gdLst/>
              <a:ahLst/>
              <a:cxnLst/>
              <a:rect l="l" t="t" r="r" b="b"/>
              <a:pathLst>
                <a:path w="2440" h="1051" extrusionOk="0">
                  <a:moveTo>
                    <a:pt x="0" y="1"/>
                  </a:moveTo>
                  <a:lnTo>
                    <a:pt x="0" y="1041"/>
                  </a:lnTo>
                  <a:lnTo>
                    <a:pt x="2439" y="1050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263;p37">
              <a:extLst>
                <a:ext uri="{FF2B5EF4-FFF2-40B4-BE49-F238E27FC236}">
                  <a16:creationId xmlns:a16="http://schemas.microsoft.com/office/drawing/2014/main" id="{1A21F5A1-2A17-6218-CA3F-6795AA2AD3A5}"/>
                </a:ext>
              </a:extLst>
            </p:cNvPr>
            <p:cNvSpPr/>
            <p:nvPr/>
          </p:nvSpPr>
          <p:spPr>
            <a:xfrm>
              <a:off x="6963973" y="2250149"/>
              <a:ext cx="249403" cy="315317"/>
            </a:xfrm>
            <a:custGeom>
              <a:avLst/>
              <a:gdLst/>
              <a:ahLst/>
              <a:cxnLst/>
              <a:rect l="l" t="t" r="r" b="b"/>
              <a:pathLst>
                <a:path w="6052" h="7651" extrusionOk="0">
                  <a:moveTo>
                    <a:pt x="3043" y="1"/>
                  </a:moveTo>
                  <a:cubicBezTo>
                    <a:pt x="1865" y="1"/>
                    <a:pt x="684" y="622"/>
                    <a:pt x="197" y="1744"/>
                  </a:cubicBezTo>
                  <a:cubicBezTo>
                    <a:pt x="0" y="2197"/>
                    <a:pt x="52" y="2645"/>
                    <a:pt x="52" y="3336"/>
                  </a:cubicBezTo>
                  <a:cubicBezTo>
                    <a:pt x="52" y="5448"/>
                    <a:pt x="1318" y="7650"/>
                    <a:pt x="3043" y="7650"/>
                  </a:cubicBezTo>
                  <a:cubicBezTo>
                    <a:pt x="4767" y="7650"/>
                    <a:pt x="6032" y="5448"/>
                    <a:pt x="6032" y="3336"/>
                  </a:cubicBezTo>
                  <a:cubicBezTo>
                    <a:pt x="6032" y="2543"/>
                    <a:pt x="6052" y="1877"/>
                    <a:pt x="5728" y="1352"/>
                  </a:cubicBezTo>
                  <a:cubicBezTo>
                    <a:pt x="5192" y="478"/>
                    <a:pt x="4074" y="1"/>
                    <a:pt x="304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264;p37">
              <a:extLst>
                <a:ext uri="{FF2B5EF4-FFF2-40B4-BE49-F238E27FC236}">
                  <a16:creationId xmlns:a16="http://schemas.microsoft.com/office/drawing/2014/main" id="{C13B1DCF-CA88-B711-955D-46EF81C2A953}"/>
                </a:ext>
              </a:extLst>
            </p:cNvPr>
            <p:cNvSpPr/>
            <p:nvPr/>
          </p:nvSpPr>
          <p:spPr>
            <a:xfrm>
              <a:off x="7050510" y="2554967"/>
              <a:ext cx="71210" cy="12280"/>
            </a:xfrm>
            <a:custGeom>
              <a:avLst/>
              <a:gdLst/>
              <a:ahLst/>
              <a:cxnLst/>
              <a:rect l="l" t="t" r="r" b="b"/>
              <a:pathLst>
                <a:path w="1728" h="298" extrusionOk="0">
                  <a:moveTo>
                    <a:pt x="54" y="0"/>
                  </a:moveTo>
                  <a:cubicBezTo>
                    <a:pt x="36" y="0"/>
                    <a:pt x="19" y="10"/>
                    <a:pt x="11" y="27"/>
                  </a:cubicBezTo>
                  <a:cubicBezTo>
                    <a:pt x="0" y="51"/>
                    <a:pt x="10" y="78"/>
                    <a:pt x="33" y="90"/>
                  </a:cubicBezTo>
                  <a:cubicBezTo>
                    <a:pt x="325" y="228"/>
                    <a:pt x="631" y="298"/>
                    <a:pt x="942" y="298"/>
                  </a:cubicBezTo>
                  <a:cubicBezTo>
                    <a:pt x="1195" y="298"/>
                    <a:pt x="1448" y="250"/>
                    <a:pt x="1691" y="157"/>
                  </a:cubicBezTo>
                  <a:cubicBezTo>
                    <a:pt x="1714" y="148"/>
                    <a:pt x="1727" y="121"/>
                    <a:pt x="1718" y="97"/>
                  </a:cubicBezTo>
                  <a:cubicBezTo>
                    <a:pt x="1711" y="78"/>
                    <a:pt x="1693" y="67"/>
                    <a:pt x="1674" y="67"/>
                  </a:cubicBezTo>
                  <a:cubicBezTo>
                    <a:pt x="1668" y="67"/>
                    <a:pt x="1663" y="68"/>
                    <a:pt x="1657" y="70"/>
                  </a:cubicBezTo>
                  <a:cubicBezTo>
                    <a:pt x="1425" y="159"/>
                    <a:pt x="1184" y="203"/>
                    <a:pt x="942" y="203"/>
                  </a:cubicBezTo>
                  <a:cubicBezTo>
                    <a:pt x="648" y="203"/>
                    <a:pt x="353" y="137"/>
                    <a:pt x="74" y="5"/>
                  </a:cubicBezTo>
                  <a:cubicBezTo>
                    <a:pt x="67" y="2"/>
                    <a:pt x="6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265;p37">
              <a:extLst>
                <a:ext uri="{FF2B5EF4-FFF2-40B4-BE49-F238E27FC236}">
                  <a16:creationId xmlns:a16="http://schemas.microsoft.com/office/drawing/2014/main" id="{22E59B54-40C4-2185-C747-AE79B46E1F3A}"/>
                </a:ext>
              </a:extLst>
            </p:cNvPr>
            <p:cNvSpPr/>
            <p:nvPr/>
          </p:nvSpPr>
          <p:spPr>
            <a:xfrm>
              <a:off x="7004691" y="2364926"/>
              <a:ext cx="57447" cy="18422"/>
            </a:xfrm>
            <a:custGeom>
              <a:avLst/>
              <a:gdLst/>
              <a:ahLst/>
              <a:cxnLst/>
              <a:rect l="l" t="t" r="r" b="b"/>
              <a:pathLst>
                <a:path w="1394" h="447" extrusionOk="0">
                  <a:moveTo>
                    <a:pt x="1021" y="1"/>
                  </a:moveTo>
                  <a:cubicBezTo>
                    <a:pt x="978" y="1"/>
                    <a:pt x="934" y="3"/>
                    <a:pt x="888" y="7"/>
                  </a:cubicBezTo>
                  <a:cubicBezTo>
                    <a:pt x="548" y="38"/>
                    <a:pt x="323" y="125"/>
                    <a:pt x="165" y="242"/>
                  </a:cubicBezTo>
                  <a:cubicBezTo>
                    <a:pt x="1" y="366"/>
                    <a:pt x="14" y="447"/>
                    <a:pt x="129" y="447"/>
                  </a:cubicBezTo>
                  <a:cubicBezTo>
                    <a:pt x="153" y="447"/>
                    <a:pt x="182" y="443"/>
                    <a:pt x="214" y="436"/>
                  </a:cubicBezTo>
                  <a:cubicBezTo>
                    <a:pt x="401" y="393"/>
                    <a:pt x="615" y="349"/>
                    <a:pt x="855" y="334"/>
                  </a:cubicBezTo>
                  <a:cubicBezTo>
                    <a:pt x="897" y="332"/>
                    <a:pt x="937" y="331"/>
                    <a:pt x="976" y="331"/>
                  </a:cubicBezTo>
                  <a:cubicBezTo>
                    <a:pt x="1009" y="331"/>
                    <a:pt x="1040" y="331"/>
                    <a:pt x="1070" y="331"/>
                  </a:cubicBezTo>
                  <a:cubicBezTo>
                    <a:pt x="1210" y="331"/>
                    <a:pt x="1313" y="321"/>
                    <a:pt x="1348" y="205"/>
                  </a:cubicBezTo>
                  <a:cubicBezTo>
                    <a:pt x="1393" y="62"/>
                    <a:pt x="1241" y="1"/>
                    <a:pt x="1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266;p37">
              <a:extLst>
                <a:ext uri="{FF2B5EF4-FFF2-40B4-BE49-F238E27FC236}">
                  <a16:creationId xmlns:a16="http://schemas.microsoft.com/office/drawing/2014/main" id="{C00F00C1-E355-9117-306D-C71E9F8BC897}"/>
                </a:ext>
              </a:extLst>
            </p:cNvPr>
            <p:cNvSpPr/>
            <p:nvPr/>
          </p:nvSpPr>
          <p:spPr>
            <a:xfrm>
              <a:off x="7121692" y="2365585"/>
              <a:ext cx="58559" cy="16526"/>
            </a:xfrm>
            <a:custGeom>
              <a:avLst/>
              <a:gdLst/>
              <a:ahLst/>
              <a:cxnLst/>
              <a:rect l="l" t="t" r="r" b="b"/>
              <a:pathLst>
                <a:path w="1421" h="401" extrusionOk="0">
                  <a:moveTo>
                    <a:pt x="449" y="1"/>
                  </a:moveTo>
                  <a:cubicBezTo>
                    <a:pt x="191" y="1"/>
                    <a:pt x="1" y="68"/>
                    <a:pt x="58" y="224"/>
                  </a:cubicBezTo>
                  <a:cubicBezTo>
                    <a:pt x="93" y="318"/>
                    <a:pt x="168" y="338"/>
                    <a:pt x="270" y="338"/>
                  </a:cubicBezTo>
                  <a:cubicBezTo>
                    <a:pt x="346" y="338"/>
                    <a:pt x="438" y="326"/>
                    <a:pt x="539" y="326"/>
                  </a:cubicBezTo>
                  <a:cubicBezTo>
                    <a:pt x="545" y="326"/>
                    <a:pt x="551" y="326"/>
                    <a:pt x="557" y="326"/>
                  </a:cubicBezTo>
                  <a:cubicBezTo>
                    <a:pt x="798" y="329"/>
                    <a:pt x="1015" y="361"/>
                    <a:pt x="1203" y="394"/>
                  </a:cubicBezTo>
                  <a:cubicBezTo>
                    <a:pt x="1229" y="398"/>
                    <a:pt x="1253" y="401"/>
                    <a:pt x="1274" y="401"/>
                  </a:cubicBezTo>
                  <a:cubicBezTo>
                    <a:pt x="1403" y="401"/>
                    <a:pt x="1420" y="317"/>
                    <a:pt x="1243" y="199"/>
                  </a:cubicBezTo>
                  <a:cubicBezTo>
                    <a:pt x="1077" y="88"/>
                    <a:pt x="849" y="13"/>
                    <a:pt x="507" y="2"/>
                  </a:cubicBezTo>
                  <a:cubicBezTo>
                    <a:pt x="488" y="1"/>
                    <a:pt x="468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267;p37">
              <a:extLst>
                <a:ext uri="{FF2B5EF4-FFF2-40B4-BE49-F238E27FC236}">
                  <a16:creationId xmlns:a16="http://schemas.microsoft.com/office/drawing/2014/main" id="{723A63DB-DA12-CF8F-39FC-C1223AD5970E}"/>
                </a:ext>
              </a:extLst>
            </p:cNvPr>
            <p:cNvSpPr/>
            <p:nvPr/>
          </p:nvSpPr>
          <p:spPr>
            <a:xfrm>
              <a:off x="7084303" y="2419590"/>
              <a:ext cx="26622" cy="44260"/>
            </a:xfrm>
            <a:custGeom>
              <a:avLst/>
              <a:gdLst/>
              <a:ahLst/>
              <a:cxnLst/>
              <a:rect l="l" t="t" r="r" b="b"/>
              <a:pathLst>
                <a:path w="646" h="1074" extrusionOk="0">
                  <a:moveTo>
                    <a:pt x="143" y="0"/>
                  </a:moveTo>
                  <a:cubicBezTo>
                    <a:pt x="118" y="0"/>
                    <a:pt x="98" y="18"/>
                    <a:pt x="96" y="42"/>
                  </a:cubicBezTo>
                  <a:cubicBezTo>
                    <a:pt x="94" y="68"/>
                    <a:pt x="114" y="91"/>
                    <a:pt x="139" y="93"/>
                  </a:cubicBezTo>
                  <a:cubicBezTo>
                    <a:pt x="257" y="105"/>
                    <a:pt x="364" y="161"/>
                    <a:pt x="439" y="253"/>
                  </a:cubicBezTo>
                  <a:cubicBezTo>
                    <a:pt x="514" y="343"/>
                    <a:pt x="550" y="460"/>
                    <a:pt x="538" y="577"/>
                  </a:cubicBezTo>
                  <a:cubicBezTo>
                    <a:pt x="528" y="696"/>
                    <a:pt x="471" y="802"/>
                    <a:pt x="379" y="878"/>
                  </a:cubicBezTo>
                  <a:cubicBezTo>
                    <a:pt x="299" y="944"/>
                    <a:pt x="198" y="979"/>
                    <a:pt x="95" y="979"/>
                  </a:cubicBezTo>
                  <a:cubicBezTo>
                    <a:pt x="82" y="979"/>
                    <a:pt x="68" y="979"/>
                    <a:pt x="54" y="978"/>
                  </a:cubicBezTo>
                  <a:cubicBezTo>
                    <a:pt x="52" y="977"/>
                    <a:pt x="50" y="977"/>
                    <a:pt x="48" y="977"/>
                  </a:cubicBezTo>
                  <a:cubicBezTo>
                    <a:pt x="24" y="977"/>
                    <a:pt x="5" y="996"/>
                    <a:pt x="3" y="1019"/>
                  </a:cubicBezTo>
                  <a:cubicBezTo>
                    <a:pt x="1" y="1045"/>
                    <a:pt x="19" y="1068"/>
                    <a:pt x="45" y="1071"/>
                  </a:cubicBezTo>
                  <a:cubicBezTo>
                    <a:pt x="62" y="1072"/>
                    <a:pt x="80" y="1073"/>
                    <a:pt x="97" y="1073"/>
                  </a:cubicBezTo>
                  <a:cubicBezTo>
                    <a:pt x="222" y="1073"/>
                    <a:pt x="342" y="1030"/>
                    <a:pt x="439" y="950"/>
                  </a:cubicBezTo>
                  <a:cubicBezTo>
                    <a:pt x="550" y="859"/>
                    <a:pt x="619" y="730"/>
                    <a:pt x="631" y="587"/>
                  </a:cubicBezTo>
                  <a:cubicBezTo>
                    <a:pt x="645" y="444"/>
                    <a:pt x="602" y="304"/>
                    <a:pt x="512" y="193"/>
                  </a:cubicBezTo>
                  <a:cubicBezTo>
                    <a:pt x="420" y="83"/>
                    <a:pt x="290" y="14"/>
                    <a:pt x="147" y="0"/>
                  </a:cubicBezTo>
                  <a:cubicBezTo>
                    <a:pt x="146" y="0"/>
                    <a:pt x="14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268;p37">
              <a:extLst>
                <a:ext uri="{FF2B5EF4-FFF2-40B4-BE49-F238E27FC236}">
                  <a16:creationId xmlns:a16="http://schemas.microsoft.com/office/drawing/2014/main" id="{048F0153-DD6C-A211-5501-73981C9455ED}"/>
                </a:ext>
              </a:extLst>
            </p:cNvPr>
            <p:cNvSpPr/>
            <p:nvPr/>
          </p:nvSpPr>
          <p:spPr>
            <a:xfrm>
              <a:off x="7131821" y="2390825"/>
              <a:ext cx="16113" cy="30043"/>
            </a:xfrm>
            <a:custGeom>
              <a:avLst/>
              <a:gdLst/>
              <a:ahLst/>
              <a:cxnLst/>
              <a:rect l="l" t="t" r="r" b="b"/>
              <a:pathLst>
                <a:path w="391" h="729" extrusionOk="0">
                  <a:moveTo>
                    <a:pt x="196" y="0"/>
                  </a:moveTo>
                  <a:cubicBezTo>
                    <a:pt x="88" y="0"/>
                    <a:pt x="1" y="163"/>
                    <a:pt x="1" y="364"/>
                  </a:cubicBezTo>
                  <a:cubicBezTo>
                    <a:pt x="1" y="566"/>
                    <a:pt x="88" y="728"/>
                    <a:pt x="196" y="728"/>
                  </a:cubicBezTo>
                  <a:cubicBezTo>
                    <a:pt x="303" y="728"/>
                    <a:pt x="391" y="566"/>
                    <a:pt x="391" y="364"/>
                  </a:cubicBezTo>
                  <a:cubicBezTo>
                    <a:pt x="391" y="163"/>
                    <a:pt x="303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269;p37">
              <a:extLst>
                <a:ext uri="{FF2B5EF4-FFF2-40B4-BE49-F238E27FC236}">
                  <a16:creationId xmlns:a16="http://schemas.microsoft.com/office/drawing/2014/main" id="{100383D2-F052-C0EB-1117-D1321D63FEC8}"/>
                </a:ext>
              </a:extLst>
            </p:cNvPr>
            <p:cNvSpPr/>
            <p:nvPr/>
          </p:nvSpPr>
          <p:spPr>
            <a:xfrm>
              <a:off x="7037900" y="2390825"/>
              <a:ext cx="16113" cy="30043"/>
            </a:xfrm>
            <a:custGeom>
              <a:avLst/>
              <a:gdLst/>
              <a:ahLst/>
              <a:cxnLst/>
              <a:rect l="l" t="t" r="r" b="b"/>
              <a:pathLst>
                <a:path w="391" h="729" extrusionOk="0">
                  <a:moveTo>
                    <a:pt x="195" y="0"/>
                  </a:moveTo>
                  <a:cubicBezTo>
                    <a:pt x="88" y="0"/>
                    <a:pt x="0" y="163"/>
                    <a:pt x="0" y="364"/>
                  </a:cubicBezTo>
                  <a:cubicBezTo>
                    <a:pt x="0" y="566"/>
                    <a:pt x="88" y="728"/>
                    <a:pt x="195" y="728"/>
                  </a:cubicBezTo>
                  <a:cubicBezTo>
                    <a:pt x="303" y="728"/>
                    <a:pt x="390" y="566"/>
                    <a:pt x="390" y="364"/>
                  </a:cubicBezTo>
                  <a:cubicBezTo>
                    <a:pt x="390" y="163"/>
                    <a:pt x="303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270;p37">
              <a:extLst>
                <a:ext uri="{FF2B5EF4-FFF2-40B4-BE49-F238E27FC236}">
                  <a16:creationId xmlns:a16="http://schemas.microsoft.com/office/drawing/2014/main" id="{80C8E6F0-6F1D-C761-9735-5DEA16BC0705}"/>
                </a:ext>
              </a:extLst>
            </p:cNvPr>
            <p:cNvSpPr/>
            <p:nvPr/>
          </p:nvSpPr>
          <p:spPr>
            <a:xfrm>
              <a:off x="7176051" y="2391549"/>
              <a:ext cx="65029" cy="69196"/>
            </a:xfrm>
            <a:custGeom>
              <a:avLst/>
              <a:gdLst/>
              <a:ahLst/>
              <a:cxnLst/>
              <a:rect l="l" t="t" r="r" b="b"/>
              <a:pathLst>
                <a:path w="1578" h="1679" extrusionOk="0">
                  <a:moveTo>
                    <a:pt x="879" y="0"/>
                  </a:moveTo>
                  <a:cubicBezTo>
                    <a:pt x="571" y="0"/>
                    <a:pt x="262" y="255"/>
                    <a:pt x="142" y="636"/>
                  </a:cubicBezTo>
                  <a:cubicBezTo>
                    <a:pt x="0" y="1086"/>
                    <a:pt x="175" y="1541"/>
                    <a:pt x="532" y="1654"/>
                  </a:cubicBezTo>
                  <a:cubicBezTo>
                    <a:pt x="586" y="1671"/>
                    <a:pt x="641" y="1679"/>
                    <a:pt x="696" y="1679"/>
                  </a:cubicBezTo>
                  <a:cubicBezTo>
                    <a:pt x="1006" y="1679"/>
                    <a:pt x="1315" y="1424"/>
                    <a:pt x="1435" y="1043"/>
                  </a:cubicBezTo>
                  <a:cubicBezTo>
                    <a:pt x="1577" y="594"/>
                    <a:pt x="1401" y="137"/>
                    <a:pt x="1044" y="26"/>
                  </a:cubicBezTo>
                  <a:cubicBezTo>
                    <a:pt x="990" y="9"/>
                    <a:pt x="935" y="0"/>
                    <a:pt x="87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271;p37">
              <a:extLst>
                <a:ext uri="{FF2B5EF4-FFF2-40B4-BE49-F238E27FC236}">
                  <a16:creationId xmlns:a16="http://schemas.microsoft.com/office/drawing/2014/main" id="{7D95199F-483D-646B-2891-83883E9B3CEF}"/>
                </a:ext>
              </a:extLst>
            </p:cNvPr>
            <p:cNvSpPr/>
            <p:nvPr/>
          </p:nvSpPr>
          <p:spPr>
            <a:xfrm>
              <a:off x="6936815" y="2391549"/>
              <a:ext cx="64947" cy="69196"/>
            </a:xfrm>
            <a:custGeom>
              <a:avLst/>
              <a:gdLst/>
              <a:ahLst/>
              <a:cxnLst/>
              <a:rect l="l" t="t" r="r" b="b"/>
              <a:pathLst>
                <a:path w="1576" h="1679" extrusionOk="0">
                  <a:moveTo>
                    <a:pt x="698" y="0"/>
                  </a:moveTo>
                  <a:cubicBezTo>
                    <a:pt x="642" y="0"/>
                    <a:pt x="587" y="9"/>
                    <a:pt x="532" y="26"/>
                  </a:cubicBezTo>
                  <a:cubicBezTo>
                    <a:pt x="175" y="137"/>
                    <a:pt x="0" y="594"/>
                    <a:pt x="141" y="1043"/>
                  </a:cubicBezTo>
                  <a:cubicBezTo>
                    <a:pt x="262" y="1424"/>
                    <a:pt x="571" y="1679"/>
                    <a:pt x="880" y="1679"/>
                  </a:cubicBezTo>
                  <a:cubicBezTo>
                    <a:pt x="935" y="1679"/>
                    <a:pt x="990" y="1671"/>
                    <a:pt x="1044" y="1654"/>
                  </a:cubicBezTo>
                  <a:cubicBezTo>
                    <a:pt x="1401" y="1541"/>
                    <a:pt x="1576" y="1086"/>
                    <a:pt x="1435" y="636"/>
                  </a:cubicBezTo>
                  <a:cubicBezTo>
                    <a:pt x="1315" y="255"/>
                    <a:pt x="1006" y="0"/>
                    <a:pt x="698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272;p37">
              <a:extLst>
                <a:ext uri="{FF2B5EF4-FFF2-40B4-BE49-F238E27FC236}">
                  <a16:creationId xmlns:a16="http://schemas.microsoft.com/office/drawing/2014/main" id="{E42C52C9-429F-EB24-D72D-2547556FCDE2}"/>
                </a:ext>
              </a:extLst>
            </p:cNvPr>
            <p:cNvSpPr/>
            <p:nvPr/>
          </p:nvSpPr>
          <p:spPr>
            <a:xfrm>
              <a:off x="6962531" y="2248006"/>
              <a:ext cx="252288" cy="186281"/>
            </a:xfrm>
            <a:custGeom>
              <a:avLst/>
              <a:gdLst/>
              <a:ahLst/>
              <a:cxnLst/>
              <a:rect l="l" t="t" r="r" b="b"/>
              <a:pathLst>
                <a:path w="6122" h="4520" extrusionOk="0">
                  <a:moveTo>
                    <a:pt x="3078" y="1"/>
                  </a:moveTo>
                  <a:cubicBezTo>
                    <a:pt x="1886" y="1"/>
                    <a:pt x="691" y="629"/>
                    <a:pt x="198" y="1765"/>
                  </a:cubicBezTo>
                  <a:cubicBezTo>
                    <a:pt x="0" y="2222"/>
                    <a:pt x="32" y="2675"/>
                    <a:pt x="52" y="3375"/>
                  </a:cubicBezTo>
                  <a:cubicBezTo>
                    <a:pt x="71" y="3977"/>
                    <a:pt x="101" y="4443"/>
                    <a:pt x="151" y="4497"/>
                  </a:cubicBezTo>
                  <a:cubicBezTo>
                    <a:pt x="167" y="4513"/>
                    <a:pt x="181" y="4520"/>
                    <a:pt x="194" y="4520"/>
                  </a:cubicBezTo>
                  <a:cubicBezTo>
                    <a:pt x="271" y="4520"/>
                    <a:pt x="319" y="4293"/>
                    <a:pt x="329" y="4250"/>
                  </a:cubicBezTo>
                  <a:cubicBezTo>
                    <a:pt x="375" y="4071"/>
                    <a:pt x="412" y="3888"/>
                    <a:pt x="403" y="3702"/>
                  </a:cubicBezTo>
                  <a:cubicBezTo>
                    <a:pt x="398" y="3609"/>
                    <a:pt x="382" y="3517"/>
                    <a:pt x="379" y="3424"/>
                  </a:cubicBezTo>
                  <a:cubicBezTo>
                    <a:pt x="376" y="3323"/>
                    <a:pt x="397" y="3233"/>
                    <a:pt x="412" y="3135"/>
                  </a:cubicBezTo>
                  <a:cubicBezTo>
                    <a:pt x="417" y="3106"/>
                    <a:pt x="406" y="2983"/>
                    <a:pt x="427" y="2967"/>
                  </a:cubicBezTo>
                  <a:cubicBezTo>
                    <a:pt x="427" y="2967"/>
                    <a:pt x="661" y="2786"/>
                    <a:pt x="768" y="2557"/>
                  </a:cubicBezTo>
                  <a:cubicBezTo>
                    <a:pt x="879" y="2321"/>
                    <a:pt x="843" y="2061"/>
                    <a:pt x="843" y="2061"/>
                  </a:cubicBezTo>
                  <a:lnTo>
                    <a:pt x="843" y="2061"/>
                  </a:lnTo>
                  <a:cubicBezTo>
                    <a:pt x="897" y="2066"/>
                    <a:pt x="951" y="2068"/>
                    <a:pt x="1003" y="2068"/>
                  </a:cubicBezTo>
                  <a:cubicBezTo>
                    <a:pt x="1442" y="2068"/>
                    <a:pt x="1803" y="1919"/>
                    <a:pt x="2084" y="1614"/>
                  </a:cubicBezTo>
                  <a:cubicBezTo>
                    <a:pt x="2084" y="1614"/>
                    <a:pt x="2252" y="1823"/>
                    <a:pt x="2559" y="1827"/>
                  </a:cubicBezTo>
                  <a:cubicBezTo>
                    <a:pt x="2566" y="1828"/>
                    <a:pt x="2573" y="1828"/>
                    <a:pt x="2579" y="1828"/>
                  </a:cubicBezTo>
                  <a:cubicBezTo>
                    <a:pt x="2870" y="1828"/>
                    <a:pt x="2956" y="1732"/>
                    <a:pt x="2956" y="1732"/>
                  </a:cubicBezTo>
                  <a:lnTo>
                    <a:pt x="2956" y="1732"/>
                  </a:lnTo>
                  <a:cubicBezTo>
                    <a:pt x="2956" y="1732"/>
                    <a:pt x="2904" y="2007"/>
                    <a:pt x="3092" y="2062"/>
                  </a:cubicBezTo>
                  <a:cubicBezTo>
                    <a:pt x="3128" y="2073"/>
                    <a:pt x="3162" y="2078"/>
                    <a:pt x="3194" y="2078"/>
                  </a:cubicBezTo>
                  <a:cubicBezTo>
                    <a:pt x="3499" y="2078"/>
                    <a:pt x="3589" y="1623"/>
                    <a:pt x="3589" y="1623"/>
                  </a:cubicBezTo>
                  <a:cubicBezTo>
                    <a:pt x="3710" y="1687"/>
                    <a:pt x="3836" y="1722"/>
                    <a:pt x="3968" y="1722"/>
                  </a:cubicBezTo>
                  <a:cubicBezTo>
                    <a:pt x="4075" y="1722"/>
                    <a:pt x="4187" y="1699"/>
                    <a:pt x="4302" y="1649"/>
                  </a:cubicBezTo>
                  <a:cubicBezTo>
                    <a:pt x="4302" y="1649"/>
                    <a:pt x="4404" y="1853"/>
                    <a:pt x="4666" y="1933"/>
                  </a:cubicBezTo>
                  <a:cubicBezTo>
                    <a:pt x="4753" y="1960"/>
                    <a:pt x="4850" y="1969"/>
                    <a:pt x="4940" y="1969"/>
                  </a:cubicBezTo>
                  <a:cubicBezTo>
                    <a:pt x="5119" y="1969"/>
                    <a:pt x="5272" y="1933"/>
                    <a:pt x="5272" y="1933"/>
                  </a:cubicBezTo>
                  <a:lnTo>
                    <a:pt x="5272" y="1933"/>
                  </a:lnTo>
                  <a:cubicBezTo>
                    <a:pt x="5272" y="1933"/>
                    <a:pt x="5239" y="2117"/>
                    <a:pt x="5351" y="2291"/>
                  </a:cubicBezTo>
                  <a:cubicBezTo>
                    <a:pt x="5463" y="2462"/>
                    <a:pt x="5636" y="2526"/>
                    <a:pt x="5641" y="2528"/>
                  </a:cubicBezTo>
                  <a:lnTo>
                    <a:pt x="5641" y="2528"/>
                  </a:lnTo>
                  <a:cubicBezTo>
                    <a:pt x="5641" y="2528"/>
                    <a:pt x="5640" y="2528"/>
                    <a:pt x="5640" y="2528"/>
                  </a:cubicBezTo>
                  <a:cubicBezTo>
                    <a:pt x="5615" y="2528"/>
                    <a:pt x="5564" y="2792"/>
                    <a:pt x="5639" y="3055"/>
                  </a:cubicBezTo>
                  <a:cubicBezTo>
                    <a:pt x="5704" y="3283"/>
                    <a:pt x="5869" y="3439"/>
                    <a:pt x="5882" y="3559"/>
                  </a:cubicBezTo>
                  <a:cubicBezTo>
                    <a:pt x="5892" y="3664"/>
                    <a:pt x="5917" y="3819"/>
                    <a:pt x="5930" y="3935"/>
                  </a:cubicBezTo>
                  <a:cubicBezTo>
                    <a:pt x="5945" y="4078"/>
                    <a:pt x="5962" y="4217"/>
                    <a:pt x="5999" y="4249"/>
                  </a:cubicBezTo>
                  <a:cubicBezTo>
                    <a:pt x="6004" y="4252"/>
                    <a:pt x="6007" y="4254"/>
                    <a:pt x="6011" y="4254"/>
                  </a:cubicBezTo>
                  <a:cubicBezTo>
                    <a:pt x="6036" y="4254"/>
                    <a:pt x="6035" y="4144"/>
                    <a:pt x="6063" y="3819"/>
                  </a:cubicBezTo>
                  <a:cubicBezTo>
                    <a:pt x="6076" y="3671"/>
                    <a:pt x="6102" y="3524"/>
                    <a:pt x="6102" y="3374"/>
                  </a:cubicBezTo>
                  <a:cubicBezTo>
                    <a:pt x="6102" y="2573"/>
                    <a:pt x="6122" y="1898"/>
                    <a:pt x="5796" y="1368"/>
                  </a:cubicBezTo>
                  <a:cubicBezTo>
                    <a:pt x="5252" y="484"/>
                    <a:pt x="4121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273;p37">
              <a:extLst>
                <a:ext uri="{FF2B5EF4-FFF2-40B4-BE49-F238E27FC236}">
                  <a16:creationId xmlns:a16="http://schemas.microsoft.com/office/drawing/2014/main" id="{9D535587-72AF-DFA5-B4EC-94B39BC7355C}"/>
                </a:ext>
              </a:extLst>
            </p:cNvPr>
            <p:cNvSpPr/>
            <p:nvPr/>
          </p:nvSpPr>
          <p:spPr>
            <a:xfrm>
              <a:off x="7067778" y="2212672"/>
              <a:ext cx="21840" cy="25963"/>
            </a:xfrm>
            <a:custGeom>
              <a:avLst/>
              <a:gdLst/>
              <a:ahLst/>
              <a:cxnLst/>
              <a:rect l="l" t="t" r="r" b="b"/>
              <a:pathLst>
                <a:path w="530" h="630" extrusionOk="0">
                  <a:moveTo>
                    <a:pt x="66" y="0"/>
                  </a:moveTo>
                  <a:cubicBezTo>
                    <a:pt x="44" y="0"/>
                    <a:pt x="23" y="13"/>
                    <a:pt x="13" y="34"/>
                  </a:cubicBezTo>
                  <a:cubicBezTo>
                    <a:pt x="0" y="63"/>
                    <a:pt x="13" y="97"/>
                    <a:pt x="42" y="110"/>
                  </a:cubicBezTo>
                  <a:cubicBezTo>
                    <a:pt x="233" y="196"/>
                    <a:pt x="374" y="377"/>
                    <a:pt x="411" y="583"/>
                  </a:cubicBezTo>
                  <a:cubicBezTo>
                    <a:pt x="417" y="610"/>
                    <a:pt x="440" y="630"/>
                    <a:pt x="468" y="630"/>
                  </a:cubicBezTo>
                  <a:cubicBezTo>
                    <a:pt x="470" y="630"/>
                    <a:pt x="474" y="630"/>
                    <a:pt x="477" y="629"/>
                  </a:cubicBezTo>
                  <a:cubicBezTo>
                    <a:pt x="509" y="623"/>
                    <a:pt x="530" y="594"/>
                    <a:pt x="524" y="562"/>
                  </a:cubicBezTo>
                  <a:cubicBezTo>
                    <a:pt x="480" y="320"/>
                    <a:pt x="313" y="106"/>
                    <a:pt x="89" y="5"/>
                  </a:cubicBezTo>
                  <a:cubicBezTo>
                    <a:pt x="81" y="2"/>
                    <a:pt x="7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274;p37">
              <a:extLst>
                <a:ext uri="{FF2B5EF4-FFF2-40B4-BE49-F238E27FC236}">
                  <a16:creationId xmlns:a16="http://schemas.microsoft.com/office/drawing/2014/main" id="{BE742CAB-D620-A71C-B31F-EC8C64665495}"/>
                </a:ext>
              </a:extLst>
            </p:cNvPr>
            <p:cNvSpPr/>
            <p:nvPr/>
          </p:nvSpPr>
          <p:spPr>
            <a:xfrm>
              <a:off x="6985642" y="2303293"/>
              <a:ext cx="12733" cy="27694"/>
            </a:xfrm>
            <a:custGeom>
              <a:avLst/>
              <a:gdLst/>
              <a:ahLst/>
              <a:cxnLst/>
              <a:rect l="l" t="t" r="r" b="b"/>
              <a:pathLst>
                <a:path w="309" h="672" extrusionOk="0">
                  <a:moveTo>
                    <a:pt x="57" y="1"/>
                  </a:moveTo>
                  <a:cubicBezTo>
                    <a:pt x="26" y="1"/>
                    <a:pt x="0" y="26"/>
                    <a:pt x="0" y="58"/>
                  </a:cubicBezTo>
                  <a:cubicBezTo>
                    <a:pt x="0" y="69"/>
                    <a:pt x="2" y="330"/>
                    <a:pt x="194" y="644"/>
                  </a:cubicBezTo>
                  <a:cubicBezTo>
                    <a:pt x="205" y="661"/>
                    <a:pt x="224" y="672"/>
                    <a:pt x="243" y="672"/>
                  </a:cubicBezTo>
                  <a:cubicBezTo>
                    <a:pt x="254" y="672"/>
                    <a:pt x="263" y="668"/>
                    <a:pt x="272" y="664"/>
                  </a:cubicBezTo>
                  <a:cubicBezTo>
                    <a:pt x="300" y="646"/>
                    <a:pt x="308" y="611"/>
                    <a:pt x="292" y="585"/>
                  </a:cubicBezTo>
                  <a:cubicBezTo>
                    <a:pt x="118" y="300"/>
                    <a:pt x="114" y="60"/>
                    <a:pt x="114" y="58"/>
                  </a:cubicBezTo>
                  <a:cubicBezTo>
                    <a:pt x="114" y="26"/>
                    <a:pt x="8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275;p37">
              <a:extLst>
                <a:ext uri="{FF2B5EF4-FFF2-40B4-BE49-F238E27FC236}">
                  <a16:creationId xmlns:a16="http://schemas.microsoft.com/office/drawing/2014/main" id="{27433B0A-3B54-FACE-69EA-A143DEBBD651}"/>
                </a:ext>
              </a:extLst>
            </p:cNvPr>
            <p:cNvSpPr/>
            <p:nvPr/>
          </p:nvSpPr>
          <p:spPr>
            <a:xfrm>
              <a:off x="7027925" y="2242714"/>
              <a:ext cx="16856" cy="45083"/>
            </a:xfrm>
            <a:custGeom>
              <a:avLst/>
              <a:gdLst/>
              <a:ahLst/>
              <a:cxnLst/>
              <a:rect l="l" t="t" r="r" b="b"/>
              <a:pathLst>
                <a:path w="409" h="1094" extrusionOk="0">
                  <a:moveTo>
                    <a:pt x="179" y="1"/>
                  </a:moveTo>
                  <a:cubicBezTo>
                    <a:pt x="165" y="1"/>
                    <a:pt x="150" y="6"/>
                    <a:pt x="139" y="17"/>
                  </a:cubicBezTo>
                  <a:cubicBezTo>
                    <a:pt x="134" y="22"/>
                    <a:pt x="0" y="155"/>
                    <a:pt x="28" y="321"/>
                  </a:cubicBezTo>
                  <a:cubicBezTo>
                    <a:pt x="47" y="428"/>
                    <a:pt x="125" y="520"/>
                    <a:pt x="261" y="594"/>
                  </a:cubicBezTo>
                  <a:cubicBezTo>
                    <a:pt x="211" y="676"/>
                    <a:pt x="154" y="833"/>
                    <a:pt x="258" y="1060"/>
                  </a:cubicBezTo>
                  <a:cubicBezTo>
                    <a:pt x="267" y="1081"/>
                    <a:pt x="288" y="1094"/>
                    <a:pt x="310" y="1094"/>
                  </a:cubicBezTo>
                  <a:lnTo>
                    <a:pt x="310" y="1092"/>
                  </a:lnTo>
                  <a:cubicBezTo>
                    <a:pt x="318" y="1092"/>
                    <a:pt x="325" y="1091"/>
                    <a:pt x="333" y="1088"/>
                  </a:cubicBezTo>
                  <a:cubicBezTo>
                    <a:pt x="362" y="1075"/>
                    <a:pt x="375" y="1041"/>
                    <a:pt x="361" y="1012"/>
                  </a:cubicBezTo>
                  <a:cubicBezTo>
                    <a:pt x="244" y="755"/>
                    <a:pt x="382" y="623"/>
                    <a:pt x="388" y="618"/>
                  </a:cubicBezTo>
                  <a:cubicBezTo>
                    <a:pt x="402" y="605"/>
                    <a:pt x="409" y="586"/>
                    <a:pt x="405" y="566"/>
                  </a:cubicBezTo>
                  <a:cubicBezTo>
                    <a:pt x="403" y="548"/>
                    <a:pt x="390" y="532"/>
                    <a:pt x="373" y="523"/>
                  </a:cubicBezTo>
                  <a:cubicBezTo>
                    <a:pt x="234" y="459"/>
                    <a:pt x="156" y="385"/>
                    <a:pt x="141" y="302"/>
                  </a:cubicBezTo>
                  <a:cubicBezTo>
                    <a:pt x="123" y="196"/>
                    <a:pt x="217" y="101"/>
                    <a:pt x="219" y="99"/>
                  </a:cubicBezTo>
                  <a:cubicBezTo>
                    <a:pt x="241" y="77"/>
                    <a:pt x="242" y="41"/>
                    <a:pt x="220" y="18"/>
                  </a:cubicBezTo>
                  <a:cubicBezTo>
                    <a:pt x="209" y="7"/>
                    <a:pt x="194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276;p37">
              <a:extLst>
                <a:ext uri="{FF2B5EF4-FFF2-40B4-BE49-F238E27FC236}">
                  <a16:creationId xmlns:a16="http://schemas.microsoft.com/office/drawing/2014/main" id="{3E3F6A17-E4D6-7F60-F42A-7E10F6AE0096}"/>
                </a:ext>
              </a:extLst>
            </p:cNvPr>
            <p:cNvSpPr/>
            <p:nvPr/>
          </p:nvSpPr>
          <p:spPr>
            <a:xfrm>
              <a:off x="7179627" y="2300614"/>
              <a:ext cx="22417" cy="27694"/>
            </a:xfrm>
            <a:custGeom>
              <a:avLst/>
              <a:gdLst/>
              <a:ahLst/>
              <a:cxnLst/>
              <a:rect l="l" t="t" r="r" b="b"/>
              <a:pathLst>
                <a:path w="544" h="672" extrusionOk="0">
                  <a:moveTo>
                    <a:pt x="481" y="1"/>
                  </a:moveTo>
                  <a:cubicBezTo>
                    <a:pt x="453" y="1"/>
                    <a:pt x="430" y="21"/>
                    <a:pt x="426" y="49"/>
                  </a:cubicBezTo>
                  <a:cubicBezTo>
                    <a:pt x="363" y="458"/>
                    <a:pt x="61" y="557"/>
                    <a:pt x="47" y="560"/>
                  </a:cubicBezTo>
                  <a:cubicBezTo>
                    <a:pt x="17" y="569"/>
                    <a:pt x="1" y="601"/>
                    <a:pt x="9" y="631"/>
                  </a:cubicBezTo>
                  <a:cubicBezTo>
                    <a:pt x="17" y="655"/>
                    <a:pt x="39" y="672"/>
                    <a:pt x="64" y="672"/>
                  </a:cubicBezTo>
                  <a:cubicBezTo>
                    <a:pt x="70" y="672"/>
                    <a:pt x="75" y="671"/>
                    <a:pt x="80" y="669"/>
                  </a:cubicBezTo>
                  <a:cubicBezTo>
                    <a:pt x="96" y="665"/>
                    <a:pt x="464" y="550"/>
                    <a:pt x="538" y="67"/>
                  </a:cubicBezTo>
                  <a:cubicBezTo>
                    <a:pt x="543" y="35"/>
                    <a:pt x="521" y="6"/>
                    <a:pt x="490" y="2"/>
                  </a:cubicBezTo>
                  <a:cubicBezTo>
                    <a:pt x="487" y="1"/>
                    <a:pt x="484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277;p37">
              <a:extLst>
                <a:ext uri="{FF2B5EF4-FFF2-40B4-BE49-F238E27FC236}">
                  <a16:creationId xmlns:a16="http://schemas.microsoft.com/office/drawing/2014/main" id="{FD439CDE-31F5-662C-D133-99B6637D0BDD}"/>
                </a:ext>
              </a:extLst>
            </p:cNvPr>
            <p:cNvSpPr/>
            <p:nvPr/>
          </p:nvSpPr>
          <p:spPr>
            <a:xfrm>
              <a:off x="7213296" y="2333872"/>
              <a:ext cx="14176" cy="40511"/>
            </a:xfrm>
            <a:custGeom>
              <a:avLst/>
              <a:gdLst/>
              <a:ahLst/>
              <a:cxnLst/>
              <a:rect l="l" t="t" r="r" b="b"/>
              <a:pathLst>
                <a:path w="344" h="983" extrusionOk="0">
                  <a:moveTo>
                    <a:pt x="226" y="1"/>
                  </a:moveTo>
                  <a:cubicBezTo>
                    <a:pt x="205" y="1"/>
                    <a:pt x="185" y="12"/>
                    <a:pt x="175" y="32"/>
                  </a:cubicBezTo>
                  <a:cubicBezTo>
                    <a:pt x="168" y="47"/>
                    <a:pt x="1" y="400"/>
                    <a:pt x="226" y="948"/>
                  </a:cubicBezTo>
                  <a:cubicBezTo>
                    <a:pt x="236" y="970"/>
                    <a:pt x="257" y="983"/>
                    <a:pt x="279" y="983"/>
                  </a:cubicBezTo>
                  <a:cubicBezTo>
                    <a:pt x="287" y="983"/>
                    <a:pt x="294" y="982"/>
                    <a:pt x="301" y="978"/>
                  </a:cubicBezTo>
                  <a:cubicBezTo>
                    <a:pt x="330" y="967"/>
                    <a:pt x="344" y="933"/>
                    <a:pt x="332" y="904"/>
                  </a:cubicBezTo>
                  <a:cubicBezTo>
                    <a:pt x="128" y="407"/>
                    <a:pt x="276" y="86"/>
                    <a:pt x="278" y="82"/>
                  </a:cubicBezTo>
                  <a:cubicBezTo>
                    <a:pt x="292" y="54"/>
                    <a:pt x="280" y="21"/>
                    <a:pt x="251" y="7"/>
                  </a:cubicBezTo>
                  <a:cubicBezTo>
                    <a:pt x="243" y="3"/>
                    <a:pt x="234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278;p37">
              <a:extLst>
                <a:ext uri="{FF2B5EF4-FFF2-40B4-BE49-F238E27FC236}">
                  <a16:creationId xmlns:a16="http://schemas.microsoft.com/office/drawing/2014/main" id="{9C96E096-0462-CF1D-0826-67070556ECE1}"/>
                </a:ext>
              </a:extLst>
            </p:cNvPr>
            <p:cNvSpPr/>
            <p:nvPr/>
          </p:nvSpPr>
          <p:spPr>
            <a:xfrm>
              <a:off x="7131450" y="2230599"/>
              <a:ext cx="37872" cy="53285"/>
            </a:xfrm>
            <a:custGeom>
              <a:avLst/>
              <a:gdLst/>
              <a:ahLst/>
              <a:cxnLst/>
              <a:rect l="l" t="t" r="r" b="b"/>
              <a:pathLst>
                <a:path w="919" h="1293" extrusionOk="0">
                  <a:moveTo>
                    <a:pt x="855" y="0"/>
                  </a:moveTo>
                  <a:cubicBezTo>
                    <a:pt x="841" y="0"/>
                    <a:pt x="828" y="5"/>
                    <a:pt x="817" y="15"/>
                  </a:cubicBezTo>
                  <a:cubicBezTo>
                    <a:pt x="809" y="22"/>
                    <a:pt x="618" y="195"/>
                    <a:pt x="566" y="459"/>
                  </a:cubicBezTo>
                  <a:cubicBezTo>
                    <a:pt x="543" y="573"/>
                    <a:pt x="542" y="677"/>
                    <a:pt x="539" y="760"/>
                  </a:cubicBezTo>
                  <a:cubicBezTo>
                    <a:pt x="538" y="852"/>
                    <a:pt x="537" y="926"/>
                    <a:pt x="508" y="961"/>
                  </a:cubicBezTo>
                  <a:cubicBezTo>
                    <a:pt x="453" y="1027"/>
                    <a:pt x="364" y="1043"/>
                    <a:pt x="275" y="1058"/>
                  </a:cubicBezTo>
                  <a:cubicBezTo>
                    <a:pt x="172" y="1077"/>
                    <a:pt x="53" y="1099"/>
                    <a:pt x="11" y="1217"/>
                  </a:cubicBezTo>
                  <a:cubicBezTo>
                    <a:pt x="1" y="1246"/>
                    <a:pt x="17" y="1278"/>
                    <a:pt x="46" y="1289"/>
                  </a:cubicBezTo>
                  <a:cubicBezTo>
                    <a:pt x="52" y="1291"/>
                    <a:pt x="59" y="1292"/>
                    <a:pt x="65" y="1292"/>
                  </a:cubicBezTo>
                  <a:cubicBezTo>
                    <a:pt x="88" y="1292"/>
                    <a:pt x="110" y="1277"/>
                    <a:pt x="119" y="1254"/>
                  </a:cubicBezTo>
                  <a:cubicBezTo>
                    <a:pt x="138" y="1201"/>
                    <a:pt x="195" y="1189"/>
                    <a:pt x="296" y="1171"/>
                  </a:cubicBezTo>
                  <a:cubicBezTo>
                    <a:pt x="394" y="1154"/>
                    <a:pt x="515" y="1132"/>
                    <a:pt x="596" y="1033"/>
                  </a:cubicBezTo>
                  <a:cubicBezTo>
                    <a:pt x="650" y="968"/>
                    <a:pt x="652" y="877"/>
                    <a:pt x="653" y="762"/>
                  </a:cubicBezTo>
                  <a:cubicBezTo>
                    <a:pt x="656" y="679"/>
                    <a:pt x="657" y="586"/>
                    <a:pt x="678" y="481"/>
                  </a:cubicBezTo>
                  <a:cubicBezTo>
                    <a:pt x="723" y="255"/>
                    <a:pt x="892" y="102"/>
                    <a:pt x="893" y="99"/>
                  </a:cubicBezTo>
                  <a:cubicBezTo>
                    <a:pt x="917" y="79"/>
                    <a:pt x="919" y="42"/>
                    <a:pt x="898" y="19"/>
                  </a:cubicBezTo>
                  <a:cubicBezTo>
                    <a:pt x="886" y="7"/>
                    <a:pt x="871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279;p37">
              <a:extLst>
                <a:ext uri="{FF2B5EF4-FFF2-40B4-BE49-F238E27FC236}">
                  <a16:creationId xmlns:a16="http://schemas.microsoft.com/office/drawing/2014/main" id="{246C01E9-330E-0542-043A-4ADE9A098778}"/>
                </a:ext>
              </a:extLst>
            </p:cNvPr>
            <p:cNvSpPr/>
            <p:nvPr/>
          </p:nvSpPr>
          <p:spPr>
            <a:xfrm>
              <a:off x="7064068" y="2481821"/>
              <a:ext cx="56087" cy="22542"/>
            </a:xfrm>
            <a:custGeom>
              <a:avLst/>
              <a:gdLst/>
              <a:ahLst/>
              <a:cxnLst/>
              <a:rect l="l" t="t" r="r" b="b"/>
              <a:pathLst>
                <a:path w="1361" h="547" extrusionOk="0">
                  <a:moveTo>
                    <a:pt x="1" y="1"/>
                  </a:moveTo>
                  <a:lnTo>
                    <a:pt x="1" y="1"/>
                  </a:lnTo>
                  <a:cubicBezTo>
                    <a:pt x="106" y="318"/>
                    <a:pt x="302" y="546"/>
                    <a:pt x="664" y="546"/>
                  </a:cubicBezTo>
                  <a:cubicBezTo>
                    <a:pt x="669" y="546"/>
                    <a:pt x="673" y="546"/>
                    <a:pt x="678" y="546"/>
                  </a:cubicBezTo>
                  <a:cubicBezTo>
                    <a:pt x="1213" y="537"/>
                    <a:pt x="1361" y="45"/>
                    <a:pt x="1361" y="45"/>
                  </a:cubicBezTo>
                  <a:lnTo>
                    <a:pt x="1361" y="45"/>
                  </a:lnTo>
                  <a:cubicBezTo>
                    <a:pt x="1208" y="63"/>
                    <a:pt x="1051" y="70"/>
                    <a:pt x="899" y="70"/>
                  </a:cubicBezTo>
                  <a:cubicBezTo>
                    <a:pt x="420" y="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280;p37">
              <a:extLst>
                <a:ext uri="{FF2B5EF4-FFF2-40B4-BE49-F238E27FC236}">
                  <a16:creationId xmlns:a16="http://schemas.microsoft.com/office/drawing/2014/main" id="{2EC3E570-C70D-2D2C-DAE7-8313216DF9F9}"/>
                </a:ext>
              </a:extLst>
            </p:cNvPr>
            <p:cNvSpPr/>
            <p:nvPr/>
          </p:nvSpPr>
          <p:spPr>
            <a:xfrm>
              <a:off x="7125805" y="3120217"/>
              <a:ext cx="167518" cy="50853"/>
            </a:xfrm>
            <a:custGeom>
              <a:avLst/>
              <a:gdLst/>
              <a:ahLst/>
              <a:cxnLst/>
              <a:rect l="l" t="t" r="r" b="b"/>
              <a:pathLst>
                <a:path w="4065" h="1234" extrusionOk="0">
                  <a:moveTo>
                    <a:pt x="43" y="0"/>
                  </a:moveTo>
                  <a:cubicBezTo>
                    <a:pt x="28" y="0"/>
                    <a:pt x="14" y="9"/>
                    <a:pt x="8" y="25"/>
                  </a:cubicBezTo>
                  <a:cubicBezTo>
                    <a:pt x="0" y="43"/>
                    <a:pt x="11" y="65"/>
                    <a:pt x="29" y="72"/>
                  </a:cubicBezTo>
                  <a:cubicBezTo>
                    <a:pt x="53" y="82"/>
                    <a:pt x="2406" y="993"/>
                    <a:pt x="4018" y="1234"/>
                  </a:cubicBezTo>
                  <a:lnTo>
                    <a:pt x="4024" y="1234"/>
                  </a:lnTo>
                  <a:cubicBezTo>
                    <a:pt x="4042" y="1234"/>
                    <a:pt x="4059" y="1221"/>
                    <a:pt x="4061" y="1202"/>
                  </a:cubicBezTo>
                  <a:cubicBezTo>
                    <a:pt x="4065" y="1182"/>
                    <a:pt x="4049" y="1163"/>
                    <a:pt x="4030" y="1160"/>
                  </a:cubicBezTo>
                  <a:cubicBezTo>
                    <a:pt x="2426" y="921"/>
                    <a:pt x="81" y="12"/>
                    <a:pt x="56" y="2"/>
                  </a:cubicBezTo>
                  <a:cubicBezTo>
                    <a:pt x="52" y="1"/>
                    <a:pt x="48" y="0"/>
                    <a:pt x="43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281;p37">
              <a:extLst>
                <a:ext uri="{FF2B5EF4-FFF2-40B4-BE49-F238E27FC236}">
                  <a16:creationId xmlns:a16="http://schemas.microsoft.com/office/drawing/2014/main" id="{36701D9B-8FA6-592D-4B26-7C607D62AFC5}"/>
                </a:ext>
              </a:extLst>
            </p:cNvPr>
            <p:cNvSpPr/>
            <p:nvPr/>
          </p:nvSpPr>
          <p:spPr>
            <a:xfrm>
              <a:off x="7101654" y="3055516"/>
              <a:ext cx="74425" cy="56541"/>
            </a:xfrm>
            <a:custGeom>
              <a:avLst/>
              <a:gdLst/>
              <a:ahLst/>
              <a:cxnLst/>
              <a:rect l="l" t="t" r="r" b="b"/>
              <a:pathLst>
                <a:path w="1806" h="1372" extrusionOk="0">
                  <a:moveTo>
                    <a:pt x="43" y="0"/>
                  </a:moveTo>
                  <a:cubicBezTo>
                    <a:pt x="33" y="0"/>
                    <a:pt x="22" y="5"/>
                    <a:pt x="14" y="14"/>
                  </a:cubicBezTo>
                  <a:cubicBezTo>
                    <a:pt x="1" y="31"/>
                    <a:pt x="4" y="54"/>
                    <a:pt x="21" y="67"/>
                  </a:cubicBezTo>
                  <a:cubicBezTo>
                    <a:pt x="32" y="76"/>
                    <a:pt x="1224" y="1019"/>
                    <a:pt x="1742" y="1364"/>
                  </a:cubicBezTo>
                  <a:cubicBezTo>
                    <a:pt x="1749" y="1369"/>
                    <a:pt x="1756" y="1371"/>
                    <a:pt x="1763" y="1371"/>
                  </a:cubicBezTo>
                  <a:cubicBezTo>
                    <a:pt x="1775" y="1371"/>
                    <a:pt x="1787" y="1365"/>
                    <a:pt x="1794" y="1354"/>
                  </a:cubicBezTo>
                  <a:cubicBezTo>
                    <a:pt x="1806" y="1337"/>
                    <a:pt x="1801" y="1314"/>
                    <a:pt x="1784" y="1303"/>
                  </a:cubicBezTo>
                  <a:cubicBezTo>
                    <a:pt x="1268" y="958"/>
                    <a:pt x="79" y="18"/>
                    <a:pt x="66" y="9"/>
                  </a:cubicBezTo>
                  <a:cubicBezTo>
                    <a:pt x="60" y="3"/>
                    <a:pt x="52" y="0"/>
                    <a:pt x="43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282;p37">
              <a:extLst>
                <a:ext uri="{FF2B5EF4-FFF2-40B4-BE49-F238E27FC236}">
                  <a16:creationId xmlns:a16="http://schemas.microsoft.com/office/drawing/2014/main" id="{4277C20B-DD02-72E2-641C-D27918759BEA}"/>
                </a:ext>
              </a:extLst>
            </p:cNvPr>
            <p:cNvSpPr/>
            <p:nvPr/>
          </p:nvSpPr>
          <p:spPr>
            <a:xfrm>
              <a:off x="6925638" y="2773593"/>
              <a:ext cx="11085" cy="45498"/>
            </a:xfrm>
            <a:custGeom>
              <a:avLst/>
              <a:gdLst/>
              <a:ahLst/>
              <a:cxnLst/>
              <a:rect l="l" t="t" r="r" b="b"/>
              <a:pathLst>
                <a:path w="269" h="1104" extrusionOk="0">
                  <a:moveTo>
                    <a:pt x="228" y="0"/>
                  </a:moveTo>
                  <a:cubicBezTo>
                    <a:pt x="210" y="0"/>
                    <a:pt x="194" y="13"/>
                    <a:pt x="190" y="31"/>
                  </a:cubicBezTo>
                  <a:lnTo>
                    <a:pt x="4" y="1060"/>
                  </a:lnTo>
                  <a:cubicBezTo>
                    <a:pt x="0" y="1079"/>
                    <a:pt x="13" y="1099"/>
                    <a:pt x="34" y="1103"/>
                  </a:cubicBezTo>
                  <a:cubicBezTo>
                    <a:pt x="37" y="1103"/>
                    <a:pt x="39" y="1104"/>
                    <a:pt x="40" y="1104"/>
                  </a:cubicBezTo>
                  <a:lnTo>
                    <a:pt x="40" y="1103"/>
                  </a:lnTo>
                  <a:cubicBezTo>
                    <a:pt x="59" y="1103"/>
                    <a:pt x="74" y="1090"/>
                    <a:pt x="77" y="1073"/>
                  </a:cubicBezTo>
                  <a:lnTo>
                    <a:pt x="265" y="44"/>
                  </a:lnTo>
                  <a:cubicBezTo>
                    <a:pt x="268" y="24"/>
                    <a:pt x="254" y="4"/>
                    <a:pt x="234" y="1"/>
                  </a:cubicBezTo>
                  <a:cubicBezTo>
                    <a:pt x="232" y="0"/>
                    <a:pt x="230" y="0"/>
                    <a:pt x="228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283;p37">
              <a:extLst>
                <a:ext uri="{FF2B5EF4-FFF2-40B4-BE49-F238E27FC236}">
                  <a16:creationId xmlns:a16="http://schemas.microsoft.com/office/drawing/2014/main" id="{00ED1A9B-1C7C-3917-27CE-F39E0271C5A7}"/>
                </a:ext>
              </a:extLst>
            </p:cNvPr>
            <p:cNvSpPr/>
            <p:nvPr/>
          </p:nvSpPr>
          <p:spPr>
            <a:xfrm>
              <a:off x="7272972" y="2761273"/>
              <a:ext cx="18090" cy="47063"/>
            </a:xfrm>
            <a:custGeom>
              <a:avLst/>
              <a:gdLst/>
              <a:ahLst/>
              <a:cxnLst/>
              <a:rect l="l" t="t" r="r" b="b"/>
              <a:pathLst>
                <a:path w="439" h="1142" extrusionOk="0">
                  <a:moveTo>
                    <a:pt x="43" y="1"/>
                  </a:moveTo>
                  <a:cubicBezTo>
                    <a:pt x="39" y="1"/>
                    <a:pt x="35" y="2"/>
                    <a:pt x="30" y="3"/>
                  </a:cubicBezTo>
                  <a:cubicBezTo>
                    <a:pt x="11" y="9"/>
                    <a:pt x="0" y="30"/>
                    <a:pt x="6" y="50"/>
                  </a:cubicBezTo>
                  <a:lnTo>
                    <a:pt x="361" y="1116"/>
                  </a:lnTo>
                  <a:cubicBezTo>
                    <a:pt x="367" y="1131"/>
                    <a:pt x="381" y="1141"/>
                    <a:pt x="397" y="1141"/>
                  </a:cubicBezTo>
                  <a:cubicBezTo>
                    <a:pt x="400" y="1141"/>
                    <a:pt x="405" y="1140"/>
                    <a:pt x="409" y="1139"/>
                  </a:cubicBezTo>
                  <a:cubicBezTo>
                    <a:pt x="428" y="1132"/>
                    <a:pt x="439" y="1111"/>
                    <a:pt x="432" y="1091"/>
                  </a:cubicBezTo>
                  <a:lnTo>
                    <a:pt x="77" y="26"/>
                  </a:lnTo>
                  <a:cubicBezTo>
                    <a:pt x="72" y="11"/>
                    <a:pt x="58" y="1"/>
                    <a:pt x="43" y="1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284;p37">
              <a:extLst>
                <a:ext uri="{FF2B5EF4-FFF2-40B4-BE49-F238E27FC236}">
                  <a16:creationId xmlns:a16="http://schemas.microsoft.com/office/drawing/2014/main" id="{1E810488-2F40-DC09-7E38-73F8451AD13B}"/>
                </a:ext>
              </a:extLst>
            </p:cNvPr>
            <p:cNvSpPr/>
            <p:nvPr/>
          </p:nvSpPr>
          <p:spPr>
            <a:xfrm>
              <a:off x="6907835" y="3195715"/>
              <a:ext cx="65029" cy="104015"/>
            </a:xfrm>
            <a:custGeom>
              <a:avLst/>
              <a:gdLst/>
              <a:ahLst/>
              <a:cxnLst/>
              <a:rect l="l" t="t" r="r" b="b"/>
              <a:pathLst>
                <a:path w="1578" h="2524" extrusionOk="0">
                  <a:moveTo>
                    <a:pt x="1537" y="0"/>
                  </a:moveTo>
                  <a:cubicBezTo>
                    <a:pt x="1519" y="0"/>
                    <a:pt x="1504" y="13"/>
                    <a:pt x="1501" y="31"/>
                  </a:cubicBezTo>
                  <a:cubicBezTo>
                    <a:pt x="1498" y="45"/>
                    <a:pt x="1264" y="1395"/>
                    <a:pt x="18" y="2457"/>
                  </a:cubicBezTo>
                  <a:cubicBezTo>
                    <a:pt x="3" y="2471"/>
                    <a:pt x="1" y="2494"/>
                    <a:pt x="14" y="2509"/>
                  </a:cubicBezTo>
                  <a:cubicBezTo>
                    <a:pt x="22" y="2519"/>
                    <a:pt x="32" y="2523"/>
                    <a:pt x="43" y="2523"/>
                  </a:cubicBezTo>
                  <a:cubicBezTo>
                    <a:pt x="51" y="2523"/>
                    <a:pt x="60" y="2520"/>
                    <a:pt x="67" y="2514"/>
                  </a:cubicBezTo>
                  <a:cubicBezTo>
                    <a:pt x="1333" y="1433"/>
                    <a:pt x="1573" y="58"/>
                    <a:pt x="1575" y="44"/>
                  </a:cubicBezTo>
                  <a:cubicBezTo>
                    <a:pt x="1577" y="23"/>
                    <a:pt x="1565" y="4"/>
                    <a:pt x="1544" y="1"/>
                  </a:cubicBezTo>
                  <a:cubicBezTo>
                    <a:pt x="1542" y="0"/>
                    <a:pt x="1539" y="0"/>
                    <a:pt x="1537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285;p37">
              <a:extLst>
                <a:ext uri="{FF2B5EF4-FFF2-40B4-BE49-F238E27FC236}">
                  <a16:creationId xmlns:a16="http://schemas.microsoft.com/office/drawing/2014/main" id="{7A2FE1B7-3B3E-38A4-51AF-808EA712B764}"/>
                </a:ext>
              </a:extLst>
            </p:cNvPr>
            <p:cNvSpPr/>
            <p:nvPr/>
          </p:nvSpPr>
          <p:spPr>
            <a:xfrm>
              <a:off x="6812471" y="3022507"/>
              <a:ext cx="54892" cy="98906"/>
            </a:xfrm>
            <a:custGeom>
              <a:avLst/>
              <a:gdLst/>
              <a:ahLst/>
              <a:cxnLst/>
              <a:rect l="l" t="t" r="r" b="b"/>
              <a:pathLst>
                <a:path w="1332" h="2400" extrusionOk="0">
                  <a:moveTo>
                    <a:pt x="486" y="1"/>
                  </a:moveTo>
                  <a:cubicBezTo>
                    <a:pt x="358" y="1"/>
                    <a:pt x="220" y="27"/>
                    <a:pt x="159" y="129"/>
                  </a:cubicBezTo>
                  <a:cubicBezTo>
                    <a:pt x="31" y="341"/>
                    <a:pt x="74" y="584"/>
                    <a:pt x="68" y="731"/>
                  </a:cubicBezTo>
                  <a:cubicBezTo>
                    <a:pt x="61" y="877"/>
                    <a:pt x="0" y="1046"/>
                    <a:pt x="105" y="1431"/>
                  </a:cubicBezTo>
                  <a:cubicBezTo>
                    <a:pt x="209" y="1815"/>
                    <a:pt x="287" y="2041"/>
                    <a:pt x="466" y="2195"/>
                  </a:cubicBezTo>
                  <a:cubicBezTo>
                    <a:pt x="646" y="2350"/>
                    <a:pt x="1084" y="2399"/>
                    <a:pt x="1084" y="2399"/>
                  </a:cubicBezTo>
                  <a:lnTo>
                    <a:pt x="1332" y="2384"/>
                  </a:lnTo>
                  <a:lnTo>
                    <a:pt x="934" y="36"/>
                  </a:lnTo>
                  <a:lnTo>
                    <a:pt x="753" y="32"/>
                  </a:lnTo>
                  <a:cubicBezTo>
                    <a:pt x="753" y="32"/>
                    <a:pt x="626" y="1"/>
                    <a:pt x="486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286;p37">
              <a:extLst>
                <a:ext uri="{FF2B5EF4-FFF2-40B4-BE49-F238E27FC236}">
                  <a16:creationId xmlns:a16="http://schemas.microsoft.com/office/drawing/2014/main" id="{A3FE8651-5AAB-D5CB-6119-57D194194412}"/>
                </a:ext>
              </a:extLst>
            </p:cNvPr>
            <p:cNvSpPr/>
            <p:nvPr/>
          </p:nvSpPr>
          <p:spPr>
            <a:xfrm>
              <a:off x="7388941" y="2655565"/>
              <a:ext cx="52378" cy="105788"/>
            </a:xfrm>
            <a:custGeom>
              <a:avLst/>
              <a:gdLst/>
              <a:ahLst/>
              <a:cxnLst/>
              <a:rect l="l" t="t" r="r" b="b"/>
              <a:pathLst>
                <a:path w="1271" h="2567" extrusionOk="0">
                  <a:moveTo>
                    <a:pt x="604" y="1"/>
                  </a:moveTo>
                  <a:cubicBezTo>
                    <a:pt x="407" y="1"/>
                    <a:pt x="170" y="156"/>
                    <a:pt x="170" y="156"/>
                  </a:cubicBezTo>
                  <a:lnTo>
                    <a:pt x="1" y="219"/>
                  </a:lnTo>
                  <a:lnTo>
                    <a:pt x="395" y="2567"/>
                  </a:lnTo>
                  <a:lnTo>
                    <a:pt x="635" y="2501"/>
                  </a:lnTo>
                  <a:cubicBezTo>
                    <a:pt x="635" y="2501"/>
                    <a:pt x="1033" y="2310"/>
                    <a:pt x="1152" y="2105"/>
                  </a:cubicBezTo>
                  <a:cubicBezTo>
                    <a:pt x="1270" y="1900"/>
                    <a:pt x="1270" y="1661"/>
                    <a:pt x="1241" y="1264"/>
                  </a:cubicBezTo>
                  <a:cubicBezTo>
                    <a:pt x="1213" y="866"/>
                    <a:pt x="1102" y="727"/>
                    <a:pt x="1047" y="590"/>
                  </a:cubicBezTo>
                  <a:cubicBezTo>
                    <a:pt x="992" y="454"/>
                    <a:pt x="954" y="210"/>
                    <a:pt x="763" y="51"/>
                  </a:cubicBezTo>
                  <a:cubicBezTo>
                    <a:pt x="719" y="15"/>
                    <a:pt x="663" y="1"/>
                    <a:pt x="60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287;p37">
              <a:extLst>
                <a:ext uri="{FF2B5EF4-FFF2-40B4-BE49-F238E27FC236}">
                  <a16:creationId xmlns:a16="http://schemas.microsoft.com/office/drawing/2014/main" id="{4F9889DA-5F9B-2590-F7AB-C424971C1849}"/>
                </a:ext>
              </a:extLst>
            </p:cNvPr>
            <p:cNvSpPr/>
            <p:nvPr/>
          </p:nvSpPr>
          <p:spPr>
            <a:xfrm>
              <a:off x="6780038" y="2607307"/>
              <a:ext cx="714824" cy="714264"/>
            </a:xfrm>
            <a:custGeom>
              <a:avLst/>
              <a:gdLst/>
              <a:ahLst/>
              <a:cxnLst/>
              <a:rect l="l" t="t" r="r" b="b"/>
              <a:pathLst>
                <a:path w="17346" h="17332" extrusionOk="0">
                  <a:moveTo>
                    <a:pt x="14909" y="1"/>
                  </a:moveTo>
                  <a:cubicBezTo>
                    <a:pt x="14904" y="1"/>
                    <a:pt x="14900" y="1"/>
                    <a:pt x="14895" y="2"/>
                  </a:cubicBezTo>
                  <a:lnTo>
                    <a:pt x="90" y="2334"/>
                  </a:lnTo>
                  <a:cubicBezTo>
                    <a:pt x="37" y="2342"/>
                    <a:pt x="1" y="2392"/>
                    <a:pt x="9" y="2445"/>
                  </a:cubicBezTo>
                  <a:lnTo>
                    <a:pt x="2341" y="17249"/>
                  </a:lnTo>
                  <a:cubicBezTo>
                    <a:pt x="2348" y="17298"/>
                    <a:pt x="2390" y="17332"/>
                    <a:pt x="2437" y="17332"/>
                  </a:cubicBezTo>
                  <a:cubicBezTo>
                    <a:pt x="2442" y="17332"/>
                    <a:pt x="2447" y="17332"/>
                    <a:pt x="2453" y="17331"/>
                  </a:cubicBezTo>
                  <a:lnTo>
                    <a:pt x="17255" y="14999"/>
                  </a:lnTo>
                  <a:cubicBezTo>
                    <a:pt x="17309" y="14991"/>
                    <a:pt x="17345" y="14941"/>
                    <a:pt x="17337" y="14887"/>
                  </a:cubicBezTo>
                  <a:lnTo>
                    <a:pt x="15005" y="83"/>
                  </a:lnTo>
                  <a:cubicBezTo>
                    <a:pt x="14998" y="35"/>
                    <a:pt x="14956" y="1"/>
                    <a:pt x="1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288;p37">
              <a:extLst>
                <a:ext uri="{FF2B5EF4-FFF2-40B4-BE49-F238E27FC236}">
                  <a16:creationId xmlns:a16="http://schemas.microsoft.com/office/drawing/2014/main" id="{2BFEDDFA-A494-2A26-5682-BE99FD215E98}"/>
                </a:ext>
              </a:extLst>
            </p:cNvPr>
            <p:cNvSpPr/>
            <p:nvPr/>
          </p:nvSpPr>
          <p:spPr>
            <a:xfrm>
              <a:off x="6886283" y="2696818"/>
              <a:ext cx="574463" cy="555479"/>
            </a:xfrm>
            <a:custGeom>
              <a:avLst/>
              <a:gdLst/>
              <a:ahLst/>
              <a:cxnLst/>
              <a:rect l="l" t="t" r="r" b="b"/>
              <a:pathLst>
                <a:path w="13940" h="13479" extrusionOk="0">
                  <a:moveTo>
                    <a:pt x="5141" y="1"/>
                  </a:moveTo>
                  <a:cubicBezTo>
                    <a:pt x="4998" y="1"/>
                    <a:pt x="4856" y="84"/>
                    <a:pt x="4799" y="238"/>
                  </a:cubicBezTo>
                  <a:lnTo>
                    <a:pt x="90" y="12989"/>
                  </a:lnTo>
                  <a:cubicBezTo>
                    <a:pt x="0" y="13231"/>
                    <a:pt x="182" y="13479"/>
                    <a:pt x="428" y="13479"/>
                  </a:cubicBezTo>
                  <a:cubicBezTo>
                    <a:pt x="447" y="13479"/>
                    <a:pt x="467" y="13477"/>
                    <a:pt x="487" y="13474"/>
                  </a:cubicBezTo>
                  <a:lnTo>
                    <a:pt x="13537" y="11455"/>
                  </a:lnTo>
                  <a:cubicBezTo>
                    <a:pt x="13812" y="11413"/>
                    <a:pt x="13940" y="11092"/>
                    <a:pt x="13769" y="10872"/>
                  </a:cubicBezTo>
                  <a:lnTo>
                    <a:pt x="5427" y="142"/>
                  </a:lnTo>
                  <a:cubicBezTo>
                    <a:pt x="5353" y="46"/>
                    <a:pt x="5247" y="1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289;p37">
              <a:extLst>
                <a:ext uri="{FF2B5EF4-FFF2-40B4-BE49-F238E27FC236}">
                  <a16:creationId xmlns:a16="http://schemas.microsoft.com/office/drawing/2014/main" id="{470F38C4-2367-EC9F-B743-C662295B43DE}"/>
                </a:ext>
              </a:extLst>
            </p:cNvPr>
            <p:cNvSpPr/>
            <p:nvPr/>
          </p:nvSpPr>
          <p:spPr>
            <a:xfrm>
              <a:off x="7084760" y="2836111"/>
              <a:ext cx="64246" cy="59879"/>
            </a:xfrm>
            <a:custGeom>
              <a:avLst/>
              <a:gdLst/>
              <a:ahLst/>
              <a:cxnLst/>
              <a:rect l="l" t="t" r="r" b="b"/>
              <a:pathLst>
                <a:path w="1559" h="1453" extrusionOk="0">
                  <a:moveTo>
                    <a:pt x="780" y="1"/>
                  </a:moveTo>
                  <a:cubicBezTo>
                    <a:pt x="743" y="1"/>
                    <a:pt x="706" y="3"/>
                    <a:pt x="668" y="9"/>
                  </a:cubicBezTo>
                  <a:cubicBezTo>
                    <a:pt x="272" y="71"/>
                    <a:pt x="0" y="441"/>
                    <a:pt x="62" y="838"/>
                  </a:cubicBezTo>
                  <a:cubicBezTo>
                    <a:pt x="118" y="1197"/>
                    <a:pt x="426" y="1453"/>
                    <a:pt x="778" y="1453"/>
                  </a:cubicBezTo>
                  <a:cubicBezTo>
                    <a:pt x="815" y="1453"/>
                    <a:pt x="852" y="1450"/>
                    <a:pt x="890" y="1444"/>
                  </a:cubicBezTo>
                  <a:cubicBezTo>
                    <a:pt x="1287" y="1383"/>
                    <a:pt x="1558" y="1012"/>
                    <a:pt x="1497" y="616"/>
                  </a:cubicBezTo>
                  <a:cubicBezTo>
                    <a:pt x="1442" y="258"/>
                    <a:pt x="1133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290;p37">
              <a:extLst>
                <a:ext uri="{FF2B5EF4-FFF2-40B4-BE49-F238E27FC236}">
                  <a16:creationId xmlns:a16="http://schemas.microsoft.com/office/drawing/2014/main" id="{B47204E8-635D-4FA8-DFE6-046213521792}"/>
                </a:ext>
              </a:extLst>
            </p:cNvPr>
            <p:cNvSpPr/>
            <p:nvPr/>
          </p:nvSpPr>
          <p:spPr>
            <a:xfrm>
              <a:off x="7104213" y="2897885"/>
              <a:ext cx="151282" cy="230945"/>
            </a:xfrm>
            <a:custGeom>
              <a:avLst/>
              <a:gdLst/>
              <a:ahLst/>
              <a:cxnLst/>
              <a:rect l="l" t="t" r="r" b="b"/>
              <a:pathLst>
                <a:path w="3671" h="5604" extrusionOk="0">
                  <a:moveTo>
                    <a:pt x="457" y="0"/>
                  </a:moveTo>
                  <a:cubicBezTo>
                    <a:pt x="436" y="0"/>
                    <a:pt x="414" y="2"/>
                    <a:pt x="392" y="5"/>
                  </a:cubicBezTo>
                  <a:cubicBezTo>
                    <a:pt x="160" y="42"/>
                    <a:pt x="1" y="259"/>
                    <a:pt x="37" y="492"/>
                  </a:cubicBezTo>
                  <a:lnTo>
                    <a:pt x="378" y="2699"/>
                  </a:lnTo>
                  <a:cubicBezTo>
                    <a:pt x="390" y="2785"/>
                    <a:pt x="430" y="2864"/>
                    <a:pt x="489" y="2927"/>
                  </a:cubicBezTo>
                  <a:lnTo>
                    <a:pt x="2890" y="5471"/>
                  </a:lnTo>
                  <a:cubicBezTo>
                    <a:pt x="2972" y="5559"/>
                    <a:pt x="3085" y="5604"/>
                    <a:pt x="3198" y="5604"/>
                  </a:cubicBezTo>
                  <a:cubicBezTo>
                    <a:pt x="3220" y="5604"/>
                    <a:pt x="3242" y="5602"/>
                    <a:pt x="3264" y="5599"/>
                  </a:cubicBezTo>
                  <a:cubicBezTo>
                    <a:pt x="3347" y="5586"/>
                    <a:pt x="3426" y="5549"/>
                    <a:pt x="3491" y="5488"/>
                  </a:cubicBezTo>
                  <a:cubicBezTo>
                    <a:pt x="3662" y="5327"/>
                    <a:pt x="3671" y="5057"/>
                    <a:pt x="3509" y="4886"/>
                  </a:cubicBezTo>
                  <a:lnTo>
                    <a:pt x="1199" y="2439"/>
                  </a:lnTo>
                  <a:lnTo>
                    <a:pt x="878" y="362"/>
                  </a:lnTo>
                  <a:cubicBezTo>
                    <a:pt x="845" y="151"/>
                    <a:pt x="664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291;p37">
              <a:extLst>
                <a:ext uri="{FF2B5EF4-FFF2-40B4-BE49-F238E27FC236}">
                  <a16:creationId xmlns:a16="http://schemas.microsoft.com/office/drawing/2014/main" id="{5E51FA54-EB8F-664D-E5A2-5DF5E1DF2649}"/>
                </a:ext>
              </a:extLst>
            </p:cNvPr>
            <p:cNvSpPr/>
            <p:nvPr/>
          </p:nvSpPr>
          <p:spPr>
            <a:xfrm>
              <a:off x="7049854" y="2885275"/>
              <a:ext cx="188575" cy="143125"/>
            </a:xfrm>
            <a:custGeom>
              <a:avLst/>
              <a:gdLst/>
              <a:ahLst/>
              <a:cxnLst/>
              <a:rect l="l" t="t" r="r" b="b"/>
              <a:pathLst>
                <a:path w="4576" h="3473" extrusionOk="0">
                  <a:moveTo>
                    <a:pt x="1763" y="1"/>
                  </a:moveTo>
                  <a:cubicBezTo>
                    <a:pt x="1637" y="1"/>
                    <a:pt x="1517" y="57"/>
                    <a:pt x="1436" y="156"/>
                  </a:cubicBezTo>
                  <a:lnTo>
                    <a:pt x="470" y="1326"/>
                  </a:lnTo>
                  <a:cubicBezTo>
                    <a:pt x="428" y="1377"/>
                    <a:pt x="398" y="1438"/>
                    <a:pt x="384" y="1503"/>
                  </a:cubicBezTo>
                  <a:lnTo>
                    <a:pt x="52" y="2952"/>
                  </a:lnTo>
                  <a:cubicBezTo>
                    <a:pt x="0" y="3181"/>
                    <a:pt x="143" y="3409"/>
                    <a:pt x="372" y="3461"/>
                  </a:cubicBezTo>
                  <a:cubicBezTo>
                    <a:pt x="404" y="3469"/>
                    <a:pt x="435" y="3472"/>
                    <a:pt x="467" y="3472"/>
                  </a:cubicBezTo>
                  <a:cubicBezTo>
                    <a:pt x="489" y="3472"/>
                    <a:pt x="511" y="3470"/>
                    <a:pt x="532" y="3467"/>
                  </a:cubicBezTo>
                  <a:cubicBezTo>
                    <a:pt x="699" y="3442"/>
                    <a:pt x="843" y="3317"/>
                    <a:pt x="882" y="3141"/>
                  </a:cubicBezTo>
                  <a:lnTo>
                    <a:pt x="1192" y="1790"/>
                  </a:lnTo>
                  <a:lnTo>
                    <a:pt x="1755" y="1109"/>
                  </a:lnTo>
                  <a:lnTo>
                    <a:pt x="2346" y="1872"/>
                  </a:lnTo>
                  <a:cubicBezTo>
                    <a:pt x="2388" y="1925"/>
                    <a:pt x="2442" y="1970"/>
                    <a:pt x="2505" y="1999"/>
                  </a:cubicBezTo>
                  <a:lnTo>
                    <a:pt x="3913" y="2641"/>
                  </a:lnTo>
                  <a:cubicBezTo>
                    <a:pt x="3971" y="2667"/>
                    <a:pt x="4031" y="2680"/>
                    <a:pt x="4090" y="2680"/>
                  </a:cubicBezTo>
                  <a:cubicBezTo>
                    <a:pt x="4252" y="2680"/>
                    <a:pt x="4406" y="2587"/>
                    <a:pt x="4478" y="2430"/>
                  </a:cubicBezTo>
                  <a:cubicBezTo>
                    <a:pt x="4575" y="2216"/>
                    <a:pt x="4481" y="1964"/>
                    <a:pt x="4267" y="1866"/>
                  </a:cubicBezTo>
                  <a:lnTo>
                    <a:pt x="2954" y="1267"/>
                  </a:lnTo>
                  <a:lnTo>
                    <a:pt x="2102" y="166"/>
                  </a:lnTo>
                  <a:cubicBezTo>
                    <a:pt x="2021" y="64"/>
                    <a:pt x="1900" y="3"/>
                    <a:pt x="1771" y="1"/>
                  </a:cubicBezTo>
                  <a:cubicBezTo>
                    <a:pt x="1769" y="1"/>
                    <a:pt x="1766" y="1"/>
                    <a:pt x="1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292;p37">
              <a:extLst>
                <a:ext uri="{FF2B5EF4-FFF2-40B4-BE49-F238E27FC236}">
                  <a16:creationId xmlns:a16="http://schemas.microsoft.com/office/drawing/2014/main" id="{7A8D01D2-8AEF-15E7-2DF8-BC4605033EF0}"/>
                </a:ext>
              </a:extLst>
            </p:cNvPr>
            <p:cNvSpPr/>
            <p:nvPr/>
          </p:nvSpPr>
          <p:spPr>
            <a:xfrm>
              <a:off x="7067740" y="2988879"/>
              <a:ext cx="89219" cy="166861"/>
            </a:xfrm>
            <a:custGeom>
              <a:avLst/>
              <a:gdLst/>
              <a:ahLst/>
              <a:cxnLst/>
              <a:rect l="l" t="t" r="r" b="b"/>
              <a:pathLst>
                <a:path w="2165" h="4049" extrusionOk="0">
                  <a:moveTo>
                    <a:pt x="1683" y="1"/>
                  </a:moveTo>
                  <a:cubicBezTo>
                    <a:pt x="1511" y="1"/>
                    <a:pt x="1349" y="105"/>
                    <a:pt x="1285" y="276"/>
                  </a:cubicBezTo>
                  <a:lnTo>
                    <a:pt x="83" y="3473"/>
                  </a:lnTo>
                  <a:cubicBezTo>
                    <a:pt x="0" y="3693"/>
                    <a:pt x="112" y="3939"/>
                    <a:pt x="332" y="4021"/>
                  </a:cubicBezTo>
                  <a:cubicBezTo>
                    <a:pt x="381" y="4040"/>
                    <a:pt x="431" y="4048"/>
                    <a:pt x="481" y="4048"/>
                  </a:cubicBezTo>
                  <a:cubicBezTo>
                    <a:pt x="503" y="4048"/>
                    <a:pt x="524" y="4047"/>
                    <a:pt x="546" y="4044"/>
                  </a:cubicBezTo>
                  <a:cubicBezTo>
                    <a:pt x="694" y="4021"/>
                    <a:pt x="824" y="3921"/>
                    <a:pt x="880" y="3772"/>
                  </a:cubicBezTo>
                  <a:lnTo>
                    <a:pt x="2082" y="576"/>
                  </a:lnTo>
                  <a:cubicBezTo>
                    <a:pt x="2164" y="356"/>
                    <a:pt x="2054" y="111"/>
                    <a:pt x="1834" y="28"/>
                  </a:cubicBezTo>
                  <a:cubicBezTo>
                    <a:pt x="1784" y="9"/>
                    <a:pt x="1733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293;p37">
              <a:extLst>
                <a:ext uri="{FF2B5EF4-FFF2-40B4-BE49-F238E27FC236}">
                  <a16:creationId xmlns:a16="http://schemas.microsoft.com/office/drawing/2014/main" id="{2540CBE6-F29A-1B9E-E35D-D09198DFD4B1}"/>
                </a:ext>
              </a:extLst>
            </p:cNvPr>
            <p:cNvSpPr/>
            <p:nvPr/>
          </p:nvSpPr>
          <p:spPr>
            <a:xfrm>
              <a:off x="6919501" y="3148368"/>
              <a:ext cx="121116" cy="75827"/>
            </a:xfrm>
            <a:custGeom>
              <a:avLst/>
              <a:gdLst/>
              <a:ahLst/>
              <a:cxnLst/>
              <a:rect l="l" t="t" r="r" b="b"/>
              <a:pathLst>
                <a:path w="2939" h="1840" extrusionOk="0">
                  <a:moveTo>
                    <a:pt x="2939" y="0"/>
                  </a:moveTo>
                  <a:lnTo>
                    <a:pt x="1847" y="169"/>
                  </a:lnTo>
                  <a:lnTo>
                    <a:pt x="1" y="1840"/>
                  </a:lnTo>
                  <a:lnTo>
                    <a:pt x="1" y="1840"/>
                  </a:lnTo>
                  <a:lnTo>
                    <a:pt x="1646" y="1585"/>
                  </a:lnTo>
                  <a:lnTo>
                    <a:pt x="2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294;p37">
              <a:extLst>
                <a:ext uri="{FF2B5EF4-FFF2-40B4-BE49-F238E27FC236}">
                  <a16:creationId xmlns:a16="http://schemas.microsoft.com/office/drawing/2014/main" id="{43D9631C-2296-0FC1-7A5D-CCD3BEC85410}"/>
                </a:ext>
              </a:extLst>
            </p:cNvPr>
            <p:cNvSpPr/>
            <p:nvPr/>
          </p:nvSpPr>
          <p:spPr>
            <a:xfrm>
              <a:off x="7137387" y="3125950"/>
              <a:ext cx="67914" cy="64536"/>
            </a:xfrm>
            <a:custGeom>
              <a:avLst/>
              <a:gdLst/>
              <a:ahLst/>
              <a:cxnLst/>
              <a:rect l="l" t="t" r="r" b="b"/>
              <a:pathLst>
                <a:path w="1648" h="1566" extrusionOk="0">
                  <a:moveTo>
                    <a:pt x="1161" y="1"/>
                  </a:moveTo>
                  <a:lnTo>
                    <a:pt x="68" y="170"/>
                  </a:lnTo>
                  <a:lnTo>
                    <a:pt x="1" y="1566"/>
                  </a:lnTo>
                  <a:lnTo>
                    <a:pt x="1" y="1566"/>
                  </a:lnTo>
                  <a:lnTo>
                    <a:pt x="1647" y="1311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295;p37">
              <a:extLst>
                <a:ext uri="{FF2B5EF4-FFF2-40B4-BE49-F238E27FC236}">
                  <a16:creationId xmlns:a16="http://schemas.microsoft.com/office/drawing/2014/main" id="{D3FAA8B0-D751-7EBC-9898-8C7E59F95FE1}"/>
                </a:ext>
              </a:extLst>
            </p:cNvPr>
            <p:cNvSpPr/>
            <p:nvPr/>
          </p:nvSpPr>
          <p:spPr>
            <a:xfrm>
              <a:off x="7284802" y="3103608"/>
              <a:ext cx="138382" cy="53161"/>
            </a:xfrm>
            <a:custGeom>
              <a:avLst/>
              <a:gdLst/>
              <a:ahLst/>
              <a:cxnLst/>
              <a:rect l="l" t="t" r="r" b="b"/>
              <a:pathLst>
                <a:path w="3358" h="1290" extrusionOk="0">
                  <a:moveTo>
                    <a:pt x="1092" y="1"/>
                  </a:moveTo>
                  <a:lnTo>
                    <a:pt x="1" y="169"/>
                  </a:lnTo>
                  <a:lnTo>
                    <a:pt x="1712" y="1290"/>
                  </a:lnTo>
                  <a:lnTo>
                    <a:pt x="3358" y="1035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296;p37">
              <a:extLst>
                <a:ext uri="{FF2B5EF4-FFF2-40B4-BE49-F238E27FC236}">
                  <a16:creationId xmlns:a16="http://schemas.microsoft.com/office/drawing/2014/main" id="{3E1CA604-C74D-DCFB-32A1-2E1B0910DC00}"/>
                </a:ext>
              </a:extLst>
            </p:cNvPr>
            <p:cNvSpPr/>
            <p:nvPr/>
          </p:nvSpPr>
          <p:spPr>
            <a:xfrm>
              <a:off x="6818985" y="3023824"/>
              <a:ext cx="66554" cy="88437"/>
            </a:xfrm>
            <a:custGeom>
              <a:avLst/>
              <a:gdLst/>
              <a:ahLst/>
              <a:cxnLst/>
              <a:rect l="l" t="t" r="r" b="b"/>
              <a:pathLst>
                <a:path w="1615" h="2146" extrusionOk="0">
                  <a:moveTo>
                    <a:pt x="617" y="0"/>
                  </a:moveTo>
                  <a:cubicBezTo>
                    <a:pt x="491" y="0"/>
                    <a:pt x="397" y="5"/>
                    <a:pt x="397" y="5"/>
                  </a:cubicBezTo>
                  <a:lnTo>
                    <a:pt x="1" y="97"/>
                  </a:lnTo>
                  <a:lnTo>
                    <a:pt x="343" y="2146"/>
                  </a:lnTo>
                  <a:cubicBezTo>
                    <a:pt x="343" y="2146"/>
                    <a:pt x="1042" y="1905"/>
                    <a:pt x="1188" y="1728"/>
                  </a:cubicBezTo>
                  <a:cubicBezTo>
                    <a:pt x="1333" y="1550"/>
                    <a:pt x="1181" y="1477"/>
                    <a:pt x="1181" y="1477"/>
                  </a:cubicBezTo>
                  <a:cubicBezTo>
                    <a:pt x="1181" y="1477"/>
                    <a:pt x="1395" y="1435"/>
                    <a:pt x="1498" y="1355"/>
                  </a:cubicBezTo>
                  <a:cubicBezTo>
                    <a:pt x="1602" y="1273"/>
                    <a:pt x="1615" y="1178"/>
                    <a:pt x="1535" y="1036"/>
                  </a:cubicBezTo>
                  <a:cubicBezTo>
                    <a:pt x="1492" y="957"/>
                    <a:pt x="1405" y="939"/>
                    <a:pt x="1336" y="939"/>
                  </a:cubicBezTo>
                  <a:cubicBezTo>
                    <a:pt x="1280" y="939"/>
                    <a:pt x="1235" y="951"/>
                    <a:pt x="1235" y="951"/>
                  </a:cubicBezTo>
                  <a:cubicBezTo>
                    <a:pt x="1235" y="951"/>
                    <a:pt x="1544" y="806"/>
                    <a:pt x="1501" y="611"/>
                  </a:cubicBezTo>
                  <a:cubicBezTo>
                    <a:pt x="1460" y="428"/>
                    <a:pt x="1217" y="423"/>
                    <a:pt x="1190" y="423"/>
                  </a:cubicBezTo>
                  <a:cubicBezTo>
                    <a:pt x="1188" y="423"/>
                    <a:pt x="1188" y="423"/>
                    <a:pt x="1188" y="423"/>
                  </a:cubicBezTo>
                  <a:cubicBezTo>
                    <a:pt x="1188" y="423"/>
                    <a:pt x="1352" y="285"/>
                    <a:pt x="1288" y="125"/>
                  </a:cubicBezTo>
                  <a:cubicBezTo>
                    <a:pt x="1244" y="18"/>
                    <a:pt x="867" y="0"/>
                    <a:pt x="61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297;p37">
              <a:extLst>
                <a:ext uri="{FF2B5EF4-FFF2-40B4-BE49-F238E27FC236}">
                  <a16:creationId xmlns:a16="http://schemas.microsoft.com/office/drawing/2014/main" id="{7FA131FF-1385-C450-7847-33F88093995C}"/>
                </a:ext>
              </a:extLst>
            </p:cNvPr>
            <p:cNvSpPr/>
            <p:nvPr/>
          </p:nvSpPr>
          <p:spPr>
            <a:xfrm>
              <a:off x="6815196" y="3039732"/>
              <a:ext cx="52789" cy="14383"/>
            </a:xfrm>
            <a:custGeom>
              <a:avLst/>
              <a:gdLst/>
              <a:ahLst/>
              <a:cxnLst/>
              <a:rect l="l" t="t" r="r" b="b"/>
              <a:pathLst>
                <a:path w="1281" h="349" extrusionOk="0">
                  <a:moveTo>
                    <a:pt x="1233" y="1"/>
                  </a:moveTo>
                  <a:cubicBezTo>
                    <a:pt x="1157" y="2"/>
                    <a:pt x="494" y="16"/>
                    <a:pt x="368" y="48"/>
                  </a:cubicBezTo>
                  <a:cubicBezTo>
                    <a:pt x="236" y="82"/>
                    <a:pt x="31" y="259"/>
                    <a:pt x="22" y="266"/>
                  </a:cubicBezTo>
                  <a:cubicBezTo>
                    <a:pt x="2" y="282"/>
                    <a:pt x="1" y="313"/>
                    <a:pt x="17" y="332"/>
                  </a:cubicBezTo>
                  <a:cubicBezTo>
                    <a:pt x="26" y="343"/>
                    <a:pt x="39" y="349"/>
                    <a:pt x="52" y="349"/>
                  </a:cubicBezTo>
                  <a:lnTo>
                    <a:pt x="53" y="349"/>
                  </a:lnTo>
                  <a:cubicBezTo>
                    <a:pt x="64" y="349"/>
                    <a:pt x="74" y="344"/>
                    <a:pt x="83" y="337"/>
                  </a:cubicBezTo>
                  <a:cubicBezTo>
                    <a:pt x="138" y="290"/>
                    <a:pt x="300" y="162"/>
                    <a:pt x="393" y="139"/>
                  </a:cubicBezTo>
                  <a:cubicBezTo>
                    <a:pt x="489" y="114"/>
                    <a:pt x="1033" y="98"/>
                    <a:pt x="1234" y="94"/>
                  </a:cubicBezTo>
                  <a:cubicBezTo>
                    <a:pt x="1261" y="94"/>
                    <a:pt x="1281" y="73"/>
                    <a:pt x="1281" y="46"/>
                  </a:cubicBezTo>
                  <a:cubicBezTo>
                    <a:pt x="1280" y="20"/>
                    <a:pt x="1262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298;p37">
              <a:extLst>
                <a:ext uri="{FF2B5EF4-FFF2-40B4-BE49-F238E27FC236}">
                  <a16:creationId xmlns:a16="http://schemas.microsoft.com/office/drawing/2014/main" id="{438CCDC7-DCAB-8AFD-B8CD-4E3E533EE744}"/>
                </a:ext>
              </a:extLst>
            </p:cNvPr>
            <p:cNvSpPr/>
            <p:nvPr/>
          </p:nvSpPr>
          <p:spPr>
            <a:xfrm>
              <a:off x="6816103" y="3060873"/>
              <a:ext cx="53985" cy="17597"/>
            </a:xfrm>
            <a:custGeom>
              <a:avLst/>
              <a:gdLst/>
              <a:ahLst/>
              <a:cxnLst/>
              <a:rect l="l" t="t" r="r" b="b"/>
              <a:pathLst>
                <a:path w="1310" h="427" extrusionOk="0">
                  <a:moveTo>
                    <a:pt x="1261" y="1"/>
                  </a:moveTo>
                  <a:cubicBezTo>
                    <a:pt x="1260" y="1"/>
                    <a:pt x="1259" y="1"/>
                    <a:pt x="1259" y="1"/>
                  </a:cubicBezTo>
                  <a:cubicBezTo>
                    <a:pt x="1035" y="14"/>
                    <a:pt x="338" y="137"/>
                    <a:pt x="251" y="179"/>
                  </a:cubicBezTo>
                  <a:cubicBezTo>
                    <a:pt x="171" y="217"/>
                    <a:pt x="29" y="339"/>
                    <a:pt x="23" y="345"/>
                  </a:cubicBezTo>
                  <a:cubicBezTo>
                    <a:pt x="3" y="362"/>
                    <a:pt x="1" y="392"/>
                    <a:pt x="18" y="410"/>
                  </a:cubicBezTo>
                  <a:cubicBezTo>
                    <a:pt x="28" y="421"/>
                    <a:pt x="40" y="427"/>
                    <a:pt x="53" y="427"/>
                  </a:cubicBezTo>
                  <a:cubicBezTo>
                    <a:pt x="65" y="427"/>
                    <a:pt x="75" y="423"/>
                    <a:pt x="85" y="415"/>
                  </a:cubicBezTo>
                  <a:cubicBezTo>
                    <a:pt x="123" y="382"/>
                    <a:pt x="235" y="291"/>
                    <a:pt x="291" y="263"/>
                  </a:cubicBezTo>
                  <a:cubicBezTo>
                    <a:pt x="355" y="232"/>
                    <a:pt x="1025" y="108"/>
                    <a:pt x="1263" y="94"/>
                  </a:cubicBezTo>
                  <a:cubicBezTo>
                    <a:pt x="1290" y="93"/>
                    <a:pt x="1310" y="71"/>
                    <a:pt x="1308" y="45"/>
                  </a:cubicBezTo>
                  <a:cubicBezTo>
                    <a:pt x="1306" y="20"/>
                    <a:pt x="1286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299;p37">
              <a:extLst>
                <a:ext uri="{FF2B5EF4-FFF2-40B4-BE49-F238E27FC236}">
                  <a16:creationId xmlns:a16="http://schemas.microsoft.com/office/drawing/2014/main" id="{CE8F6905-2081-4A28-D515-0B77DA53D42A}"/>
                </a:ext>
              </a:extLst>
            </p:cNvPr>
            <p:cNvSpPr/>
            <p:nvPr/>
          </p:nvSpPr>
          <p:spPr>
            <a:xfrm>
              <a:off x="6822865" y="3081684"/>
              <a:ext cx="43600" cy="15866"/>
            </a:xfrm>
            <a:custGeom>
              <a:avLst/>
              <a:gdLst/>
              <a:ahLst/>
              <a:cxnLst/>
              <a:rect l="l" t="t" r="r" b="b"/>
              <a:pathLst>
                <a:path w="1058" h="385" extrusionOk="0">
                  <a:moveTo>
                    <a:pt x="1010" y="0"/>
                  </a:moveTo>
                  <a:cubicBezTo>
                    <a:pt x="1008" y="0"/>
                    <a:pt x="1006" y="1"/>
                    <a:pt x="1004" y="1"/>
                  </a:cubicBezTo>
                  <a:cubicBezTo>
                    <a:pt x="990" y="2"/>
                    <a:pt x="648" y="35"/>
                    <a:pt x="499" y="72"/>
                  </a:cubicBezTo>
                  <a:cubicBezTo>
                    <a:pt x="347" y="110"/>
                    <a:pt x="43" y="291"/>
                    <a:pt x="30" y="299"/>
                  </a:cubicBezTo>
                  <a:cubicBezTo>
                    <a:pt x="8" y="311"/>
                    <a:pt x="1" y="341"/>
                    <a:pt x="14" y="363"/>
                  </a:cubicBezTo>
                  <a:cubicBezTo>
                    <a:pt x="23" y="377"/>
                    <a:pt x="38" y="385"/>
                    <a:pt x="54" y="385"/>
                  </a:cubicBezTo>
                  <a:cubicBezTo>
                    <a:pt x="63" y="385"/>
                    <a:pt x="71" y="384"/>
                    <a:pt x="78" y="379"/>
                  </a:cubicBezTo>
                  <a:cubicBezTo>
                    <a:pt x="81" y="377"/>
                    <a:pt x="383" y="197"/>
                    <a:pt x="521" y="163"/>
                  </a:cubicBezTo>
                  <a:cubicBezTo>
                    <a:pt x="663" y="126"/>
                    <a:pt x="1010" y="94"/>
                    <a:pt x="1013" y="94"/>
                  </a:cubicBezTo>
                  <a:cubicBezTo>
                    <a:pt x="1039" y="92"/>
                    <a:pt x="1057" y="68"/>
                    <a:pt x="1055" y="43"/>
                  </a:cubicBezTo>
                  <a:cubicBezTo>
                    <a:pt x="1053" y="19"/>
                    <a:pt x="1033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300;p37">
              <a:extLst>
                <a:ext uri="{FF2B5EF4-FFF2-40B4-BE49-F238E27FC236}">
                  <a16:creationId xmlns:a16="http://schemas.microsoft.com/office/drawing/2014/main" id="{D054C979-960C-04B0-12E3-77783ACE720F}"/>
                </a:ext>
              </a:extLst>
            </p:cNvPr>
            <p:cNvSpPr/>
            <p:nvPr/>
          </p:nvSpPr>
          <p:spPr>
            <a:xfrm>
              <a:off x="6836840" y="3094001"/>
              <a:ext cx="31938" cy="18917"/>
            </a:xfrm>
            <a:custGeom>
              <a:avLst/>
              <a:gdLst/>
              <a:ahLst/>
              <a:cxnLst/>
              <a:rect l="l" t="t" r="r" b="b"/>
              <a:pathLst>
                <a:path w="775" h="459" extrusionOk="0">
                  <a:moveTo>
                    <a:pt x="720" y="1"/>
                  </a:moveTo>
                  <a:cubicBezTo>
                    <a:pt x="711" y="1"/>
                    <a:pt x="702" y="3"/>
                    <a:pt x="694" y="9"/>
                  </a:cubicBezTo>
                  <a:cubicBezTo>
                    <a:pt x="472" y="161"/>
                    <a:pt x="38" y="367"/>
                    <a:pt x="33" y="370"/>
                  </a:cubicBezTo>
                  <a:cubicBezTo>
                    <a:pt x="10" y="380"/>
                    <a:pt x="1" y="408"/>
                    <a:pt x="11" y="431"/>
                  </a:cubicBezTo>
                  <a:cubicBezTo>
                    <a:pt x="19" y="449"/>
                    <a:pt x="37" y="458"/>
                    <a:pt x="54" y="458"/>
                  </a:cubicBezTo>
                  <a:cubicBezTo>
                    <a:pt x="60" y="458"/>
                    <a:pt x="67" y="457"/>
                    <a:pt x="74" y="453"/>
                  </a:cubicBezTo>
                  <a:cubicBezTo>
                    <a:pt x="91" y="445"/>
                    <a:pt x="520" y="243"/>
                    <a:pt x="748" y="86"/>
                  </a:cubicBezTo>
                  <a:cubicBezTo>
                    <a:pt x="769" y="71"/>
                    <a:pt x="774" y="42"/>
                    <a:pt x="759" y="21"/>
                  </a:cubicBezTo>
                  <a:cubicBezTo>
                    <a:pt x="750" y="8"/>
                    <a:pt x="735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301;p37">
              <a:extLst>
                <a:ext uri="{FF2B5EF4-FFF2-40B4-BE49-F238E27FC236}">
                  <a16:creationId xmlns:a16="http://schemas.microsoft.com/office/drawing/2014/main" id="{26C67D06-9BC1-C76B-7373-8F3AE58810D0}"/>
                </a:ext>
              </a:extLst>
            </p:cNvPr>
            <p:cNvSpPr/>
            <p:nvPr/>
          </p:nvSpPr>
          <p:spPr>
            <a:xfrm>
              <a:off x="7367932" y="2657666"/>
              <a:ext cx="66842" cy="84482"/>
            </a:xfrm>
            <a:custGeom>
              <a:avLst/>
              <a:gdLst/>
              <a:ahLst/>
              <a:cxnLst/>
              <a:rect l="l" t="t" r="r" b="b"/>
              <a:pathLst>
                <a:path w="1622" h="2050" extrusionOk="0">
                  <a:moveTo>
                    <a:pt x="1272" y="0"/>
                  </a:moveTo>
                  <a:lnTo>
                    <a:pt x="867" y="45"/>
                  </a:lnTo>
                  <a:cubicBezTo>
                    <a:pt x="867" y="45"/>
                    <a:pt x="74" y="277"/>
                    <a:pt x="65" y="451"/>
                  </a:cubicBezTo>
                  <a:cubicBezTo>
                    <a:pt x="58" y="623"/>
                    <a:pt x="257" y="700"/>
                    <a:pt x="257" y="700"/>
                  </a:cubicBezTo>
                  <a:cubicBezTo>
                    <a:pt x="257" y="700"/>
                    <a:pt x="0" y="782"/>
                    <a:pt x="25" y="980"/>
                  </a:cubicBezTo>
                  <a:cubicBezTo>
                    <a:pt x="48" y="1178"/>
                    <a:pt x="387" y="1214"/>
                    <a:pt x="387" y="1214"/>
                  </a:cubicBezTo>
                  <a:cubicBezTo>
                    <a:pt x="387" y="1214"/>
                    <a:pt x="158" y="1231"/>
                    <a:pt x="131" y="1392"/>
                  </a:cubicBezTo>
                  <a:cubicBezTo>
                    <a:pt x="103" y="1553"/>
                    <a:pt x="146" y="1639"/>
                    <a:pt x="270" y="1681"/>
                  </a:cubicBezTo>
                  <a:cubicBezTo>
                    <a:pt x="321" y="1698"/>
                    <a:pt x="386" y="1703"/>
                    <a:pt x="446" y="1703"/>
                  </a:cubicBezTo>
                  <a:cubicBezTo>
                    <a:pt x="534" y="1703"/>
                    <a:pt x="610" y="1692"/>
                    <a:pt x="610" y="1692"/>
                  </a:cubicBezTo>
                  <a:lnTo>
                    <a:pt x="610" y="1692"/>
                  </a:lnTo>
                  <a:cubicBezTo>
                    <a:pt x="610" y="1692"/>
                    <a:pt x="491" y="1812"/>
                    <a:pt x="687" y="1932"/>
                  </a:cubicBezTo>
                  <a:cubicBezTo>
                    <a:pt x="875" y="2047"/>
                    <a:pt x="1567" y="2049"/>
                    <a:pt x="1618" y="2049"/>
                  </a:cubicBezTo>
                  <a:cubicBezTo>
                    <a:pt x="1620" y="2049"/>
                    <a:pt x="1621" y="2049"/>
                    <a:pt x="1621" y="2049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302;p37">
              <a:extLst>
                <a:ext uri="{FF2B5EF4-FFF2-40B4-BE49-F238E27FC236}">
                  <a16:creationId xmlns:a16="http://schemas.microsoft.com/office/drawing/2014/main" id="{D8FCFAC5-A055-D50F-2A6B-84490A926DCF}"/>
                </a:ext>
              </a:extLst>
            </p:cNvPr>
            <p:cNvSpPr/>
            <p:nvPr/>
          </p:nvSpPr>
          <p:spPr>
            <a:xfrm>
              <a:off x="7378313" y="2674481"/>
              <a:ext cx="53819" cy="13724"/>
            </a:xfrm>
            <a:custGeom>
              <a:avLst/>
              <a:gdLst/>
              <a:ahLst/>
              <a:cxnLst/>
              <a:rect l="l" t="t" r="r" b="b"/>
              <a:pathLst>
                <a:path w="1306" h="333" extrusionOk="0">
                  <a:moveTo>
                    <a:pt x="893" y="1"/>
                  </a:moveTo>
                  <a:cubicBezTo>
                    <a:pt x="885" y="1"/>
                    <a:pt x="877" y="1"/>
                    <a:pt x="870" y="2"/>
                  </a:cubicBezTo>
                  <a:cubicBezTo>
                    <a:pt x="741" y="14"/>
                    <a:pt x="110" y="217"/>
                    <a:pt x="38" y="240"/>
                  </a:cubicBezTo>
                  <a:cubicBezTo>
                    <a:pt x="14" y="249"/>
                    <a:pt x="1" y="275"/>
                    <a:pt x="9" y="300"/>
                  </a:cubicBezTo>
                  <a:cubicBezTo>
                    <a:pt x="15" y="320"/>
                    <a:pt x="33" y="332"/>
                    <a:pt x="53" y="332"/>
                  </a:cubicBezTo>
                  <a:cubicBezTo>
                    <a:pt x="58" y="332"/>
                    <a:pt x="62" y="331"/>
                    <a:pt x="68" y="330"/>
                  </a:cubicBezTo>
                  <a:cubicBezTo>
                    <a:pt x="259" y="267"/>
                    <a:pt x="778" y="103"/>
                    <a:pt x="878" y="95"/>
                  </a:cubicBezTo>
                  <a:cubicBezTo>
                    <a:pt x="883" y="95"/>
                    <a:pt x="888" y="94"/>
                    <a:pt x="893" y="94"/>
                  </a:cubicBezTo>
                  <a:cubicBezTo>
                    <a:pt x="995" y="94"/>
                    <a:pt x="1171" y="156"/>
                    <a:pt x="1235" y="181"/>
                  </a:cubicBezTo>
                  <a:cubicBezTo>
                    <a:pt x="1241" y="183"/>
                    <a:pt x="1246" y="184"/>
                    <a:pt x="1252" y="184"/>
                  </a:cubicBezTo>
                  <a:cubicBezTo>
                    <a:pt x="1271" y="184"/>
                    <a:pt x="1289" y="173"/>
                    <a:pt x="1296" y="154"/>
                  </a:cubicBezTo>
                  <a:cubicBezTo>
                    <a:pt x="1305" y="131"/>
                    <a:pt x="1293" y="103"/>
                    <a:pt x="1269" y="94"/>
                  </a:cubicBezTo>
                  <a:cubicBezTo>
                    <a:pt x="1259" y="91"/>
                    <a:pt x="1033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303;p37">
              <a:extLst>
                <a:ext uri="{FF2B5EF4-FFF2-40B4-BE49-F238E27FC236}">
                  <a16:creationId xmlns:a16="http://schemas.microsoft.com/office/drawing/2014/main" id="{496556E0-5DB9-D1D2-2134-8B3F338D8BDE}"/>
                </a:ext>
              </a:extLst>
            </p:cNvPr>
            <p:cNvSpPr/>
            <p:nvPr/>
          </p:nvSpPr>
          <p:spPr>
            <a:xfrm>
              <a:off x="7383430" y="2698377"/>
              <a:ext cx="55881" cy="10550"/>
            </a:xfrm>
            <a:custGeom>
              <a:avLst/>
              <a:gdLst/>
              <a:ahLst/>
              <a:cxnLst/>
              <a:rect l="l" t="t" r="r" b="b"/>
              <a:pathLst>
                <a:path w="1356" h="256" extrusionOk="0">
                  <a:moveTo>
                    <a:pt x="1036" y="0"/>
                  </a:moveTo>
                  <a:cubicBezTo>
                    <a:pt x="899" y="0"/>
                    <a:pt x="246" y="106"/>
                    <a:pt x="40" y="164"/>
                  </a:cubicBezTo>
                  <a:cubicBezTo>
                    <a:pt x="15" y="171"/>
                    <a:pt x="1" y="198"/>
                    <a:pt x="8" y="222"/>
                  </a:cubicBezTo>
                  <a:cubicBezTo>
                    <a:pt x="14" y="243"/>
                    <a:pt x="32" y="256"/>
                    <a:pt x="53" y="256"/>
                  </a:cubicBezTo>
                  <a:cubicBezTo>
                    <a:pt x="57" y="256"/>
                    <a:pt x="61" y="256"/>
                    <a:pt x="66" y="255"/>
                  </a:cubicBezTo>
                  <a:cubicBezTo>
                    <a:pt x="288" y="190"/>
                    <a:pt x="925" y="94"/>
                    <a:pt x="1031" y="94"/>
                  </a:cubicBezTo>
                  <a:cubicBezTo>
                    <a:pt x="1035" y="94"/>
                    <a:pt x="1038" y="94"/>
                    <a:pt x="1040" y="94"/>
                  </a:cubicBezTo>
                  <a:cubicBezTo>
                    <a:pt x="1102" y="101"/>
                    <a:pt x="1238" y="151"/>
                    <a:pt x="1285" y="170"/>
                  </a:cubicBezTo>
                  <a:cubicBezTo>
                    <a:pt x="1291" y="172"/>
                    <a:pt x="1297" y="173"/>
                    <a:pt x="1303" y="173"/>
                  </a:cubicBezTo>
                  <a:cubicBezTo>
                    <a:pt x="1322" y="173"/>
                    <a:pt x="1339" y="162"/>
                    <a:pt x="1346" y="144"/>
                  </a:cubicBezTo>
                  <a:cubicBezTo>
                    <a:pt x="1355" y="120"/>
                    <a:pt x="1344" y="93"/>
                    <a:pt x="1320" y="84"/>
                  </a:cubicBezTo>
                  <a:cubicBezTo>
                    <a:pt x="1312" y="80"/>
                    <a:pt x="1138" y="11"/>
                    <a:pt x="1050" y="1"/>
                  </a:cubicBezTo>
                  <a:cubicBezTo>
                    <a:pt x="1047" y="1"/>
                    <a:pt x="1042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304;p37">
              <a:extLst>
                <a:ext uri="{FF2B5EF4-FFF2-40B4-BE49-F238E27FC236}">
                  <a16:creationId xmlns:a16="http://schemas.microsoft.com/office/drawing/2014/main" id="{6D72F3C1-B6FA-9F47-3B9A-207A32FEFD55}"/>
                </a:ext>
              </a:extLst>
            </p:cNvPr>
            <p:cNvSpPr/>
            <p:nvPr/>
          </p:nvSpPr>
          <p:spPr>
            <a:xfrm>
              <a:off x="7393608" y="2719309"/>
              <a:ext cx="45413" cy="7954"/>
            </a:xfrm>
            <a:custGeom>
              <a:avLst/>
              <a:gdLst/>
              <a:ahLst/>
              <a:cxnLst/>
              <a:rect l="l" t="t" r="r" b="b"/>
              <a:pathLst>
                <a:path w="1102" h="193" extrusionOk="0">
                  <a:moveTo>
                    <a:pt x="589" y="0"/>
                  </a:moveTo>
                  <a:cubicBezTo>
                    <a:pt x="573" y="0"/>
                    <a:pt x="557" y="1"/>
                    <a:pt x="543" y="2"/>
                  </a:cubicBezTo>
                  <a:cubicBezTo>
                    <a:pt x="390" y="15"/>
                    <a:pt x="56" y="96"/>
                    <a:pt x="42" y="100"/>
                  </a:cubicBezTo>
                  <a:cubicBezTo>
                    <a:pt x="16" y="107"/>
                    <a:pt x="1" y="132"/>
                    <a:pt x="7" y="157"/>
                  </a:cubicBezTo>
                  <a:cubicBezTo>
                    <a:pt x="12" y="178"/>
                    <a:pt x="31" y="192"/>
                    <a:pt x="53" y="193"/>
                  </a:cubicBezTo>
                  <a:lnTo>
                    <a:pt x="53" y="193"/>
                  </a:lnTo>
                  <a:cubicBezTo>
                    <a:pt x="57" y="193"/>
                    <a:pt x="60" y="192"/>
                    <a:pt x="64" y="192"/>
                  </a:cubicBezTo>
                  <a:cubicBezTo>
                    <a:pt x="67" y="190"/>
                    <a:pt x="405" y="108"/>
                    <a:pt x="551" y="95"/>
                  </a:cubicBezTo>
                  <a:cubicBezTo>
                    <a:pt x="563" y="94"/>
                    <a:pt x="576" y="93"/>
                    <a:pt x="590" y="93"/>
                  </a:cubicBezTo>
                  <a:cubicBezTo>
                    <a:pt x="748" y="93"/>
                    <a:pt x="1038" y="153"/>
                    <a:pt x="1041" y="153"/>
                  </a:cubicBezTo>
                  <a:cubicBezTo>
                    <a:pt x="1045" y="154"/>
                    <a:pt x="1048" y="154"/>
                    <a:pt x="1052" y="154"/>
                  </a:cubicBezTo>
                  <a:cubicBezTo>
                    <a:pt x="1073" y="154"/>
                    <a:pt x="1092" y="139"/>
                    <a:pt x="1096" y="117"/>
                  </a:cubicBezTo>
                  <a:cubicBezTo>
                    <a:pt x="1102" y="91"/>
                    <a:pt x="1085" y="67"/>
                    <a:pt x="1060" y="62"/>
                  </a:cubicBezTo>
                  <a:cubicBezTo>
                    <a:pt x="1046" y="59"/>
                    <a:pt x="758" y="0"/>
                    <a:pt x="589" y="0"/>
                  </a:cubicBezTo>
                  <a:close/>
                  <a:moveTo>
                    <a:pt x="53" y="193"/>
                  </a:moveTo>
                  <a:cubicBezTo>
                    <a:pt x="52" y="193"/>
                    <a:pt x="52" y="193"/>
                    <a:pt x="52" y="193"/>
                  </a:cubicBezTo>
                  <a:lnTo>
                    <a:pt x="53" y="193"/>
                  </a:lnTo>
                  <a:cubicBezTo>
                    <a:pt x="53" y="193"/>
                    <a:pt x="53" y="193"/>
                    <a:pt x="53" y="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305;p37">
              <a:extLst>
                <a:ext uri="{FF2B5EF4-FFF2-40B4-BE49-F238E27FC236}">
                  <a16:creationId xmlns:a16="http://schemas.microsoft.com/office/drawing/2014/main" id="{D93A7937-B906-0562-6604-57461877A47D}"/>
                </a:ext>
              </a:extLst>
            </p:cNvPr>
            <p:cNvSpPr/>
            <p:nvPr/>
          </p:nvSpPr>
          <p:spPr>
            <a:xfrm>
              <a:off x="7395753" y="2735840"/>
              <a:ext cx="35110" cy="9066"/>
            </a:xfrm>
            <a:custGeom>
              <a:avLst/>
              <a:gdLst/>
              <a:ahLst/>
              <a:cxnLst/>
              <a:rect l="l" t="t" r="r" b="b"/>
              <a:pathLst>
                <a:path w="852" h="220" extrusionOk="0">
                  <a:moveTo>
                    <a:pt x="52" y="0"/>
                  </a:moveTo>
                  <a:cubicBezTo>
                    <a:pt x="32" y="0"/>
                    <a:pt x="14" y="14"/>
                    <a:pt x="8" y="34"/>
                  </a:cubicBezTo>
                  <a:cubicBezTo>
                    <a:pt x="1" y="60"/>
                    <a:pt x="15" y="86"/>
                    <a:pt x="41" y="93"/>
                  </a:cubicBezTo>
                  <a:cubicBezTo>
                    <a:pt x="307" y="166"/>
                    <a:pt x="777" y="217"/>
                    <a:pt x="798" y="218"/>
                  </a:cubicBezTo>
                  <a:cubicBezTo>
                    <a:pt x="799" y="219"/>
                    <a:pt x="800" y="219"/>
                    <a:pt x="803" y="219"/>
                  </a:cubicBezTo>
                  <a:cubicBezTo>
                    <a:pt x="826" y="219"/>
                    <a:pt x="847" y="201"/>
                    <a:pt x="849" y="178"/>
                  </a:cubicBezTo>
                  <a:cubicBezTo>
                    <a:pt x="852" y="152"/>
                    <a:pt x="833" y="129"/>
                    <a:pt x="807" y="125"/>
                  </a:cubicBezTo>
                  <a:cubicBezTo>
                    <a:pt x="803" y="125"/>
                    <a:pt x="324" y="73"/>
                    <a:pt x="65" y="2"/>
                  </a:cubicBezTo>
                  <a:cubicBezTo>
                    <a:pt x="61" y="1"/>
                    <a:pt x="5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6" name="Google Shape;2308;p37">
            <a:extLst>
              <a:ext uri="{FF2B5EF4-FFF2-40B4-BE49-F238E27FC236}">
                <a16:creationId xmlns:a16="http://schemas.microsoft.com/office/drawing/2014/main" id="{AA245BC7-9A84-44F4-1FC2-56F317E9A521}"/>
              </a:ext>
            </a:extLst>
          </p:cNvPr>
          <p:cNvGrpSpPr/>
          <p:nvPr/>
        </p:nvGrpSpPr>
        <p:grpSpPr>
          <a:xfrm flipH="1">
            <a:off x="5867763" y="4877987"/>
            <a:ext cx="3182357" cy="212602"/>
            <a:chOff x="4581418" y="4698525"/>
            <a:chExt cx="3182357" cy="209151"/>
          </a:xfrm>
        </p:grpSpPr>
        <p:sp>
          <p:nvSpPr>
            <p:cNvPr id="2567" name="Google Shape;2309;p37">
              <a:extLst>
                <a:ext uri="{FF2B5EF4-FFF2-40B4-BE49-F238E27FC236}">
                  <a16:creationId xmlns:a16="http://schemas.microsoft.com/office/drawing/2014/main" id="{C9E1B572-D1E0-598F-8196-099F9206CAD5}"/>
                </a:ext>
              </a:extLst>
            </p:cNvPr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310;p37">
              <a:extLst>
                <a:ext uri="{FF2B5EF4-FFF2-40B4-BE49-F238E27FC236}">
                  <a16:creationId xmlns:a16="http://schemas.microsoft.com/office/drawing/2014/main" id="{2CD80454-27B0-A333-119E-21C62B07C24C}"/>
                </a:ext>
              </a:extLst>
            </p:cNvPr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9" name="Google Shape;2311;p37">
            <a:extLst>
              <a:ext uri="{FF2B5EF4-FFF2-40B4-BE49-F238E27FC236}">
                <a16:creationId xmlns:a16="http://schemas.microsoft.com/office/drawing/2014/main" id="{42D47C20-52FF-D264-61DA-0B60D3E522B5}"/>
              </a:ext>
            </a:extLst>
          </p:cNvPr>
          <p:cNvGrpSpPr/>
          <p:nvPr/>
        </p:nvGrpSpPr>
        <p:grpSpPr>
          <a:xfrm>
            <a:off x="6793050" y="3699984"/>
            <a:ext cx="774856" cy="1285834"/>
            <a:chOff x="3076922" y="117875"/>
            <a:chExt cx="1251625" cy="2077007"/>
          </a:xfrm>
        </p:grpSpPr>
        <p:sp>
          <p:nvSpPr>
            <p:cNvPr id="2570" name="Google Shape;2312;p37">
              <a:extLst>
                <a:ext uri="{FF2B5EF4-FFF2-40B4-BE49-F238E27FC236}">
                  <a16:creationId xmlns:a16="http://schemas.microsoft.com/office/drawing/2014/main" id="{E9FC2689-5CFE-ED68-5265-4BA378FAE9F0}"/>
                </a:ext>
              </a:extLst>
            </p:cNvPr>
            <p:cNvSpPr/>
            <p:nvPr/>
          </p:nvSpPr>
          <p:spPr>
            <a:xfrm>
              <a:off x="4102744" y="1717281"/>
              <a:ext cx="89349" cy="199959"/>
            </a:xfrm>
            <a:custGeom>
              <a:avLst/>
              <a:gdLst/>
              <a:ahLst/>
              <a:cxnLst/>
              <a:rect l="l" t="t" r="r" b="b"/>
              <a:pathLst>
                <a:path w="2265" h="5069" extrusionOk="0">
                  <a:moveTo>
                    <a:pt x="992" y="0"/>
                  </a:moveTo>
                  <a:cubicBezTo>
                    <a:pt x="266" y="0"/>
                    <a:pt x="55" y="607"/>
                    <a:pt x="55" y="607"/>
                  </a:cubicBezTo>
                  <a:cubicBezTo>
                    <a:pt x="0" y="1202"/>
                    <a:pt x="147" y="2173"/>
                    <a:pt x="147" y="2173"/>
                  </a:cubicBezTo>
                  <a:cubicBezTo>
                    <a:pt x="147" y="2173"/>
                    <a:pt x="301" y="2863"/>
                    <a:pt x="473" y="3272"/>
                  </a:cubicBezTo>
                  <a:cubicBezTo>
                    <a:pt x="657" y="3709"/>
                    <a:pt x="576" y="4976"/>
                    <a:pt x="1149" y="5062"/>
                  </a:cubicBezTo>
                  <a:cubicBezTo>
                    <a:pt x="1179" y="5066"/>
                    <a:pt x="1209" y="5068"/>
                    <a:pt x="1239" y="5068"/>
                  </a:cubicBezTo>
                  <a:cubicBezTo>
                    <a:pt x="1778" y="5068"/>
                    <a:pt x="2265" y="4363"/>
                    <a:pt x="2242" y="3346"/>
                  </a:cubicBezTo>
                  <a:cubicBezTo>
                    <a:pt x="2220" y="2382"/>
                    <a:pt x="2028" y="2059"/>
                    <a:pt x="1899" y="1309"/>
                  </a:cubicBezTo>
                  <a:cubicBezTo>
                    <a:pt x="1825" y="878"/>
                    <a:pt x="1805" y="158"/>
                    <a:pt x="1382" y="52"/>
                  </a:cubicBezTo>
                  <a:cubicBezTo>
                    <a:pt x="1238" y="16"/>
                    <a:pt x="1109" y="0"/>
                    <a:pt x="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313;p37">
              <a:extLst>
                <a:ext uri="{FF2B5EF4-FFF2-40B4-BE49-F238E27FC236}">
                  <a16:creationId xmlns:a16="http://schemas.microsoft.com/office/drawing/2014/main" id="{762488B1-F653-50DC-0A7A-E59E690B8EDA}"/>
                </a:ext>
              </a:extLst>
            </p:cNvPr>
            <p:cNvSpPr/>
            <p:nvPr/>
          </p:nvSpPr>
          <p:spPr>
            <a:xfrm>
              <a:off x="3860490" y="1742725"/>
              <a:ext cx="283351" cy="98500"/>
            </a:xfrm>
            <a:custGeom>
              <a:avLst/>
              <a:gdLst/>
              <a:ahLst/>
              <a:cxnLst/>
              <a:rect l="l" t="t" r="r" b="b"/>
              <a:pathLst>
                <a:path w="7183" h="2497" extrusionOk="0">
                  <a:moveTo>
                    <a:pt x="530" y="1"/>
                  </a:moveTo>
                  <a:lnTo>
                    <a:pt x="1" y="2496"/>
                  </a:lnTo>
                  <a:lnTo>
                    <a:pt x="1" y="2496"/>
                  </a:lnTo>
                  <a:lnTo>
                    <a:pt x="6789" y="1451"/>
                  </a:lnTo>
                  <a:cubicBezTo>
                    <a:pt x="6789" y="1451"/>
                    <a:pt x="7182" y="1023"/>
                    <a:pt x="6957" y="492"/>
                  </a:cubicBezTo>
                  <a:cubicBezTo>
                    <a:pt x="6798" y="117"/>
                    <a:pt x="6297" y="62"/>
                    <a:pt x="6018" y="62"/>
                  </a:cubicBezTo>
                  <a:cubicBezTo>
                    <a:pt x="5902" y="62"/>
                    <a:pt x="5824" y="72"/>
                    <a:pt x="5824" y="72"/>
                  </a:cubicBezTo>
                  <a:lnTo>
                    <a:pt x="53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314;p37">
              <a:extLst>
                <a:ext uri="{FF2B5EF4-FFF2-40B4-BE49-F238E27FC236}">
                  <a16:creationId xmlns:a16="http://schemas.microsoft.com/office/drawing/2014/main" id="{495C6067-36F3-AEFD-EA50-B9DCF0D63843}"/>
                </a:ext>
              </a:extLst>
            </p:cNvPr>
            <p:cNvSpPr/>
            <p:nvPr/>
          </p:nvSpPr>
          <p:spPr>
            <a:xfrm>
              <a:off x="3543520" y="1564338"/>
              <a:ext cx="155147" cy="577669"/>
            </a:xfrm>
            <a:custGeom>
              <a:avLst/>
              <a:gdLst/>
              <a:ahLst/>
              <a:cxnLst/>
              <a:rect l="l" t="t" r="r" b="b"/>
              <a:pathLst>
                <a:path w="3933" h="14644" extrusionOk="0">
                  <a:moveTo>
                    <a:pt x="3692" y="1"/>
                  </a:moveTo>
                  <a:cubicBezTo>
                    <a:pt x="2284" y="1"/>
                    <a:pt x="1669" y="727"/>
                    <a:pt x="256" y="727"/>
                  </a:cubicBezTo>
                  <a:cubicBezTo>
                    <a:pt x="174" y="727"/>
                    <a:pt x="88" y="724"/>
                    <a:pt x="0" y="719"/>
                  </a:cubicBezTo>
                  <a:lnTo>
                    <a:pt x="0" y="719"/>
                  </a:lnTo>
                  <a:cubicBezTo>
                    <a:pt x="0" y="719"/>
                    <a:pt x="1075" y="13919"/>
                    <a:pt x="965" y="14439"/>
                  </a:cubicBezTo>
                  <a:lnTo>
                    <a:pt x="2562" y="14643"/>
                  </a:lnTo>
                  <a:cubicBezTo>
                    <a:pt x="2644" y="13642"/>
                    <a:pt x="3932" y="8"/>
                    <a:pt x="3932" y="8"/>
                  </a:cubicBezTo>
                  <a:cubicBezTo>
                    <a:pt x="3850" y="3"/>
                    <a:pt x="3770" y="1"/>
                    <a:pt x="36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315;p37">
              <a:extLst>
                <a:ext uri="{FF2B5EF4-FFF2-40B4-BE49-F238E27FC236}">
                  <a16:creationId xmlns:a16="http://schemas.microsoft.com/office/drawing/2014/main" id="{DAA80A63-E217-CB2B-9ABB-346127409B3C}"/>
                </a:ext>
              </a:extLst>
            </p:cNvPr>
            <p:cNvSpPr/>
            <p:nvPr/>
          </p:nvSpPr>
          <p:spPr>
            <a:xfrm>
              <a:off x="3754255" y="1460233"/>
              <a:ext cx="168480" cy="381023"/>
            </a:xfrm>
            <a:custGeom>
              <a:avLst/>
              <a:gdLst/>
              <a:ahLst/>
              <a:cxnLst/>
              <a:rect l="l" t="t" r="r" b="b"/>
              <a:pathLst>
                <a:path w="4271" h="9659" extrusionOk="0">
                  <a:moveTo>
                    <a:pt x="2954" y="0"/>
                  </a:moveTo>
                  <a:cubicBezTo>
                    <a:pt x="1722" y="295"/>
                    <a:pt x="1115" y="1079"/>
                    <a:pt x="587" y="1204"/>
                  </a:cubicBezTo>
                  <a:cubicBezTo>
                    <a:pt x="587" y="1204"/>
                    <a:pt x="0" y="6367"/>
                    <a:pt x="830" y="8379"/>
                  </a:cubicBezTo>
                  <a:cubicBezTo>
                    <a:pt x="1193" y="9260"/>
                    <a:pt x="1897" y="9658"/>
                    <a:pt x="2574" y="9658"/>
                  </a:cubicBezTo>
                  <a:cubicBezTo>
                    <a:pt x="3444" y="9658"/>
                    <a:pt x="4269" y="9002"/>
                    <a:pt x="4270" y="7872"/>
                  </a:cubicBezTo>
                  <a:cubicBezTo>
                    <a:pt x="4271" y="5861"/>
                    <a:pt x="3173" y="1229"/>
                    <a:pt x="29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316;p37">
              <a:extLst>
                <a:ext uri="{FF2B5EF4-FFF2-40B4-BE49-F238E27FC236}">
                  <a16:creationId xmlns:a16="http://schemas.microsoft.com/office/drawing/2014/main" id="{256F29EE-23F4-F50F-E454-13E5F8A8DF56}"/>
                </a:ext>
              </a:extLst>
            </p:cNvPr>
            <p:cNvSpPr/>
            <p:nvPr/>
          </p:nvSpPr>
          <p:spPr>
            <a:xfrm>
              <a:off x="3437443" y="1102868"/>
              <a:ext cx="615105" cy="707136"/>
            </a:xfrm>
            <a:custGeom>
              <a:avLst/>
              <a:gdLst/>
              <a:ahLst/>
              <a:cxnLst/>
              <a:rect l="l" t="t" r="r" b="b"/>
              <a:pathLst>
                <a:path w="15593" h="17926" extrusionOk="0">
                  <a:moveTo>
                    <a:pt x="2936" y="0"/>
                  </a:moveTo>
                  <a:cubicBezTo>
                    <a:pt x="2936" y="0"/>
                    <a:pt x="1618" y="5376"/>
                    <a:pt x="959" y="9077"/>
                  </a:cubicBezTo>
                  <a:cubicBezTo>
                    <a:pt x="299" y="12777"/>
                    <a:pt x="1" y="16949"/>
                    <a:pt x="1" y="16949"/>
                  </a:cubicBezTo>
                  <a:cubicBezTo>
                    <a:pt x="1870" y="17799"/>
                    <a:pt x="4893" y="17926"/>
                    <a:pt x="6539" y="17926"/>
                  </a:cubicBezTo>
                  <a:cubicBezTo>
                    <a:pt x="7244" y="17926"/>
                    <a:pt x="7697" y="17903"/>
                    <a:pt x="7697" y="17903"/>
                  </a:cubicBezTo>
                  <a:lnTo>
                    <a:pt x="7664" y="17581"/>
                  </a:lnTo>
                  <a:cubicBezTo>
                    <a:pt x="11235" y="17356"/>
                    <a:pt x="15240" y="15768"/>
                    <a:pt x="15592" y="15522"/>
                  </a:cubicBezTo>
                  <a:cubicBezTo>
                    <a:pt x="15237" y="11813"/>
                    <a:pt x="14438" y="6704"/>
                    <a:pt x="13972" y="4182"/>
                  </a:cubicBezTo>
                  <a:cubicBezTo>
                    <a:pt x="13517" y="1711"/>
                    <a:pt x="12749" y="193"/>
                    <a:pt x="12750" y="193"/>
                  </a:cubicBezTo>
                  <a:lnTo>
                    <a:pt x="2936" y="0"/>
                  </a:lnTo>
                  <a:close/>
                </a:path>
              </a:pathLst>
            </a:custGeom>
            <a:solidFill>
              <a:srgbClr val="D98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317;p37">
              <a:extLst>
                <a:ext uri="{FF2B5EF4-FFF2-40B4-BE49-F238E27FC236}">
                  <a16:creationId xmlns:a16="http://schemas.microsoft.com/office/drawing/2014/main" id="{AF555485-1CD4-6F98-3373-46B0FB7635AA}"/>
                </a:ext>
              </a:extLst>
            </p:cNvPr>
            <p:cNvSpPr/>
            <p:nvPr/>
          </p:nvSpPr>
          <p:spPr>
            <a:xfrm>
              <a:off x="3726128" y="1704894"/>
              <a:ext cx="16844" cy="90729"/>
            </a:xfrm>
            <a:custGeom>
              <a:avLst/>
              <a:gdLst/>
              <a:ahLst/>
              <a:cxnLst/>
              <a:rect l="l" t="t" r="r" b="b"/>
              <a:pathLst>
                <a:path w="427" h="2300" extrusionOk="0">
                  <a:moveTo>
                    <a:pt x="75" y="0"/>
                  </a:moveTo>
                  <a:cubicBezTo>
                    <a:pt x="72" y="0"/>
                    <a:pt x="68" y="1"/>
                    <a:pt x="64" y="1"/>
                  </a:cubicBezTo>
                  <a:cubicBezTo>
                    <a:pt x="27" y="6"/>
                    <a:pt x="1" y="40"/>
                    <a:pt x="5" y="77"/>
                  </a:cubicBezTo>
                  <a:lnTo>
                    <a:pt x="286" y="2241"/>
                  </a:lnTo>
                  <a:cubicBezTo>
                    <a:pt x="291" y="2274"/>
                    <a:pt x="321" y="2300"/>
                    <a:pt x="355" y="2300"/>
                  </a:cubicBezTo>
                  <a:lnTo>
                    <a:pt x="363" y="2300"/>
                  </a:lnTo>
                  <a:cubicBezTo>
                    <a:pt x="400" y="2295"/>
                    <a:pt x="427" y="2260"/>
                    <a:pt x="422" y="2223"/>
                  </a:cubicBezTo>
                  <a:lnTo>
                    <a:pt x="140" y="59"/>
                  </a:lnTo>
                  <a:cubicBezTo>
                    <a:pt x="136" y="25"/>
                    <a:pt x="10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318;p37">
              <a:extLst>
                <a:ext uri="{FF2B5EF4-FFF2-40B4-BE49-F238E27FC236}">
                  <a16:creationId xmlns:a16="http://schemas.microsoft.com/office/drawing/2014/main" id="{6646EC4D-6C9D-CF80-56A6-DC433B61D241}"/>
                </a:ext>
              </a:extLst>
            </p:cNvPr>
            <p:cNvSpPr/>
            <p:nvPr/>
          </p:nvSpPr>
          <p:spPr>
            <a:xfrm>
              <a:off x="3888893" y="1382993"/>
              <a:ext cx="20947" cy="171202"/>
            </a:xfrm>
            <a:custGeom>
              <a:avLst/>
              <a:gdLst/>
              <a:ahLst/>
              <a:cxnLst/>
              <a:rect l="l" t="t" r="r" b="b"/>
              <a:pathLst>
                <a:path w="531" h="4340" extrusionOk="0">
                  <a:moveTo>
                    <a:pt x="72" y="0"/>
                  </a:moveTo>
                  <a:cubicBezTo>
                    <a:pt x="70" y="0"/>
                    <a:pt x="68" y="0"/>
                    <a:pt x="67" y="0"/>
                  </a:cubicBezTo>
                  <a:cubicBezTo>
                    <a:pt x="30" y="3"/>
                    <a:pt x="1" y="35"/>
                    <a:pt x="4" y="73"/>
                  </a:cubicBezTo>
                  <a:cubicBezTo>
                    <a:pt x="174" y="2236"/>
                    <a:pt x="388" y="4258"/>
                    <a:pt x="391" y="4278"/>
                  </a:cubicBezTo>
                  <a:cubicBezTo>
                    <a:pt x="394" y="4313"/>
                    <a:pt x="423" y="4340"/>
                    <a:pt x="458" y="4340"/>
                  </a:cubicBezTo>
                  <a:lnTo>
                    <a:pt x="465" y="4340"/>
                  </a:lnTo>
                  <a:cubicBezTo>
                    <a:pt x="503" y="4335"/>
                    <a:pt x="530" y="4301"/>
                    <a:pt x="526" y="4264"/>
                  </a:cubicBezTo>
                  <a:cubicBezTo>
                    <a:pt x="523" y="4243"/>
                    <a:pt x="310" y="2224"/>
                    <a:pt x="140" y="63"/>
                  </a:cubicBezTo>
                  <a:cubicBezTo>
                    <a:pt x="137" y="26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319;p37">
              <a:extLst>
                <a:ext uri="{FF2B5EF4-FFF2-40B4-BE49-F238E27FC236}">
                  <a16:creationId xmlns:a16="http://schemas.microsoft.com/office/drawing/2014/main" id="{7A0354DF-E6CF-0CCA-8A58-337584691F2B}"/>
                </a:ext>
              </a:extLst>
            </p:cNvPr>
            <p:cNvSpPr/>
            <p:nvPr/>
          </p:nvSpPr>
          <p:spPr>
            <a:xfrm>
              <a:off x="3577998" y="1155572"/>
              <a:ext cx="17515" cy="142445"/>
            </a:xfrm>
            <a:custGeom>
              <a:avLst/>
              <a:gdLst/>
              <a:ahLst/>
              <a:cxnLst/>
              <a:rect l="l" t="t" r="r" b="b"/>
              <a:pathLst>
                <a:path w="444" h="3611" extrusionOk="0">
                  <a:moveTo>
                    <a:pt x="369" y="1"/>
                  </a:moveTo>
                  <a:cubicBezTo>
                    <a:pt x="337" y="1"/>
                    <a:pt x="309" y="23"/>
                    <a:pt x="302" y="56"/>
                  </a:cubicBezTo>
                  <a:cubicBezTo>
                    <a:pt x="300" y="71"/>
                    <a:pt x="44" y="1501"/>
                    <a:pt x="1" y="3542"/>
                  </a:cubicBezTo>
                  <a:cubicBezTo>
                    <a:pt x="0" y="3579"/>
                    <a:pt x="30" y="3610"/>
                    <a:pt x="68" y="3610"/>
                  </a:cubicBezTo>
                  <a:lnTo>
                    <a:pt x="69" y="3610"/>
                  </a:lnTo>
                  <a:cubicBezTo>
                    <a:pt x="106" y="3610"/>
                    <a:pt x="136" y="3581"/>
                    <a:pt x="138" y="3544"/>
                  </a:cubicBezTo>
                  <a:cubicBezTo>
                    <a:pt x="180" y="1515"/>
                    <a:pt x="434" y="95"/>
                    <a:pt x="437" y="80"/>
                  </a:cubicBezTo>
                  <a:cubicBezTo>
                    <a:pt x="443" y="44"/>
                    <a:pt x="419" y="8"/>
                    <a:pt x="382" y="2"/>
                  </a:cubicBezTo>
                  <a:cubicBezTo>
                    <a:pt x="377" y="1"/>
                    <a:pt x="37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320;p37">
              <a:extLst>
                <a:ext uri="{FF2B5EF4-FFF2-40B4-BE49-F238E27FC236}">
                  <a16:creationId xmlns:a16="http://schemas.microsoft.com/office/drawing/2014/main" id="{B2611575-EC6C-E83B-B692-7DE25691920B}"/>
                </a:ext>
              </a:extLst>
            </p:cNvPr>
            <p:cNvSpPr/>
            <p:nvPr/>
          </p:nvSpPr>
          <p:spPr>
            <a:xfrm>
              <a:off x="3608926" y="1161055"/>
              <a:ext cx="8047" cy="75226"/>
            </a:xfrm>
            <a:custGeom>
              <a:avLst/>
              <a:gdLst/>
              <a:ahLst/>
              <a:cxnLst/>
              <a:rect l="l" t="t" r="r" b="b"/>
              <a:pathLst>
                <a:path w="204" h="1907" extrusionOk="0">
                  <a:moveTo>
                    <a:pt x="102" y="0"/>
                  </a:moveTo>
                  <a:cubicBezTo>
                    <a:pt x="65" y="0"/>
                    <a:pt x="34" y="29"/>
                    <a:pt x="33" y="66"/>
                  </a:cubicBezTo>
                  <a:cubicBezTo>
                    <a:pt x="31" y="77"/>
                    <a:pt x="0" y="1109"/>
                    <a:pt x="65" y="1844"/>
                  </a:cubicBezTo>
                  <a:cubicBezTo>
                    <a:pt x="67" y="1880"/>
                    <a:pt x="98" y="1906"/>
                    <a:pt x="133" y="1906"/>
                  </a:cubicBezTo>
                  <a:lnTo>
                    <a:pt x="139" y="1906"/>
                  </a:lnTo>
                  <a:cubicBezTo>
                    <a:pt x="176" y="1903"/>
                    <a:pt x="204" y="1870"/>
                    <a:pt x="200" y="1833"/>
                  </a:cubicBezTo>
                  <a:cubicBezTo>
                    <a:pt x="137" y="1105"/>
                    <a:pt x="169" y="81"/>
                    <a:pt x="169" y="71"/>
                  </a:cubicBezTo>
                  <a:cubicBezTo>
                    <a:pt x="170" y="34"/>
                    <a:pt x="140" y="1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321;p37">
              <a:extLst>
                <a:ext uri="{FF2B5EF4-FFF2-40B4-BE49-F238E27FC236}">
                  <a16:creationId xmlns:a16="http://schemas.microsoft.com/office/drawing/2014/main" id="{8AA43400-3BE6-41BF-B701-E84536359ACE}"/>
                </a:ext>
              </a:extLst>
            </p:cNvPr>
            <p:cNvSpPr/>
            <p:nvPr/>
          </p:nvSpPr>
          <p:spPr>
            <a:xfrm>
              <a:off x="3441545" y="2087822"/>
              <a:ext cx="222642" cy="107061"/>
            </a:xfrm>
            <a:custGeom>
              <a:avLst/>
              <a:gdLst/>
              <a:ahLst/>
              <a:cxnLst/>
              <a:rect l="l" t="t" r="r" b="b"/>
              <a:pathLst>
                <a:path w="5644" h="2714" extrusionOk="0">
                  <a:moveTo>
                    <a:pt x="3657" y="0"/>
                  </a:moveTo>
                  <a:cubicBezTo>
                    <a:pt x="3582" y="0"/>
                    <a:pt x="3500" y="19"/>
                    <a:pt x="3410" y="59"/>
                  </a:cubicBezTo>
                  <a:cubicBezTo>
                    <a:pt x="3203" y="151"/>
                    <a:pt x="2873" y="498"/>
                    <a:pt x="2737" y="612"/>
                  </a:cubicBezTo>
                  <a:cubicBezTo>
                    <a:pt x="2374" y="921"/>
                    <a:pt x="756" y="1413"/>
                    <a:pt x="465" y="1582"/>
                  </a:cubicBezTo>
                  <a:cubicBezTo>
                    <a:pt x="172" y="1751"/>
                    <a:pt x="0" y="2226"/>
                    <a:pt x="103" y="2310"/>
                  </a:cubicBezTo>
                  <a:cubicBezTo>
                    <a:pt x="202" y="2392"/>
                    <a:pt x="857" y="2714"/>
                    <a:pt x="1895" y="2714"/>
                  </a:cubicBezTo>
                  <a:cubicBezTo>
                    <a:pt x="1915" y="2714"/>
                    <a:pt x="1936" y="2714"/>
                    <a:pt x="1957" y="2713"/>
                  </a:cubicBezTo>
                  <a:cubicBezTo>
                    <a:pt x="2836" y="2703"/>
                    <a:pt x="3563" y="2642"/>
                    <a:pt x="3994" y="2568"/>
                  </a:cubicBezTo>
                  <a:cubicBezTo>
                    <a:pt x="4425" y="2494"/>
                    <a:pt x="5613" y="2332"/>
                    <a:pt x="5618" y="2097"/>
                  </a:cubicBezTo>
                  <a:cubicBezTo>
                    <a:pt x="5643" y="1022"/>
                    <a:pt x="5483" y="201"/>
                    <a:pt x="5340" y="163"/>
                  </a:cubicBezTo>
                  <a:lnTo>
                    <a:pt x="5339" y="162"/>
                  </a:lnTo>
                  <a:cubicBezTo>
                    <a:pt x="5337" y="162"/>
                    <a:pt x="5335" y="161"/>
                    <a:pt x="5333" y="161"/>
                  </a:cubicBezTo>
                  <a:cubicBezTo>
                    <a:pt x="5251" y="161"/>
                    <a:pt x="4987" y="484"/>
                    <a:pt x="4684" y="555"/>
                  </a:cubicBezTo>
                  <a:cubicBezTo>
                    <a:pt x="4646" y="563"/>
                    <a:pt x="4609" y="567"/>
                    <a:pt x="4573" y="567"/>
                  </a:cubicBezTo>
                  <a:cubicBezTo>
                    <a:pt x="4322" y="567"/>
                    <a:pt x="4118" y="385"/>
                    <a:pt x="4118" y="385"/>
                  </a:cubicBezTo>
                  <a:cubicBezTo>
                    <a:pt x="4025" y="152"/>
                    <a:pt x="3871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322;p37">
              <a:extLst>
                <a:ext uri="{FF2B5EF4-FFF2-40B4-BE49-F238E27FC236}">
                  <a16:creationId xmlns:a16="http://schemas.microsoft.com/office/drawing/2014/main" id="{E079D3CC-635A-E6F5-A64D-72DAB8385004}"/>
                </a:ext>
              </a:extLst>
            </p:cNvPr>
            <p:cNvSpPr/>
            <p:nvPr/>
          </p:nvSpPr>
          <p:spPr>
            <a:xfrm>
              <a:off x="3552357" y="117875"/>
              <a:ext cx="416842" cy="493528"/>
            </a:xfrm>
            <a:custGeom>
              <a:avLst/>
              <a:gdLst/>
              <a:ahLst/>
              <a:cxnLst/>
              <a:rect l="l" t="t" r="r" b="b"/>
              <a:pathLst>
                <a:path w="10567" h="12511" extrusionOk="0">
                  <a:moveTo>
                    <a:pt x="4804" y="1"/>
                  </a:moveTo>
                  <a:cubicBezTo>
                    <a:pt x="4541" y="1"/>
                    <a:pt x="4257" y="22"/>
                    <a:pt x="3965" y="79"/>
                  </a:cubicBezTo>
                  <a:cubicBezTo>
                    <a:pt x="1901" y="479"/>
                    <a:pt x="400" y="2273"/>
                    <a:pt x="443" y="4447"/>
                  </a:cubicBezTo>
                  <a:cubicBezTo>
                    <a:pt x="461" y="5351"/>
                    <a:pt x="743" y="6064"/>
                    <a:pt x="674" y="6991"/>
                  </a:cubicBezTo>
                  <a:cubicBezTo>
                    <a:pt x="625" y="7644"/>
                    <a:pt x="242" y="8627"/>
                    <a:pt x="122" y="9659"/>
                  </a:cubicBezTo>
                  <a:cubicBezTo>
                    <a:pt x="0" y="10691"/>
                    <a:pt x="60" y="11936"/>
                    <a:pt x="246" y="12257"/>
                  </a:cubicBezTo>
                  <a:cubicBezTo>
                    <a:pt x="324" y="12394"/>
                    <a:pt x="436" y="12443"/>
                    <a:pt x="568" y="12443"/>
                  </a:cubicBezTo>
                  <a:cubicBezTo>
                    <a:pt x="924" y="12443"/>
                    <a:pt x="1432" y="12085"/>
                    <a:pt x="1864" y="12085"/>
                  </a:cubicBezTo>
                  <a:cubicBezTo>
                    <a:pt x="1906" y="12085"/>
                    <a:pt x="1946" y="12088"/>
                    <a:pt x="1986" y="12095"/>
                  </a:cubicBezTo>
                  <a:cubicBezTo>
                    <a:pt x="3374" y="12346"/>
                    <a:pt x="4786" y="12469"/>
                    <a:pt x="6198" y="12469"/>
                  </a:cubicBezTo>
                  <a:cubicBezTo>
                    <a:pt x="6601" y="12469"/>
                    <a:pt x="7004" y="12459"/>
                    <a:pt x="7407" y="12439"/>
                  </a:cubicBezTo>
                  <a:lnTo>
                    <a:pt x="10281" y="12510"/>
                  </a:lnTo>
                  <a:cubicBezTo>
                    <a:pt x="10404" y="11891"/>
                    <a:pt x="10566" y="10449"/>
                    <a:pt x="10351" y="9488"/>
                  </a:cubicBezTo>
                  <a:cubicBezTo>
                    <a:pt x="10135" y="8527"/>
                    <a:pt x="9686" y="7673"/>
                    <a:pt x="9577" y="7037"/>
                  </a:cubicBezTo>
                  <a:cubicBezTo>
                    <a:pt x="9400" y="6004"/>
                    <a:pt x="9482" y="5375"/>
                    <a:pt x="9448" y="4328"/>
                  </a:cubicBezTo>
                  <a:cubicBezTo>
                    <a:pt x="9430" y="3756"/>
                    <a:pt x="9337" y="3019"/>
                    <a:pt x="9098" y="2355"/>
                  </a:cubicBezTo>
                  <a:cubicBezTo>
                    <a:pt x="8890" y="1779"/>
                    <a:pt x="8665" y="1166"/>
                    <a:pt x="7808" y="549"/>
                  </a:cubicBezTo>
                  <a:cubicBezTo>
                    <a:pt x="7359" y="225"/>
                    <a:pt x="6928" y="150"/>
                    <a:pt x="6629" y="150"/>
                  </a:cubicBezTo>
                  <a:cubicBezTo>
                    <a:pt x="6377" y="150"/>
                    <a:pt x="6218" y="203"/>
                    <a:pt x="6218" y="203"/>
                  </a:cubicBezTo>
                  <a:cubicBezTo>
                    <a:pt x="6218" y="203"/>
                    <a:pt x="5612" y="1"/>
                    <a:pt x="480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323;p37">
              <a:extLst>
                <a:ext uri="{FF2B5EF4-FFF2-40B4-BE49-F238E27FC236}">
                  <a16:creationId xmlns:a16="http://schemas.microsoft.com/office/drawing/2014/main" id="{86C5E966-88C8-B686-9E0A-403DD50B6D2F}"/>
                </a:ext>
              </a:extLst>
            </p:cNvPr>
            <p:cNvSpPr/>
            <p:nvPr/>
          </p:nvSpPr>
          <p:spPr>
            <a:xfrm>
              <a:off x="3674647" y="446246"/>
              <a:ext cx="128954" cy="185206"/>
            </a:xfrm>
            <a:custGeom>
              <a:avLst/>
              <a:gdLst/>
              <a:ahLst/>
              <a:cxnLst/>
              <a:rect l="l" t="t" r="r" b="b"/>
              <a:pathLst>
                <a:path w="3269" h="4695" extrusionOk="0">
                  <a:moveTo>
                    <a:pt x="215" y="0"/>
                  </a:moveTo>
                  <a:lnTo>
                    <a:pt x="251" y="1459"/>
                  </a:lnTo>
                  <a:lnTo>
                    <a:pt x="0" y="1570"/>
                  </a:lnTo>
                  <a:lnTo>
                    <a:pt x="146" y="4694"/>
                  </a:lnTo>
                  <a:lnTo>
                    <a:pt x="3268" y="3754"/>
                  </a:lnTo>
                  <a:lnTo>
                    <a:pt x="3204" y="974"/>
                  </a:lnTo>
                  <a:lnTo>
                    <a:pt x="2957" y="1459"/>
                  </a:lnTo>
                  <a:lnTo>
                    <a:pt x="2944" y="50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324;p37">
              <a:extLst>
                <a:ext uri="{FF2B5EF4-FFF2-40B4-BE49-F238E27FC236}">
                  <a16:creationId xmlns:a16="http://schemas.microsoft.com/office/drawing/2014/main" id="{AFE54860-2138-1D90-F94B-88AFFCA89696}"/>
                </a:ext>
              </a:extLst>
            </p:cNvPr>
            <p:cNvSpPr/>
            <p:nvPr/>
          </p:nvSpPr>
          <p:spPr>
            <a:xfrm>
              <a:off x="3630110" y="159059"/>
              <a:ext cx="263391" cy="343233"/>
            </a:xfrm>
            <a:custGeom>
              <a:avLst/>
              <a:gdLst/>
              <a:ahLst/>
              <a:cxnLst/>
              <a:rect l="l" t="t" r="r" b="b"/>
              <a:pathLst>
                <a:path w="6677" h="8701" extrusionOk="0">
                  <a:moveTo>
                    <a:pt x="3261" y="1"/>
                  </a:moveTo>
                  <a:cubicBezTo>
                    <a:pt x="3148" y="1"/>
                    <a:pt x="3028" y="4"/>
                    <a:pt x="2903" y="10"/>
                  </a:cubicBezTo>
                  <a:cubicBezTo>
                    <a:pt x="1739" y="69"/>
                    <a:pt x="952" y="691"/>
                    <a:pt x="477" y="1633"/>
                  </a:cubicBezTo>
                  <a:cubicBezTo>
                    <a:pt x="0" y="2577"/>
                    <a:pt x="334" y="3912"/>
                    <a:pt x="509" y="4868"/>
                  </a:cubicBezTo>
                  <a:cubicBezTo>
                    <a:pt x="679" y="5786"/>
                    <a:pt x="943" y="6895"/>
                    <a:pt x="1523" y="7504"/>
                  </a:cubicBezTo>
                  <a:cubicBezTo>
                    <a:pt x="2143" y="8154"/>
                    <a:pt x="2847" y="8700"/>
                    <a:pt x="4004" y="8700"/>
                  </a:cubicBezTo>
                  <a:cubicBezTo>
                    <a:pt x="4028" y="8700"/>
                    <a:pt x="4052" y="8700"/>
                    <a:pt x="4076" y="8700"/>
                  </a:cubicBezTo>
                  <a:cubicBezTo>
                    <a:pt x="5277" y="8675"/>
                    <a:pt x="5906" y="7798"/>
                    <a:pt x="6209" y="6986"/>
                  </a:cubicBezTo>
                  <a:cubicBezTo>
                    <a:pt x="6520" y="6151"/>
                    <a:pt x="6590" y="4612"/>
                    <a:pt x="6604" y="3810"/>
                  </a:cubicBezTo>
                  <a:cubicBezTo>
                    <a:pt x="6620" y="3008"/>
                    <a:pt x="6676" y="1607"/>
                    <a:pt x="5548" y="789"/>
                  </a:cubicBezTo>
                  <a:cubicBezTo>
                    <a:pt x="4771" y="225"/>
                    <a:pt x="4202" y="1"/>
                    <a:pt x="326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325;p37">
              <a:extLst>
                <a:ext uri="{FF2B5EF4-FFF2-40B4-BE49-F238E27FC236}">
                  <a16:creationId xmlns:a16="http://schemas.microsoft.com/office/drawing/2014/main" id="{7BE79B26-A110-585C-3FBE-8FC3135FB4E3}"/>
                </a:ext>
              </a:extLst>
            </p:cNvPr>
            <p:cNvSpPr/>
            <p:nvPr/>
          </p:nvSpPr>
          <p:spPr>
            <a:xfrm>
              <a:off x="3622812" y="156929"/>
              <a:ext cx="268401" cy="188165"/>
            </a:xfrm>
            <a:custGeom>
              <a:avLst/>
              <a:gdLst/>
              <a:ahLst/>
              <a:cxnLst/>
              <a:rect l="l" t="t" r="r" b="b"/>
              <a:pathLst>
                <a:path w="6804" h="4770" extrusionOk="0">
                  <a:moveTo>
                    <a:pt x="3444" y="1"/>
                  </a:moveTo>
                  <a:cubicBezTo>
                    <a:pt x="3329" y="1"/>
                    <a:pt x="3210" y="4"/>
                    <a:pt x="3083" y="10"/>
                  </a:cubicBezTo>
                  <a:cubicBezTo>
                    <a:pt x="1906" y="70"/>
                    <a:pt x="1111" y="698"/>
                    <a:pt x="629" y="1652"/>
                  </a:cubicBezTo>
                  <a:cubicBezTo>
                    <a:pt x="175" y="2551"/>
                    <a:pt x="1" y="3817"/>
                    <a:pt x="131" y="4770"/>
                  </a:cubicBezTo>
                  <a:cubicBezTo>
                    <a:pt x="160" y="4767"/>
                    <a:pt x="187" y="4765"/>
                    <a:pt x="216" y="4760"/>
                  </a:cubicBezTo>
                  <a:cubicBezTo>
                    <a:pt x="458" y="4725"/>
                    <a:pt x="309" y="4483"/>
                    <a:pt x="427" y="4267"/>
                  </a:cubicBezTo>
                  <a:cubicBezTo>
                    <a:pt x="496" y="4143"/>
                    <a:pt x="762" y="4092"/>
                    <a:pt x="1201" y="4075"/>
                  </a:cubicBezTo>
                  <a:cubicBezTo>
                    <a:pt x="1902" y="4047"/>
                    <a:pt x="1680" y="3301"/>
                    <a:pt x="2197" y="2950"/>
                  </a:cubicBezTo>
                  <a:cubicBezTo>
                    <a:pt x="2687" y="2618"/>
                    <a:pt x="2437" y="2194"/>
                    <a:pt x="2916" y="1891"/>
                  </a:cubicBezTo>
                  <a:cubicBezTo>
                    <a:pt x="3395" y="1586"/>
                    <a:pt x="4041" y="1646"/>
                    <a:pt x="4410" y="1215"/>
                  </a:cubicBezTo>
                  <a:cubicBezTo>
                    <a:pt x="4580" y="1579"/>
                    <a:pt x="4925" y="1936"/>
                    <a:pt x="5460" y="2268"/>
                  </a:cubicBezTo>
                  <a:cubicBezTo>
                    <a:pt x="5994" y="2600"/>
                    <a:pt x="6625" y="2761"/>
                    <a:pt x="6803" y="2809"/>
                  </a:cubicBezTo>
                  <a:cubicBezTo>
                    <a:pt x="6731" y="2107"/>
                    <a:pt x="6493" y="1331"/>
                    <a:pt x="5760" y="798"/>
                  </a:cubicBezTo>
                  <a:cubicBezTo>
                    <a:pt x="4974" y="227"/>
                    <a:pt x="4397" y="1"/>
                    <a:pt x="344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326;p37">
              <a:extLst>
                <a:ext uri="{FF2B5EF4-FFF2-40B4-BE49-F238E27FC236}">
                  <a16:creationId xmlns:a16="http://schemas.microsoft.com/office/drawing/2014/main" id="{1714011E-EA21-44FD-44CA-36991A5225B8}"/>
                </a:ext>
              </a:extLst>
            </p:cNvPr>
            <p:cNvSpPr/>
            <p:nvPr/>
          </p:nvSpPr>
          <p:spPr>
            <a:xfrm>
              <a:off x="3729087" y="486562"/>
              <a:ext cx="53333" cy="17554"/>
            </a:xfrm>
            <a:custGeom>
              <a:avLst/>
              <a:gdLst/>
              <a:ahLst/>
              <a:cxnLst/>
              <a:rect l="l" t="t" r="r" b="b"/>
              <a:pathLst>
                <a:path w="1352" h="445" extrusionOk="0">
                  <a:moveTo>
                    <a:pt x="61" y="1"/>
                  </a:moveTo>
                  <a:cubicBezTo>
                    <a:pt x="41" y="1"/>
                    <a:pt x="22" y="12"/>
                    <a:pt x="13" y="30"/>
                  </a:cubicBezTo>
                  <a:cubicBezTo>
                    <a:pt x="0" y="57"/>
                    <a:pt x="11" y="88"/>
                    <a:pt x="36" y="101"/>
                  </a:cubicBezTo>
                  <a:cubicBezTo>
                    <a:pt x="440" y="301"/>
                    <a:pt x="862" y="417"/>
                    <a:pt x="1292" y="444"/>
                  </a:cubicBezTo>
                  <a:lnTo>
                    <a:pt x="1296" y="444"/>
                  </a:lnTo>
                  <a:cubicBezTo>
                    <a:pt x="1323" y="444"/>
                    <a:pt x="1347" y="423"/>
                    <a:pt x="1349" y="395"/>
                  </a:cubicBezTo>
                  <a:cubicBezTo>
                    <a:pt x="1351" y="365"/>
                    <a:pt x="1328" y="340"/>
                    <a:pt x="1299" y="339"/>
                  </a:cubicBezTo>
                  <a:cubicBezTo>
                    <a:pt x="883" y="312"/>
                    <a:pt x="475" y="200"/>
                    <a:pt x="84" y="6"/>
                  </a:cubicBezTo>
                  <a:cubicBezTo>
                    <a:pt x="77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327;p37">
              <a:extLst>
                <a:ext uri="{FF2B5EF4-FFF2-40B4-BE49-F238E27FC236}">
                  <a16:creationId xmlns:a16="http://schemas.microsoft.com/office/drawing/2014/main" id="{15D9DC21-5A33-70C3-8B06-3157264E043B}"/>
                </a:ext>
              </a:extLst>
            </p:cNvPr>
            <p:cNvSpPr/>
            <p:nvPr/>
          </p:nvSpPr>
          <p:spPr>
            <a:xfrm>
              <a:off x="3843882" y="313738"/>
              <a:ext cx="19882" cy="31479"/>
            </a:xfrm>
            <a:custGeom>
              <a:avLst/>
              <a:gdLst/>
              <a:ahLst/>
              <a:cxnLst/>
              <a:rect l="l" t="t" r="r" b="b"/>
              <a:pathLst>
                <a:path w="504" h="798" extrusionOk="0">
                  <a:moveTo>
                    <a:pt x="263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0" y="607"/>
                    <a:pt x="99" y="790"/>
                    <a:pt x="231" y="797"/>
                  </a:cubicBezTo>
                  <a:cubicBezTo>
                    <a:pt x="234" y="797"/>
                    <a:pt x="236" y="797"/>
                    <a:pt x="238" y="797"/>
                  </a:cubicBezTo>
                  <a:cubicBezTo>
                    <a:pt x="369" y="797"/>
                    <a:pt x="481" y="627"/>
                    <a:pt x="491" y="410"/>
                  </a:cubicBezTo>
                  <a:cubicBezTo>
                    <a:pt x="504" y="191"/>
                    <a:pt x="405" y="7"/>
                    <a:pt x="271" y="1"/>
                  </a:cubicBezTo>
                  <a:cubicBezTo>
                    <a:pt x="268" y="1"/>
                    <a:pt x="266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328;p37">
              <a:extLst>
                <a:ext uri="{FF2B5EF4-FFF2-40B4-BE49-F238E27FC236}">
                  <a16:creationId xmlns:a16="http://schemas.microsoft.com/office/drawing/2014/main" id="{79C0DCCD-B517-10B8-8727-B6EAAC4EC8CD}"/>
                </a:ext>
              </a:extLst>
            </p:cNvPr>
            <p:cNvSpPr/>
            <p:nvPr/>
          </p:nvSpPr>
          <p:spPr>
            <a:xfrm>
              <a:off x="3753150" y="313738"/>
              <a:ext cx="19842" cy="31479"/>
            </a:xfrm>
            <a:custGeom>
              <a:avLst/>
              <a:gdLst/>
              <a:ahLst/>
              <a:cxnLst/>
              <a:rect l="l" t="t" r="r" b="b"/>
              <a:pathLst>
                <a:path w="503" h="798" extrusionOk="0">
                  <a:moveTo>
                    <a:pt x="264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1" y="607"/>
                    <a:pt x="99" y="790"/>
                    <a:pt x="232" y="797"/>
                  </a:cubicBezTo>
                  <a:cubicBezTo>
                    <a:pt x="234" y="797"/>
                    <a:pt x="236" y="797"/>
                    <a:pt x="239" y="797"/>
                  </a:cubicBezTo>
                  <a:cubicBezTo>
                    <a:pt x="368" y="797"/>
                    <a:pt x="481" y="627"/>
                    <a:pt x="492" y="410"/>
                  </a:cubicBezTo>
                  <a:cubicBezTo>
                    <a:pt x="503" y="191"/>
                    <a:pt x="404" y="7"/>
                    <a:pt x="272" y="1"/>
                  </a:cubicBezTo>
                  <a:cubicBezTo>
                    <a:pt x="269" y="1"/>
                    <a:pt x="266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329;p37">
              <a:extLst>
                <a:ext uri="{FF2B5EF4-FFF2-40B4-BE49-F238E27FC236}">
                  <a16:creationId xmlns:a16="http://schemas.microsoft.com/office/drawing/2014/main" id="{7ECEE362-BF70-40B4-BF1D-608372EB859A}"/>
                </a:ext>
              </a:extLst>
            </p:cNvPr>
            <p:cNvSpPr/>
            <p:nvPr/>
          </p:nvSpPr>
          <p:spPr>
            <a:xfrm>
              <a:off x="3722617" y="276261"/>
              <a:ext cx="63353" cy="18343"/>
            </a:xfrm>
            <a:custGeom>
              <a:avLst/>
              <a:gdLst/>
              <a:ahLst/>
              <a:cxnLst/>
              <a:rect l="l" t="t" r="r" b="b"/>
              <a:pathLst>
                <a:path w="1606" h="465" extrusionOk="0">
                  <a:moveTo>
                    <a:pt x="1116" y="0"/>
                  </a:moveTo>
                  <a:cubicBezTo>
                    <a:pt x="1088" y="0"/>
                    <a:pt x="1060" y="1"/>
                    <a:pt x="1031" y="2"/>
                  </a:cubicBezTo>
                  <a:cubicBezTo>
                    <a:pt x="643" y="20"/>
                    <a:pt x="385" y="108"/>
                    <a:pt x="199" y="236"/>
                  </a:cubicBezTo>
                  <a:cubicBezTo>
                    <a:pt x="1" y="371"/>
                    <a:pt x="19" y="465"/>
                    <a:pt x="161" y="465"/>
                  </a:cubicBezTo>
                  <a:cubicBezTo>
                    <a:pt x="186" y="465"/>
                    <a:pt x="214" y="462"/>
                    <a:pt x="246" y="456"/>
                  </a:cubicBezTo>
                  <a:cubicBezTo>
                    <a:pt x="460" y="416"/>
                    <a:pt x="705" y="378"/>
                    <a:pt x="978" y="372"/>
                  </a:cubicBezTo>
                  <a:cubicBezTo>
                    <a:pt x="992" y="372"/>
                    <a:pt x="1005" y="371"/>
                    <a:pt x="1019" y="371"/>
                  </a:cubicBezTo>
                  <a:cubicBezTo>
                    <a:pt x="1120" y="371"/>
                    <a:pt x="1212" y="380"/>
                    <a:pt x="1291" y="380"/>
                  </a:cubicBezTo>
                  <a:cubicBezTo>
                    <a:pt x="1414" y="380"/>
                    <a:pt x="1505" y="359"/>
                    <a:pt x="1544" y="248"/>
                  </a:cubicBezTo>
                  <a:cubicBezTo>
                    <a:pt x="1605" y="75"/>
                    <a:pt x="1400" y="0"/>
                    <a:pt x="1116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330;p37">
              <a:extLst>
                <a:ext uri="{FF2B5EF4-FFF2-40B4-BE49-F238E27FC236}">
                  <a16:creationId xmlns:a16="http://schemas.microsoft.com/office/drawing/2014/main" id="{D6A4B914-FB2E-D049-011E-2A983A3087DA}"/>
                </a:ext>
              </a:extLst>
            </p:cNvPr>
            <p:cNvSpPr/>
            <p:nvPr/>
          </p:nvSpPr>
          <p:spPr>
            <a:xfrm>
              <a:off x="3840135" y="276261"/>
              <a:ext cx="63313" cy="18343"/>
            </a:xfrm>
            <a:custGeom>
              <a:avLst/>
              <a:gdLst/>
              <a:ahLst/>
              <a:cxnLst/>
              <a:rect l="l" t="t" r="r" b="b"/>
              <a:pathLst>
                <a:path w="1605" h="465" extrusionOk="0">
                  <a:moveTo>
                    <a:pt x="489" y="0"/>
                  </a:moveTo>
                  <a:cubicBezTo>
                    <a:pt x="206" y="0"/>
                    <a:pt x="0" y="75"/>
                    <a:pt x="62" y="248"/>
                  </a:cubicBezTo>
                  <a:cubicBezTo>
                    <a:pt x="101" y="359"/>
                    <a:pt x="191" y="380"/>
                    <a:pt x="314" y="380"/>
                  </a:cubicBezTo>
                  <a:cubicBezTo>
                    <a:pt x="393" y="380"/>
                    <a:pt x="486" y="371"/>
                    <a:pt x="587" y="371"/>
                  </a:cubicBezTo>
                  <a:cubicBezTo>
                    <a:pt x="600" y="371"/>
                    <a:pt x="614" y="372"/>
                    <a:pt x="627" y="372"/>
                  </a:cubicBezTo>
                  <a:cubicBezTo>
                    <a:pt x="901" y="378"/>
                    <a:pt x="1145" y="416"/>
                    <a:pt x="1359" y="456"/>
                  </a:cubicBezTo>
                  <a:cubicBezTo>
                    <a:pt x="1391" y="462"/>
                    <a:pt x="1419" y="465"/>
                    <a:pt x="1444" y="465"/>
                  </a:cubicBezTo>
                  <a:cubicBezTo>
                    <a:pt x="1586" y="465"/>
                    <a:pt x="1605" y="371"/>
                    <a:pt x="1406" y="236"/>
                  </a:cubicBezTo>
                  <a:cubicBezTo>
                    <a:pt x="1221" y="108"/>
                    <a:pt x="962" y="20"/>
                    <a:pt x="574" y="2"/>
                  </a:cubicBezTo>
                  <a:cubicBezTo>
                    <a:pt x="545" y="1"/>
                    <a:pt x="517" y="0"/>
                    <a:pt x="489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331;p37">
              <a:extLst>
                <a:ext uri="{FF2B5EF4-FFF2-40B4-BE49-F238E27FC236}">
                  <a16:creationId xmlns:a16="http://schemas.microsoft.com/office/drawing/2014/main" id="{D2AC33C2-668B-8D40-178F-E9CE637F6118}"/>
                </a:ext>
              </a:extLst>
            </p:cNvPr>
            <p:cNvSpPr/>
            <p:nvPr/>
          </p:nvSpPr>
          <p:spPr>
            <a:xfrm>
              <a:off x="3810864" y="344389"/>
              <a:ext cx="28915" cy="48126"/>
            </a:xfrm>
            <a:custGeom>
              <a:avLst/>
              <a:gdLst/>
              <a:ahLst/>
              <a:cxnLst/>
              <a:rect l="l" t="t" r="r" b="b"/>
              <a:pathLst>
                <a:path w="733" h="1220" extrusionOk="0">
                  <a:moveTo>
                    <a:pt x="163" y="0"/>
                  </a:moveTo>
                  <a:cubicBezTo>
                    <a:pt x="136" y="0"/>
                    <a:pt x="112" y="20"/>
                    <a:pt x="110" y="48"/>
                  </a:cubicBezTo>
                  <a:cubicBezTo>
                    <a:pt x="106" y="78"/>
                    <a:pt x="128" y="103"/>
                    <a:pt x="157" y="107"/>
                  </a:cubicBezTo>
                  <a:cubicBezTo>
                    <a:pt x="292" y="119"/>
                    <a:pt x="412" y="184"/>
                    <a:pt x="499" y="287"/>
                  </a:cubicBezTo>
                  <a:cubicBezTo>
                    <a:pt x="584" y="391"/>
                    <a:pt x="624" y="522"/>
                    <a:pt x="612" y="656"/>
                  </a:cubicBezTo>
                  <a:cubicBezTo>
                    <a:pt x="587" y="917"/>
                    <a:pt x="366" y="1113"/>
                    <a:pt x="108" y="1113"/>
                  </a:cubicBezTo>
                  <a:cubicBezTo>
                    <a:pt x="93" y="1113"/>
                    <a:pt x="77" y="1112"/>
                    <a:pt x="62" y="1111"/>
                  </a:cubicBezTo>
                  <a:cubicBezTo>
                    <a:pt x="60" y="1111"/>
                    <a:pt x="59" y="1111"/>
                    <a:pt x="57" y="1111"/>
                  </a:cubicBezTo>
                  <a:cubicBezTo>
                    <a:pt x="30" y="1111"/>
                    <a:pt x="6" y="1130"/>
                    <a:pt x="4" y="1158"/>
                  </a:cubicBezTo>
                  <a:cubicBezTo>
                    <a:pt x="0" y="1188"/>
                    <a:pt x="22" y="1213"/>
                    <a:pt x="51" y="1215"/>
                  </a:cubicBezTo>
                  <a:cubicBezTo>
                    <a:pt x="72" y="1218"/>
                    <a:pt x="91" y="1219"/>
                    <a:pt x="110" y="1219"/>
                  </a:cubicBezTo>
                  <a:cubicBezTo>
                    <a:pt x="421" y="1219"/>
                    <a:pt x="687" y="982"/>
                    <a:pt x="717" y="666"/>
                  </a:cubicBezTo>
                  <a:cubicBezTo>
                    <a:pt x="732" y="504"/>
                    <a:pt x="684" y="345"/>
                    <a:pt x="581" y="220"/>
                  </a:cubicBezTo>
                  <a:cubicBezTo>
                    <a:pt x="476" y="93"/>
                    <a:pt x="330" y="16"/>
                    <a:pt x="168" y="1"/>
                  </a:cubicBezTo>
                  <a:cubicBezTo>
                    <a:pt x="166" y="1"/>
                    <a:pt x="165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332;p37">
              <a:extLst>
                <a:ext uri="{FF2B5EF4-FFF2-40B4-BE49-F238E27FC236}">
                  <a16:creationId xmlns:a16="http://schemas.microsoft.com/office/drawing/2014/main" id="{EBAF9980-0E42-7C68-DEC8-8A66DE53D9B5}"/>
                </a:ext>
              </a:extLst>
            </p:cNvPr>
            <p:cNvSpPr/>
            <p:nvPr/>
          </p:nvSpPr>
          <p:spPr>
            <a:xfrm>
              <a:off x="3622417" y="312436"/>
              <a:ext cx="71913" cy="74635"/>
            </a:xfrm>
            <a:custGeom>
              <a:avLst/>
              <a:gdLst/>
              <a:ahLst/>
              <a:cxnLst/>
              <a:rect l="l" t="t" r="r" b="b"/>
              <a:pathLst>
                <a:path w="1823" h="1892" extrusionOk="0">
                  <a:moveTo>
                    <a:pt x="787" y="1"/>
                  </a:moveTo>
                  <a:cubicBezTo>
                    <a:pt x="711" y="1"/>
                    <a:pt x="634" y="14"/>
                    <a:pt x="561" y="42"/>
                  </a:cubicBezTo>
                  <a:cubicBezTo>
                    <a:pt x="165" y="197"/>
                    <a:pt x="0" y="725"/>
                    <a:pt x="194" y="1225"/>
                  </a:cubicBezTo>
                  <a:cubicBezTo>
                    <a:pt x="352" y="1631"/>
                    <a:pt x="698" y="1892"/>
                    <a:pt x="1035" y="1892"/>
                  </a:cubicBezTo>
                  <a:cubicBezTo>
                    <a:pt x="1112" y="1892"/>
                    <a:pt x="1188" y="1878"/>
                    <a:pt x="1262" y="1850"/>
                  </a:cubicBezTo>
                  <a:cubicBezTo>
                    <a:pt x="1658" y="1697"/>
                    <a:pt x="1823" y="1167"/>
                    <a:pt x="1629" y="669"/>
                  </a:cubicBezTo>
                  <a:cubicBezTo>
                    <a:pt x="1472" y="262"/>
                    <a:pt x="1125" y="1"/>
                    <a:pt x="78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333;p37">
              <a:extLst>
                <a:ext uri="{FF2B5EF4-FFF2-40B4-BE49-F238E27FC236}">
                  <a16:creationId xmlns:a16="http://schemas.microsoft.com/office/drawing/2014/main" id="{3D438CE5-FA42-8474-8C72-900998DF144C}"/>
                </a:ext>
              </a:extLst>
            </p:cNvPr>
            <p:cNvSpPr/>
            <p:nvPr/>
          </p:nvSpPr>
          <p:spPr>
            <a:xfrm>
              <a:off x="3783250" y="410229"/>
              <a:ext cx="54201" cy="23353"/>
            </a:xfrm>
            <a:custGeom>
              <a:avLst/>
              <a:gdLst/>
              <a:ahLst/>
              <a:cxnLst/>
              <a:rect l="l" t="t" r="r" b="b"/>
              <a:pathLst>
                <a:path w="1374" h="592" extrusionOk="0">
                  <a:moveTo>
                    <a:pt x="1" y="0"/>
                  </a:moveTo>
                  <a:lnTo>
                    <a:pt x="1" y="2"/>
                  </a:lnTo>
                  <a:cubicBezTo>
                    <a:pt x="101" y="347"/>
                    <a:pt x="363" y="592"/>
                    <a:pt x="724" y="592"/>
                  </a:cubicBezTo>
                  <a:cubicBezTo>
                    <a:pt x="732" y="592"/>
                    <a:pt x="741" y="592"/>
                    <a:pt x="750" y="592"/>
                  </a:cubicBezTo>
                  <a:cubicBezTo>
                    <a:pt x="1233" y="577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212" y="47"/>
                    <a:pt x="1022" y="58"/>
                    <a:pt x="834" y="58"/>
                  </a:cubicBezTo>
                  <a:cubicBezTo>
                    <a:pt x="409" y="5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334;p37">
              <a:extLst>
                <a:ext uri="{FF2B5EF4-FFF2-40B4-BE49-F238E27FC236}">
                  <a16:creationId xmlns:a16="http://schemas.microsoft.com/office/drawing/2014/main" id="{7215A902-FD17-EE7B-17A9-22E3B865E58B}"/>
                </a:ext>
              </a:extLst>
            </p:cNvPr>
            <p:cNvSpPr/>
            <p:nvPr/>
          </p:nvSpPr>
          <p:spPr>
            <a:xfrm>
              <a:off x="3783250" y="410229"/>
              <a:ext cx="54201" cy="8718"/>
            </a:xfrm>
            <a:custGeom>
              <a:avLst/>
              <a:gdLst/>
              <a:ahLst/>
              <a:cxnLst/>
              <a:rect l="l" t="t" r="r" b="b"/>
              <a:pathLst>
                <a:path w="1374" h="221" extrusionOk="0">
                  <a:moveTo>
                    <a:pt x="1" y="0"/>
                  </a:moveTo>
                  <a:cubicBezTo>
                    <a:pt x="1" y="0"/>
                    <a:pt x="356" y="220"/>
                    <a:pt x="784" y="220"/>
                  </a:cubicBezTo>
                  <a:cubicBezTo>
                    <a:pt x="798" y="220"/>
                    <a:pt x="811" y="220"/>
                    <a:pt x="824" y="220"/>
                  </a:cubicBezTo>
                  <a:cubicBezTo>
                    <a:pt x="1272" y="204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144" y="38"/>
                    <a:pt x="927" y="50"/>
                    <a:pt x="720" y="50"/>
                  </a:cubicBezTo>
                  <a:cubicBezTo>
                    <a:pt x="465" y="50"/>
                    <a:pt x="226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335;p37">
              <a:extLst>
                <a:ext uri="{FF2B5EF4-FFF2-40B4-BE49-F238E27FC236}">
                  <a16:creationId xmlns:a16="http://schemas.microsoft.com/office/drawing/2014/main" id="{3724A5B2-5273-0E64-E561-606911890295}"/>
                </a:ext>
              </a:extLst>
            </p:cNvPr>
            <p:cNvSpPr/>
            <p:nvPr/>
          </p:nvSpPr>
          <p:spPr>
            <a:xfrm>
              <a:off x="3641156" y="334645"/>
              <a:ext cx="26154" cy="33018"/>
            </a:xfrm>
            <a:custGeom>
              <a:avLst/>
              <a:gdLst/>
              <a:ahLst/>
              <a:cxnLst/>
              <a:rect l="l" t="t" r="r" b="b"/>
              <a:pathLst>
                <a:path w="663" h="837" extrusionOk="0">
                  <a:moveTo>
                    <a:pt x="292" y="0"/>
                  </a:moveTo>
                  <a:cubicBezTo>
                    <a:pt x="285" y="0"/>
                    <a:pt x="278" y="2"/>
                    <a:pt x="271" y="4"/>
                  </a:cubicBezTo>
                  <a:cubicBezTo>
                    <a:pt x="166" y="53"/>
                    <a:pt x="84" y="138"/>
                    <a:pt x="43" y="246"/>
                  </a:cubicBezTo>
                  <a:cubicBezTo>
                    <a:pt x="1" y="355"/>
                    <a:pt x="4" y="473"/>
                    <a:pt x="51" y="579"/>
                  </a:cubicBezTo>
                  <a:cubicBezTo>
                    <a:pt x="98" y="685"/>
                    <a:pt x="184" y="765"/>
                    <a:pt x="292" y="808"/>
                  </a:cubicBezTo>
                  <a:cubicBezTo>
                    <a:pt x="342" y="827"/>
                    <a:pt x="395" y="836"/>
                    <a:pt x="448" y="836"/>
                  </a:cubicBezTo>
                  <a:lnTo>
                    <a:pt x="448" y="836"/>
                  </a:lnTo>
                  <a:cubicBezTo>
                    <a:pt x="508" y="836"/>
                    <a:pt x="568" y="823"/>
                    <a:pt x="624" y="799"/>
                  </a:cubicBezTo>
                  <a:cubicBezTo>
                    <a:pt x="652" y="787"/>
                    <a:pt x="663" y="756"/>
                    <a:pt x="652" y="728"/>
                  </a:cubicBezTo>
                  <a:cubicBezTo>
                    <a:pt x="643" y="709"/>
                    <a:pt x="623" y="697"/>
                    <a:pt x="603" y="697"/>
                  </a:cubicBezTo>
                  <a:cubicBezTo>
                    <a:pt x="595" y="697"/>
                    <a:pt x="588" y="698"/>
                    <a:pt x="581" y="702"/>
                  </a:cubicBezTo>
                  <a:cubicBezTo>
                    <a:pt x="539" y="721"/>
                    <a:pt x="494" y="730"/>
                    <a:pt x="449" y="730"/>
                  </a:cubicBezTo>
                  <a:cubicBezTo>
                    <a:pt x="409" y="730"/>
                    <a:pt x="369" y="723"/>
                    <a:pt x="330" y="708"/>
                  </a:cubicBezTo>
                  <a:cubicBezTo>
                    <a:pt x="249" y="676"/>
                    <a:pt x="184" y="615"/>
                    <a:pt x="149" y="535"/>
                  </a:cubicBezTo>
                  <a:cubicBezTo>
                    <a:pt x="113" y="455"/>
                    <a:pt x="110" y="366"/>
                    <a:pt x="141" y="284"/>
                  </a:cubicBezTo>
                  <a:cubicBezTo>
                    <a:pt x="173" y="202"/>
                    <a:pt x="234" y="138"/>
                    <a:pt x="314" y="102"/>
                  </a:cubicBezTo>
                  <a:cubicBezTo>
                    <a:pt x="341" y="90"/>
                    <a:pt x="353" y="59"/>
                    <a:pt x="341" y="32"/>
                  </a:cubicBezTo>
                  <a:cubicBezTo>
                    <a:pt x="332" y="12"/>
                    <a:pt x="313" y="0"/>
                    <a:pt x="292" y="0"/>
                  </a:cubicBezTo>
                  <a:close/>
                  <a:moveTo>
                    <a:pt x="448" y="836"/>
                  </a:moveTo>
                  <a:lnTo>
                    <a:pt x="448" y="836"/>
                  </a:lnTo>
                  <a:cubicBezTo>
                    <a:pt x="448" y="836"/>
                    <a:pt x="447" y="836"/>
                    <a:pt x="447" y="836"/>
                  </a:cubicBezTo>
                  <a:lnTo>
                    <a:pt x="448" y="836"/>
                  </a:lnTo>
                  <a:cubicBezTo>
                    <a:pt x="448" y="836"/>
                    <a:pt x="448" y="836"/>
                    <a:pt x="448" y="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336;p37">
              <a:extLst>
                <a:ext uri="{FF2B5EF4-FFF2-40B4-BE49-F238E27FC236}">
                  <a16:creationId xmlns:a16="http://schemas.microsoft.com/office/drawing/2014/main" id="{FFC69FA3-1EEE-98AA-79A0-6962C560CEAD}"/>
                </a:ext>
              </a:extLst>
            </p:cNvPr>
            <p:cNvSpPr/>
            <p:nvPr/>
          </p:nvSpPr>
          <p:spPr>
            <a:xfrm>
              <a:off x="3171204" y="698007"/>
              <a:ext cx="419366" cy="389544"/>
            </a:xfrm>
            <a:custGeom>
              <a:avLst/>
              <a:gdLst/>
              <a:ahLst/>
              <a:cxnLst/>
              <a:rect l="l" t="t" r="r" b="b"/>
              <a:pathLst>
                <a:path w="10631" h="9875" extrusionOk="0">
                  <a:moveTo>
                    <a:pt x="8687" y="0"/>
                  </a:moveTo>
                  <a:lnTo>
                    <a:pt x="6857" y="4069"/>
                  </a:lnTo>
                  <a:lnTo>
                    <a:pt x="0" y="8608"/>
                  </a:lnTo>
                  <a:lnTo>
                    <a:pt x="87" y="9355"/>
                  </a:lnTo>
                  <a:cubicBezTo>
                    <a:pt x="101" y="9355"/>
                    <a:pt x="115" y="9354"/>
                    <a:pt x="129" y="9354"/>
                  </a:cubicBezTo>
                  <a:cubicBezTo>
                    <a:pt x="537" y="9354"/>
                    <a:pt x="724" y="9722"/>
                    <a:pt x="880" y="9874"/>
                  </a:cubicBezTo>
                  <a:cubicBezTo>
                    <a:pt x="880" y="9874"/>
                    <a:pt x="8240" y="6337"/>
                    <a:pt x="8877" y="5828"/>
                  </a:cubicBezTo>
                  <a:cubicBezTo>
                    <a:pt x="9514" y="5318"/>
                    <a:pt x="10630" y="2178"/>
                    <a:pt x="10630" y="2178"/>
                  </a:cubicBezTo>
                  <a:cubicBezTo>
                    <a:pt x="9638" y="1938"/>
                    <a:pt x="8687" y="0"/>
                    <a:pt x="868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337;p37">
              <a:extLst>
                <a:ext uri="{FF2B5EF4-FFF2-40B4-BE49-F238E27FC236}">
                  <a16:creationId xmlns:a16="http://schemas.microsoft.com/office/drawing/2014/main" id="{4BEB4FCF-2271-F5FC-9A62-C84125405E44}"/>
                </a:ext>
              </a:extLst>
            </p:cNvPr>
            <p:cNvSpPr/>
            <p:nvPr/>
          </p:nvSpPr>
          <p:spPr>
            <a:xfrm>
              <a:off x="3447660" y="537530"/>
              <a:ext cx="209348" cy="285600"/>
            </a:xfrm>
            <a:custGeom>
              <a:avLst/>
              <a:gdLst/>
              <a:ahLst/>
              <a:cxnLst/>
              <a:rect l="l" t="t" r="r" b="b"/>
              <a:pathLst>
                <a:path w="5307" h="7240" extrusionOk="0">
                  <a:moveTo>
                    <a:pt x="5307" y="0"/>
                  </a:moveTo>
                  <a:cubicBezTo>
                    <a:pt x="5306" y="0"/>
                    <a:pt x="3415" y="668"/>
                    <a:pt x="2528" y="1314"/>
                  </a:cubicBezTo>
                  <a:cubicBezTo>
                    <a:pt x="1804" y="1840"/>
                    <a:pt x="1" y="5156"/>
                    <a:pt x="1" y="5156"/>
                  </a:cubicBezTo>
                  <a:cubicBezTo>
                    <a:pt x="1" y="5156"/>
                    <a:pt x="1123" y="6976"/>
                    <a:pt x="2918" y="7240"/>
                  </a:cubicBezTo>
                  <a:cubicBezTo>
                    <a:pt x="3576" y="5665"/>
                    <a:pt x="4762" y="4118"/>
                    <a:pt x="4762" y="4118"/>
                  </a:cubicBezTo>
                  <a:lnTo>
                    <a:pt x="5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338;p37">
              <a:extLst>
                <a:ext uri="{FF2B5EF4-FFF2-40B4-BE49-F238E27FC236}">
                  <a16:creationId xmlns:a16="http://schemas.microsoft.com/office/drawing/2014/main" id="{50D25E20-6D3A-9B6E-08FF-300DDFE4C7F6}"/>
                </a:ext>
              </a:extLst>
            </p:cNvPr>
            <p:cNvSpPr/>
            <p:nvPr/>
          </p:nvSpPr>
          <p:spPr>
            <a:xfrm>
              <a:off x="3468844" y="687079"/>
              <a:ext cx="112307" cy="111755"/>
            </a:xfrm>
            <a:custGeom>
              <a:avLst/>
              <a:gdLst/>
              <a:ahLst/>
              <a:cxnLst/>
              <a:rect l="l" t="t" r="r" b="b"/>
              <a:pathLst>
                <a:path w="2847" h="2833" extrusionOk="0">
                  <a:moveTo>
                    <a:pt x="241" y="1"/>
                  </a:moveTo>
                  <a:lnTo>
                    <a:pt x="0" y="411"/>
                  </a:lnTo>
                  <a:cubicBezTo>
                    <a:pt x="391" y="1107"/>
                    <a:pt x="1170" y="2069"/>
                    <a:pt x="2665" y="2832"/>
                  </a:cubicBezTo>
                  <a:cubicBezTo>
                    <a:pt x="2724" y="2713"/>
                    <a:pt x="2784" y="2596"/>
                    <a:pt x="2847" y="2481"/>
                  </a:cubicBezTo>
                  <a:cubicBezTo>
                    <a:pt x="1273" y="1674"/>
                    <a:pt x="554" y="642"/>
                    <a:pt x="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339;p37">
              <a:extLst>
                <a:ext uri="{FF2B5EF4-FFF2-40B4-BE49-F238E27FC236}">
                  <a16:creationId xmlns:a16="http://schemas.microsoft.com/office/drawing/2014/main" id="{DD9CFEC7-7145-2043-BC51-954C07EDA94F}"/>
                </a:ext>
              </a:extLst>
            </p:cNvPr>
            <p:cNvSpPr/>
            <p:nvPr/>
          </p:nvSpPr>
          <p:spPr>
            <a:xfrm>
              <a:off x="3524033" y="535360"/>
              <a:ext cx="459918" cy="649582"/>
            </a:xfrm>
            <a:custGeom>
              <a:avLst/>
              <a:gdLst/>
              <a:ahLst/>
              <a:cxnLst/>
              <a:rect l="l" t="t" r="r" b="b"/>
              <a:pathLst>
                <a:path w="11659" h="16467" extrusionOk="0">
                  <a:moveTo>
                    <a:pt x="7044" y="1"/>
                  </a:moveTo>
                  <a:cubicBezTo>
                    <a:pt x="7044" y="1"/>
                    <a:pt x="6400" y="1436"/>
                    <a:pt x="4945" y="1436"/>
                  </a:cubicBezTo>
                  <a:cubicBezTo>
                    <a:pt x="4924" y="1436"/>
                    <a:pt x="4901" y="1436"/>
                    <a:pt x="4879" y="1435"/>
                  </a:cubicBezTo>
                  <a:cubicBezTo>
                    <a:pt x="3377" y="1389"/>
                    <a:pt x="3371" y="55"/>
                    <a:pt x="3371" y="55"/>
                  </a:cubicBezTo>
                  <a:cubicBezTo>
                    <a:pt x="3371" y="55"/>
                    <a:pt x="2377" y="266"/>
                    <a:pt x="1644" y="1906"/>
                  </a:cubicBezTo>
                  <a:cubicBezTo>
                    <a:pt x="912" y="3546"/>
                    <a:pt x="901" y="5492"/>
                    <a:pt x="772" y="6982"/>
                  </a:cubicBezTo>
                  <a:lnTo>
                    <a:pt x="772" y="6981"/>
                  </a:lnTo>
                  <a:cubicBezTo>
                    <a:pt x="643" y="8470"/>
                    <a:pt x="1" y="15834"/>
                    <a:pt x="1" y="15834"/>
                  </a:cubicBezTo>
                  <a:cubicBezTo>
                    <a:pt x="88" y="16301"/>
                    <a:pt x="962" y="16466"/>
                    <a:pt x="2262" y="16466"/>
                  </a:cubicBezTo>
                  <a:cubicBezTo>
                    <a:pt x="3381" y="16466"/>
                    <a:pt x="4816" y="16344"/>
                    <a:pt x="6337" y="16187"/>
                  </a:cubicBezTo>
                  <a:cubicBezTo>
                    <a:pt x="7516" y="16066"/>
                    <a:pt x="8970" y="16038"/>
                    <a:pt x="10060" y="16038"/>
                  </a:cubicBezTo>
                  <a:cubicBezTo>
                    <a:pt x="10993" y="16038"/>
                    <a:pt x="11659" y="16059"/>
                    <a:pt x="11659" y="16059"/>
                  </a:cubicBezTo>
                  <a:lnTo>
                    <a:pt x="9915" y="2289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340;p37">
              <a:extLst>
                <a:ext uri="{FF2B5EF4-FFF2-40B4-BE49-F238E27FC236}">
                  <a16:creationId xmlns:a16="http://schemas.microsoft.com/office/drawing/2014/main" id="{D3BB1EF2-DED3-7745-5D19-F5812AA72F84}"/>
                </a:ext>
              </a:extLst>
            </p:cNvPr>
            <p:cNvSpPr/>
            <p:nvPr/>
          </p:nvSpPr>
          <p:spPr>
            <a:xfrm>
              <a:off x="3553146" y="718678"/>
              <a:ext cx="14438" cy="104181"/>
            </a:xfrm>
            <a:custGeom>
              <a:avLst/>
              <a:gdLst/>
              <a:ahLst/>
              <a:cxnLst/>
              <a:rect l="l" t="t" r="r" b="b"/>
              <a:pathLst>
                <a:path w="366" h="2641" extrusionOk="0">
                  <a:moveTo>
                    <a:pt x="292" y="1"/>
                  </a:moveTo>
                  <a:cubicBezTo>
                    <a:pt x="257" y="1"/>
                    <a:pt x="229" y="27"/>
                    <a:pt x="226" y="62"/>
                  </a:cubicBezTo>
                  <a:cubicBezTo>
                    <a:pt x="161" y="637"/>
                    <a:pt x="105" y="1328"/>
                    <a:pt x="55" y="1939"/>
                  </a:cubicBezTo>
                  <a:cubicBezTo>
                    <a:pt x="37" y="2167"/>
                    <a:pt x="20" y="2380"/>
                    <a:pt x="3" y="2567"/>
                  </a:cubicBezTo>
                  <a:cubicBezTo>
                    <a:pt x="1" y="2604"/>
                    <a:pt x="28" y="2637"/>
                    <a:pt x="66" y="2641"/>
                  </a:cubicBezTo>
                  <a:lnTo>
                    <a:pt x="72" y="2641"/>
                  </a:lnTo>
                  <a:cubicBezTo>
                    <a:pt x="107" y="2641"/>
                    <a:pt x="135" y="2614"/>
                    <a:pt x="139" y="2579"/>
                  </a:cubicBezTo>
                  <a:cubicBezTo>
                    <a:pt x="155" y="2393"/>
                    <a:pt x="173" y="2178"/>
                    <a:pt x="191" y="1949"/>
                  </a:cubicBezTo>
                  <a:cubicBezTo>
                    <a:pt x="240" y="1340"/>
                    <a:pt x="297" y="650"/>
                    <a:pt x="361" y="76"/>
                  </a:cubicBezTo>
                  <a:cubicBezTo>
                    <a:pt x="365" y="39"/>
                    <a:pt x="338" y="5"/>
                    <a:pt x="300" y="1"/>
                  </a:cubicBezTo>
                  <a:cubicBezTo>
                    <a:pt x="297" y="1"/>
                    <a:pt x="295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341;p37">
              <a:extLst>
                <a:ext uri="{FF2B5EF4-FFF2-40B4-BE49-F238E27FC236}">
                  <a16:creationId xmlns:a16="http://schemas.microsoft.com/office/drawing/2014/main" id="{03A23560-4A0C-1B56-4635-9E9F67752F90}"/>
                </a:ext>
              </a:extLst>
            </p:cNvPr>
            <p:cNvSpPr/>
            <p:nvPr/>
          </p:nvSpPr>
          <p:spPr>
            <a:xfrm>
              <a:off x="3983570" y="725936"/>
              <a:ext cx="308164" cy="384731"/>
            </a:xfrm>
            <a:custGeom>
              <a:avLst/>
              <a:gdLst/>
              <a:ahLst/>
              <a:cxnLst/>
              <a:rect l="l" t="t" r="r" b="b"/>
              <a:pathLst>
                <a:path w="7812" h="9753" extrusionOk="0">
                  <a:moveTo>
                    <a:pt x="2099" y="0"/>
                  </a:moveTo>
                  <a:lnTo>
                    <a:pt x="0" y="1963"/>
                  </a:lnTo>
                  <a:lnTo>
                    <a:pt x="3194" y="4585"/>
                  </a:lnTo>
                  <a:lnTo>
                    <a:pt x="6470" y="9753"/>
                  </a:lnTo>
                  <a:lnTo>
                    <a:pt x="7812" y="8992"/>
                  </a:lnTo>
                  <a:cubicBezTo>
                    <a:pt x="7812" y="8992"/>
                    <a:pt x="5228" y="3728"/>
                    <a:pt x="4822" y="3127"/>
                  </a:cubicBezTo>
                  <a:cubicBezTo>
                    <a:pt x="4416" y="2526"/>
                    <a:pt x="2099" y="0"/>
                    <a:pt x="20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342;p37">
              <a:extLst>
                <a:ext uri="{FF2B5EF4-FFF2-40B4-BE49-F238E27FC236}">
                  <a16:creationId xmlns:a16="http://schemas.microsoft.com/office/drawing/2014/main" id="{B16DAAAA-FF44-5B35-1F98-61CCB224479E}"/>
                </a:ext>
              </a:extLst>
            </p:cNvPr>
            <p:cNvSpPr/>
            <p:nvPr/>
          </p:nvSpPr>
          <p:spPr>
            <a:xfrm>
              <a:off x="3801869" y="535360"/>
              <a:ext cx="298854" cy="346112"/>
            </a:xfrm>
            <a:custGeom>
              <a:avLst/>
              <a:gdLst/>
              <a:ahLst/>
              <a:cxnLst/>
              <a:rect l="l" t="t" r="r" b="b"/>
              <a:pathLst>
                <a:path w="7576" h="8774" extrusionOk="0">
                  <a:moveTo>
                    <a:pt x="1" y="1"/>
                  </a:moveTo>
                  <a:lnTo>
                    <a:pt x="389" y="4430"/>
                  </a:lnTo>
                  <a:lnTo>
                    <a:pt x="4391" y="8773"/>
                  </a:lnTo>
                  <a:cubicBezTo>
                    <a:pt x="5916" y="7790"/>
                    <a:pt x="6899" y="7105"/>
                    <a:pt x="7575" y="5524"/>
                  </a:cubicBezTo>
                  <a:cubicBezTo>
                    <a:pt x="7575" y="5524"/>
                    <a:pt x="4101" y="1600"/>
                    <a:pt x="3007" y="828"/>
                  </a:cubicBezTo>
                  <a:cubicBezTo>
                    <a:pt x="1856" y="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343;p37">
              <a:extLst>
                <a:ext uri="{FF2B5EF4-FFF2-40B4-BE49-F238E27FC236}">
                  <a16:creationId xmlns:a16="http://schemas.microsoft.com/office/drawing/2014/main" id="{8B8C328A-559A-85AC-8B2D-898BD31F685D}"/>
                </a:ext>
              </a:extLst>
            </p:cNvPr>
            <p:cNvSpPr/>
            <p:nvPr/>
          </p:nvSpPr>
          <p:spPr>
            <a:xfrm>
              <a:off x="3869918" y="778443"/>
              <a:ext cx="73451" cy="68560"/>
            </a:xfrm>
            <a:custGeom>
              <a:avLst/>
              <a:gdLst/>
              <a:ahLst/>
              <a:cxnLst/>
              <a:rect l="l" t="t" r="r" b="b"/>
              <a:pathLst>
                <a:path w="1862" h="1738" extrusionOk="0">
                  <a:moveTo>
                    <a:pt x="76" y="1"/>
                  </a:moveTo>
                  <a:cubicBezTo>
                    <a:pt x="58" y="1"/>
                    <a:pt x="40" y="8"/>
                    <a:pt x="27" y="23"/>
                  </a:cubicBezTo>
                  <a:cubicBezTo>
                    <a:pt x="0" y="50"/>
                    <a:pt x="2" y="94"/>
                    <a:pt x="30" y="119"/>
                  </a:cubicBezTo>
                  <a:lnTo>
                    <a:pt x="1740" y="1718"/>
                  </a:lnTo>
                  <a:cubicBezTo>
                    <a:pt x="1753" y="1731"/>
                    <a:pt x="1770" y="1737"/>
                    <a:pt x="1787" y="1737"/>
                  </a:cubicBezTo>
                  <a:cubicBezTo>
                    <a:pt x="1805" y="1737"/>
                    <a:pt x="1823" y="1730"/>
                    <a:pt x="1836" y="1715"/>
                  </a:cubicBezTo>
                  <a:cubicBezTo>
                    <a:pt x="1861" y="1688"/>
                    <a:pt x="1860" y="1644"/>
                    <a:pt x="1833" y="1619"/>
                  </a:cubicBezTo>
                  <a:lnTo>
                    <a:pt x="123" y="19"/>
                  </a:lnTo>
                  <a:cubicBezTo>
                    <a:pt x="110" y="7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344;p37">
              <a:extLst>
                <a:ext uri="{FF2B5EF4-FFF2-40B4-BE49-F238E27FC236}">
                  <a16:creationId xmlns:a16="http://schemas.microsoft.com/office/drawing/2014/main" id="{BD6E501B-D92A-836C-F5D0-79AD7E57730D}"/>
                </a:ext>
              </a:extLst>
            </p:cNvPr>
            <p:cNvSpPr/>
            <p:nvPr/>
          </p:nvSpPr>
          <p:spPr>
            <a:xfrm>
              <a:off x="3610701" y="386520"/>
              <a:ext cx="103668" cy="261892"/>
            </a:xfrm>
            <a:custGeom>
              <a:avLst/>
              <a:gdLst/>
              <a:ahLst/>
              <a:cxnLst/>
              <a:rect l="l" t="t" r="r" b="b"/>
              <a:pathLst>
                <a:path w="2628" h="6639" extrusionOk="0">
                  <a:moveTo>
                    <a:pt x="1200" y="1"/>
                  </a:moveTo>
                  <a:lnTo>
                    <a:pt x="1172" y="140"/>
                  </a:lnTo>
                  <a:cubicBezTo>
                    <a:pt x="804" y="733"/>
                    <a:pt x="519" y="1103"/>
                    <a:pt x="251" y="1746"/>
                  </a:cubicBezTo>
                  <a:cubicBezTo>
                    <a:pt x="120" y="2059"/>
                    <a:pt x="1" y="2405"/>
                    <a:pt x="91" y="2732"/>
                  </a:cubicBezTo>
                  <a:cubicBezTo>
                    <a:pt x="150" y="2948"/>
                    <a:pt x="295" y="3130"/>
                    <a:pt x="426" y="3312"/>
                  </a:cubicBezTo>
                  <a:cubicBezTo>
                    <a:pt x="645" y="3615"/>
                    <a:pt x="840" y="3950"/>
                    <a:pt x="893" y="4321"/>
                  </a:cubicBezTo>
                  <a:cubicBezTo>
                    <a:pt x="993" y="5031"/>
                    <a:pt x="827" y="5856"/>
                    <a:pt x="1466" y="6366"/>
                  </a:cubicBezTo>
                  <a:cubicBezTo>
                    <a:pt x="1648" y="6511"/>
                    <a:pt x="1922" y="6599"/>
                    <a:pt x="2151" y="6638"/>
                  </a:cubicBezTo>
                  <a:cubicBezTo>
                    <a:pt x="1927" y="6208"/>
                    <a:pt x="1792" y="5724"/>
                    <a:pt x="1824" y="5242"/>
                  </a:cubicBezTo>
                  <a:cubicBezTo>
                    <a:pt x="1889" y="4258"/>
                    <a:pt x="2628" y="3331"/>
                    <a:pt x="2388" y="2375"/>
                  </a:cubicBezTo>
                  <a:cubicBezTo>
                    <a:pt x="2258" y="1860"/>
                    <a:pt x="1866" y="1457"/>
                    <a:pt x="1605" y="995"/>
                  </a:cubicBezTo>
                  <a:cubicBezTo>
                    <a:pt x="1389" y="615"/>
                    <a:pt x="1228" y="436"/>
                    <a:pt x="1200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345;p37">
              <a:extLst>
                <a:ext uri="{FF2B5EF4-FFF2-40B4-BE49-F238E27FC236}">
                  <a16:creationId xmlns:a16="http://schemas.microsoft.com/office/drawing/2014/main" id="{EE212E30-F1F0-CAC9-DA3E-D8664FED18AD}"/>
                </a:ext>
              </a:extLst>
            </p:cNvPr>
            <p:cNvSpPr/>
            <p:nvPr/>
          </p:nvSpPr>
          <p:spPr>
            <a:xfrm>
              <a:off x="3640169" y="139414"/>
              <a:ext cx="124891" cy="53727"/>
            </a:xfrm>
            <a:custGeom>
              <a:avLst/>
              <a:gdLst/>
              <a:ahLst/>
              <a:cxnLst/>
              <a:rect l="l" t="t" r="r" b="b"/>
              <a:pathLst>
                <a:path w="3166" h="1362" extrusionOk="0">
                  <a:moveTo>
                    <a:pt x="2460" y="0"/>
                  </a:moveTo>
                  <a:cubicBezTo>
                    <a:pt x="1965" y="0"/>
                    <a:pt x="1467" y="191"/>
                    <a:pt x="1116" y="540"/>
                  </a:cubicBezTo>
                  <a:cubicBezTo>
                    <a:pt x="1066" y="590"/>
                    <a:pt x="1018" y="644"/>
                    <a:pt x="972" y="696"/>
                  </a:cubicBezTo>
                  <a:cubicBezTo>
                    <a:pt x="890" y="788"/>
                    <a:pt x="813" y="874"/>
                    <a:pt x="723" y="947"/>
                  </a:cubicBezTo>
                  <a:cubicBezTo>
                    <a:pt x="528" y="1099"/>
                    <a:pt x="283" y="1176"/>
                    <a:pt x="47" y="1250"/>
                  </a:cubicBezTo>
                  <a:cubicBezTo>
                    <a:pt x="17" y="1260"/>
                    <a:pt x="0" y="1292"/>
                    <a:pt x="10" y="1322"/>
                  </a:cubicBezTo>
                  <a:cubicBezTo>
                    <a:pt x="17" y="1346"/>
                    <a:pt x="40" y="1362"/>
                    <a:pt x="64" y="1362"/>
                  </a:cubicBezTo>
                  <a:cubicBezTo>
                    <a:pt x="70" y="1362"/>
                    <a:pt x="76" y="1361"/>
                    <a:pt x="81" y="1360"/>
                  </a:cubicBezTo>
                  <a:cubicBezTo>
                    <a:pt x="316" y="1286"/>
                    <a:pt x="582" y="1203"/>
                    <a:pt x="794" y="1036"/>
                  </a:cubicBezTo>
                  <a:cubicBezTo>
                    <a:pt x="892" y="957"/>
                    <a:pt x="976" y="863"/>
                    <a:pt x="1057" y="773"/>
                  </a:cubicBezTo>
                  <a:cubicBezTo>
                    <a:pt x="1102" y="721"/>
                    <a:pt x="1149" y="670"/>
                    <a:pt x="1197" y="621"/>
                  </a:cubicBezTo>
                  <a:cubicBezTo>
                    <a:pt x="1526" y="294"/>
                    <a:pt x="1993" y="115"/>
                    <a:pt x="2458" y="115"/>
                  </a:cubicBezTo>
                  <a:cubicBezTo>
                    <a:pt x="2670" y="115"/>
                    <a:pt x="2882" y="152"/>
                    <a:pt x="3080" y="230"/>
                  </a:cubicBezTo>
                  <a:cubicBezTo>
                    <a:pt x="3087" y="233"/>
                    <a:pt x="3093" y="234"/>
                    <a:pt x="3100" y="234"/>
                  </a:cubicBezTo>
                  <a:cubicBezTo>
                    <a:pt x="3123" y="234"/>
                    <a:pt x="3145" y="220"/>
                    <a:pt x="3154" y="198"/>
                  </a:cubicBezTo>
                  <a:cubicBezTo>
                    <a:pt x="3166" y="168"/>
                    <a:pt x="3151" y="135"/>
                    <a:pt x="3121" y="123"/>
                  </a:cubicBezTo>
                  <a:cubicBezTo>
                    <a:pt x="2911" y="40"/>
                    <a:pt x="2686" y="0"/>
                    <a:pt x="2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346;p37">
              <a:extLst>
                <a:ext uri="{FF2B5EF4-FFF2-40B4-BE49-F238E27FC236}">
                  <a16:creationId xmlns:a16="http://schemas.microsoft.com/office/drawing/2014/main" id="{989AFFF3-92B7-F3AA-FD58-6C8E2624303E}"/>
                </a:ext>
              </a:extLst>
            </p:cNvPr>
            <p:cNvSpPr/>
            <p:nvPr/>
          </p:nvSpPr>
          <p:spPr>
            <a:xfrm>
              <a:off x="3624350" y="226950"/>
              <a:ext cx="34280" cy="48954"/>
            </a:xfrm>
            <a:custGeom>
              <a:avLst/>
              <a:gdLst/>
              <a:ahLst/>
              <a:cxnLst/>
              <a:rect l="l" t="t" r="r" b="b"/>
              <a:pathLst>
                <a:path w="869" h="1241" extrusionOk="0">
                  <a:moveTo>
                    <a:pt x="805" y="1"/>
                  </a:moveTo>
                  <a:cubicBezTo>
                    <a:pt x="799" y="1"/>
                    <a:pt x="793" y="2"/>
                    <a:pt x="787" y="4"/>
                  </a:cubicBezTo>
                  <a:cubicBezTo>
                    <a:pt x="576" y="74"/>
                    <a:pt x="389" y="223"/>
                    <a:pt x="275" y="413"/>
                  </a:cubicBezTo>
                  <a:cubicBezTo>
                    <a:pt x="192" y="550"/>
                    <a:pt x="146" y="702"/>
                    <a:pt x="103" y="850"/>
                  </a:cubicBezTo>
                  <a:lnTo>
                    <a:pt x="9" y="1167"/>
                  </a:lnTo>
                  <a:cubicBezTo>
                    <a:pt x="0" y="1197"/>
                    <a:pt x="17" y="1228"/>
                    <a:pt x="47" y="1238"/>
                  </a:cubicBezTo>
                  <a:cubicBezTo>
                    <a:pt x="53" y="1239"/>
                    <a:pt x="58" y="1240"/>
                    <a:pt x="64" y="1240"/>
                  </a:cubicBezTo>
                  <a:cubicBezTo>
                    <a:pt x="88" y="1240"/>
                    <a:pt x="111" y="1223"/>
                    <a:pt x="118" y="1199"/>
                  </a:cubicBezTo>
                  <a:lnTo>
                    <a:pt x="212" y="883"/>
                  </a:lnTo>
                  <a:cubicBezTo>
                    <a:pt x="254" y="742"/>
                    <a:pt x="297" y="597"/>
                    <a:pt x="372" y="472"/>
                  </a:cubicBezTo>
                  <a:cubicBezTo>
                    <a:pt x="474" y="305"/>
                    <a:pt x="637" y="174"/>
                    <a:pt x="823" y="112"/>
                  </a:cubicBezTo>
                  <a:cubicBezTo>
                    <a:pt x="853" y="102"/>
                    <a:pt x="868" y="70"/>
                    <a:pt x="859" y="40"/>
                  </a:cubicBezTo>
                  <a:cubicBezTo>
                    <a:pt x="851" y="16"/>
                    <a:pt x="829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347;p37">
              <a:extLst>
                <a:ext uri="{FF2B5EF4-FFF2-40B4-BE49-F238E27FC236}">
                  <a16:creationId xmlns:a16="http://schemas.microsoft.com/office/drawing/2014/main" id="{73BBEF28-487B-62D8-1011-88C9AF712998}"/>
                </a:ext>
              </a:extLst>
            </p:cNvPr>
            <p:cNvSpPr/>
            <p:nvPr/>
          </p:nvSpPr>
          <p:spPr>
            <a:xfrm>
              <a:off x="3795992" y="126317"/>
              <a:ext cx="10927" cy="74280"/>
            </a:xfrm>
            <a:custGeom>
              <a:avLst/>
              <a:gdLst/>
              <a:ahLst/>
              <a:cxnLst/>
              <a:rect l="l" t="t" r="r" b="b"/>
              <a:pathLst>
                <a:path w="277" h="1883" extrusionOk="0">
                  <a:moveTo>
                    <a:pt x="65" y="1"/>
                  </a:moveTo>
                  <a:cubicBezTo>
                    <a:pt x="59" y="1"/>
                    <a:pt x="53" y="2"/>
                    <a:pt x="48" y="3"/>
                  </a:cubicBezTo>
                  <a:cubicBezTo>
                    <a:pt x="17" y="13"/>
                    <a:pt x="1" y="46"/>
                    <a:pt x="10" y="76"/>
                  </a:cubicBezTo>
                  <a:cubicBezTo>
                    <a:pt x="114" y="401"/>
                    <a:pt x="162" y="702"/>
                    <a:pt x="155" y="969"/>
                  </a:cubicBezTo>
                  <a:cubicBezTo>
                    <a:pt x="149" y="1224"/>
                    <a:pt x="115" y="1596"/>
                    <a:pt x="42" y="1807"/>
                  </a:cubicBezTo>
                  <a:cubicBezTo>
                    <a:pt x="31" y="1836"/>
                    <a:pt x="46" y="1868"/>
                    <a:pt x="76" y="1879"/>
                  </a:cubicBezTo>
                  <a:cubicBezTo>
                    <a:pt x="82" y="1882"/>
                    <a:pt x="89" y="1883"/>
                    <a:pt x="96" y="1883"/>
                  </a:cubicBezTo>
                  <a:cubicBezTo>
                    <a:pt x="119" y="1883"/>
                    <a:pt x="141" y="1868"/>
                    <a:pt x="149" y="1844"/>
                  </a:cubicBezTo>
                  <a:cubicBezTo>
                    <a:pt x="227" y="1622"/>
                    <a:pt x="263" y="1248"/>
                    <a:pt x="269" y="972"/>
                  </a:cubicBezTo>
                  <a:cubicBezTo>
                    <a:pt x="276" y="692"/>
                    <a:pt x="226" y="379"/>
                    <a:pt x="120" y="41"/>
                  </a:cubicBezTo>
                  <a:cubicBezTo>
                    <a:pt x="112" y="16"/>
                    <a:pt x="8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348;p37">
              <a:extLst>
                <a:ext uri="{FF2B5EF4-FFF2-40B4-BE49-F238E27FC236}">
                  <a16:creationId xmlns:a16="http://schemas.microsoft.com/office/drawing/2014/main" id="{E0235AB0-3CD0-64F1-42B7-385046315B35}"/>
                </a:ext>
              </a:extLst>
            </p:cNvPr>
            <p:cNvSpPr/>
            <p:nvPr/>
          </p:nvSpPr>
          <p:spPr>
            <a:xfrm>
              <a:off x="3800213" y="141189"/>
              <a:ext cx="44536" cy="21854"/>
            </a:xfrm>
            <a:custGeom>
              <a:avLst/>
              <a:gdLst/>
              <a:ahLst/>
              <a:cxnLst/>
              <a:rect l="l" t="t" r="r" b="b"/>
              <a:pathLst>
                <a:path w="1129" h="554" extrusionOk="0">
                  <a:moveTo>
                    <a:pt x="59" y="1"/>
                  </a:moveTo>
                  <a:cubicBezTo>
                    <a:pt x="27" y="1"/>
                    <a:pt x="2" y="26"/>
                    <a:pt x="2" y="58"/>
                  </a:cubicBezTo>
                  <a:cubicBezTo>
                    <a:pt x="1" y="89"/>
                    <a:pt x="26" y="115"/>
                    <a:pt x="59" y="115"/>
                  </a:cubicBezTo>
                  <a:cubicBezTo>
                    <a:pt x="201" y="117"/>
                    <a:pt x="411" y="126"/>
                    <a:pt x="605" y="197"/>
                  </a:cubicBezTo>
                  <a:cubicBezTo>
                    <a:pt x="788" y="266"/>
                    <a:pt x="934" y="381"/>
                    <a:pt x="1013" y="525"/>
                  </a:cubicBezTo>
                  <a:cubicBezTo>
                    <a:pt x="1024" y="544"/>
                    <a:pt x="1043" y="554"/>
                    <a:pt x="1064" y="554"/>
                  </a:cubicBezTo>
                  <a:cubicBezTo>
                    <a:pt x="1074" y="554"/>
                    <a:pt x="1083" y="551"/>
                    <a:pt x="1092" y="546"/>
                  </a:cubicBezTo>
                  <a:cubicBezTo>
                    <a:pt x="1119" y="531"/>
                    <a:pt x="1129" y="496"/>
                    <a:pt x="1113" y="469"/>
                  </a:cubicBezTo>
                  <a:cubicBezTo>
                    <a:pt x="1021" y="302"/>
                    <a:pt x="854" y="167"/>
                    <a:pt x="644" y="90"/>
                  </a:cubicBezTo>
                  <a:cubicBezTo>
                    <a:pt x="434" y="13"/>
                    <a:pt x="210" y="2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349;p37">
              <a:extLst>
                <a:ext uri="{FF2B5EF4-FFF2-40B4-BE49-F238E27FC236}">
                  <a16:creationId xmlns:a16="http://schemas.microsoft.com/office/drawing/2014/main" id="{8BAF0902-A0F9-3100-3386-77B2CA8BD9C0}"/>
                </a:ext>
              </a:extLst>
            </p:cNvPr>
            <p:cNvSpPr/>
            <p:nvPr/>
          </p:nvSpPr>
          <p:spPr>
            <a:xfrm>
              <a:off x="3867472" y="227384"/>
              <a:ext cx="38974" cy="17396"/>
            </a:xfrm>
            <a:custGeom>
              <a:avLst/>
              <a:gdLst/>
              <a:ahLst/>
              <a:cxnLst/>
              <a:rect l="l" t="t" r="r" b="b"/>
              <a:pathLst>
                <a:path w="988" h="441" extrusionOk="0">
                  <a:moveTo>
                    <a:pt x="66" y="1"/>
                  </a:moveTo>
                  <a:cubicBezTo>
                    <a:pt x="47" y="1"/>
                    <a:pt x="28" y="11"/>
                    <a:pt x="17" y="29"/>
                  </a:cubicBezTo>
                  <a:cubicBezTo>
                    <a:pt x="1" y="55"/>
                    <a:pt x="9" y="90"/>
                    <a:pt x="37" y="107"/>
                  </a:cubicBezTo>
                  <a:cubicBezTo>
                    <a:pt x="308" y="270"/>
                    <a:pt x="604" y="382"/>
                    <a:pt x="916" y="439"/>
                  </a:cubicBezTo>
                  <a:cubicBezTo>
                    <a:pt x="919" y="441"/>
                    <a:pt x="923" y="441"/>
                    <a:pt x="927" y="441"/>
                  </a:cubicBezTo>
                  <a:cubicBezTo>
                    <a:pt x="953" y="441"/>
                    <a:pt x="977" y="421"/>
                    <a:pt x="982" y="394"/>
                  </a:cubicBezTo>
                  <a:cubicBezTo>
                    <a:pt x="988" y="364"/>
                    <a:pt x="967" y="334"/>
                    <a:pt x="936" y="327"/>
                  </a:cubicBezTo>
                  <a:cubicBezTo>
                    <a:pt x="639" y="272"/>
                    <a:pt x="356" y="165"/>
                    <a:pt x="96" y="8"/>
                  </a:cubicBezTo>
                  <a:cubicBezTo>
                    <a:pt x="86" y="3"/>
                    <a:pt x="7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350;p37">
              <a:extLst>
                <a:ext uri="{FF2B5EF4-FFF2-40B4-BE49-F238E27FC236}">
                  <a16:creationId xmlns:a16="http://schemas.microsoft.com/office/drawing/2014/main" id="{2FC2DD8C-5B8B-E947-5A4A-97E2EE3E218E}"/>
                </a:ext>
              </a:extLst>
            </p:cNvPr>
            <p:cNvSpPr/>
            <p:nvPr/>
          </p:nvSpPr>
          <p:spPr>
            <a:xfrm>
              <a:off x="3905777" y="431728"/>
              <a:ext cx="21104" cy="64497"/>
            </a:xfrm>
            <a:custGeom>
              <a:avLst/>
              <a:gdLst/>
              <a:ahLst/>
              <a:cxnLst/>
              <a:rect l="l" t="t" r="r" b="b"/>
              <a:pathLst>
                <a:path w="535" h="1635" extrusionOk="0">
                  <a:moveTo>
                    <a:pt x="64" y="0"/>
                  </a:moveTo>
                  <a:cubicBezTo>
                    <a:pt x="59" y="0"/>
                    <a:pt x="53" y="1"/>
                    <a:pt x="47" y="3"/>
                  </a:cubicBezTo>
                  <a:cubicBezTo>
                    <a:pt x="17" y="12"/>
                    <a:pt x="0" y="44"/>
                    <a:pt x="8" y="74"/>
                  </a:cubicBezTo>
                  <a:cubicBezTo>
                    <a:pt x="53" y="220"/>
                    <a:pt x="112" y="362"/>
                    <a:pt x="170" y="499"/>
                  </a:cubicBezTo>
                  <a:cubicBezTo>
                    <a:pt x="214" y="603"/>
                    <a:pt x="259" y="710"/>
                    <a:pt x="296" y="817"/>
                  </a:cubicBezTo>
                  <a:cubicBezTo>
                    <a:pt x="399" y="1111"/>
                    <a:pt x="418" y="1354"/>
                    <a:pt x="354" y="1560"/>
                  </a:cubicBezTo>
                  <a:cubicBezTo>
                    <a:pt x="346" y="1591"/>
                    <a:pt x="362" y="1623"/>
                    <a:pt x="393" y="1632"/>
                  </a:cubicBezTo>
                  <a:cubicBezTo>
                    <a:pt x="399" y="1633"/>
                    <a:pt x="403" y="1635"/>
                    <a:pt x="409" y="1635"/>
                  </a:cubicBezTo>
                  <a:cubicBezTo>
                    <a:pt x="433" y="1635"/>
                    <a:pt x="456" y="1619"/>
                    <a:pt x="464" y="1594"/>
                  </a:cubicBezTo>
                  <a:cubicBezTo>
                    <a:pt x="535" y="1364"/>
                    <a:pt x="515" y="1098"/>
                    <a:pt x="405" y="780"/>
                  </a:cubicBezTo>
                  <a:cubicBezTo>
                    <a:pt x="366" y="669"/>
                    <a:pt x="320" y="559"/>
                    <a:pt x="276" y="455"/>
                  </a:cubicBezTo>
                  <a:cubicBezTo>
                    <a:pt x="219" y="320"/>
                    <a:pt x="160" y="181"/>
                    <a:pt x="118" y="41"/>
                  </a:cubicBezTo>
                  <a:cubicBezTo>
                    <a:pt x="111" y="16"/>
                    <a:pt x="89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351;p37">
              <a:extLst>
                <a:ext uri="{FF2B5EF4-FFF2-40B4-BE49-F238E27FC236}">
                  <a16:creationId xmlns:a16="http://schemas.microsoft.com/office/drawing/2014/main" id="{8143D0BE-D648-0308-6D82-669EC23B6D3B}"/>
                </a:ext>
              </a:extLst>
            </p:cNvPr>
            <p:cNvSpPr/>
            <p:nvPr/>
          </p:nvSpPr>
          <p:spPr>
            <a:xfrm>
              <a:off x="3640722" y="427310"/>
              <a:ext cx="38106" cy="97080"/>
            </a:xfrm>
            <a:custGeom>
              <a:avLst/>
              <a:gdLst/>
              <a:ahLst/>
              <a:cxnLst/>
              <a:rect l="l" t="t" r="r" b="b"/>
              <a:pathLst>
                <a:path w="966" h="2461" extrusionOk="0">
                  <a:moveTo>
                    <a:pt x="62" y="0"/>
                  </a:moveTo>
                  <a:cubicBezTo>
                    <a:pt x="59" y="0"/>
                    <a:pt x="57" y="1"/>
                    <a:pt x="55" y="1"/>
                  </a:cubicBezTo>
                  <a:cubicBezTo>
                    <a:pt x="24" y="6"/>
                    <a:pt x="1" y="35"/>
                    <a:pt x="6" y="66"/>
                  </a:cubicBezTo>
                  <a:cubicBezTo>
                    <a:pt x="44" y="360"/>
                    <a:pt x="211" y="605"/>
                    <a:pt x="375" y="844"/>
                  </a:cubicBezTo>
                  <a:cubicBezTo>
                    <a:pt x="455" y="960"/>
                    <a:pt x="537" y="1081"/>
                    <a:pt x="602" y="1204"/>
                  </a:cubicBezTo>
                  <a:cubicBezTo>
                    <a:pt x="791" y="1562"/>
                    <a:pt x="847" y="1996"/>
                    <a:pt x="759" y="2391"/>
                  </a:cubicBezTo>
                  <a:cubicBezTo>
                    <a:pt x="752" y="2422"/>
                    <a:pt x="771" y="2452"/>
                    <a:pt x="803" y="2459"/>
                  </a:cubicBezTo>
                  <a:cubicBezTo>
                    <a:pt x="806" y="2461"/>
                    <a:pt x="811" y="2461"/>
                    <a:pt x="815" y="2461"/>
                  </a:cubicBezTo>
                  <a:cubicBezTo>
                    <a:pt x="841" y="2461"/>
                    <a:pt x="865" y="2443"/>
                    <a:pt x="870" y="2416"/>
                  </a:cubicBezTo>
                  <a:cubicBezTo>
                    <a:pt x="965" y="1995"/>
                    <a:pt x="904" y="1534"/>
                    <a:pt x="703" y="1151"/>
                  </a:cubicBezTo>
                  <a:cubicBezTo>
                    <a:pt x="635" y="1022"/>
                    <a:pt x="551" y="899"/>
                    <a:pt x="469" y="780"/>
                  </a:cubicBezTo>
                  <a:cubicBezTo>
                    <a:pt x="307" y="541"/>
                    <a:pt x="154" y="317"/>
                    <a:pt x="119" y="50"/>
                  </a:cubicBezTo>
                  <a:cubicBezTo>
                    <a:pt x="115" y="21"/>
                    <a:pt x="90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352;p37">
              <a:extLst>
                <a:ext uri="{FF2B5EF4-FFF2-40B4-BE49-F238E27FC236}">
                  <a16:creationId xmlns:a16="http://schemas.microsoft.com/office/drawing/2014/main" id="{7E618AB8-25B9-2E9A-E25A-E3E999BC71FD}"/>
                </a:ext>
              </a:extLst>
            </p:cNvPr>
            <p:cNvSpPr/>
            <p:nvPr/>
          </p:nvSpPr>
          <p:spPr>
            <a:xfrm>
              <a:off x="3593028" y="445457"/>
              <a:ext cx="11598" cy="36686"/>
            </a:xfrm>
            <a:custGeom>
              <a:avLst/>
              <a:gdLst/>
              <a:ahLst/>
              <a:cxnLst/>
              <a:rect l="l" t="t" r="r" b="b"/>
              <a:pathLst>
                <a:path w="294" h="930" extrusionOk="0">
                  <a:moveTo>
                    <a:pt x="228" y="0"/>
                  </a:moveTo>
                  <a:cubicBezTo>
                    <a:pt x="206" y="0"/>
                    <a:pt x="185" y="12"/>
                    <a:pt x="177" y="33"/>
                  </a:cubicBezTo>
                  <a:cubicBezTo>
                    <a:pt x="55" y="296"/>
                    <a:pt x="1" y="587"/>
                    <a:pt x="20" y="875"/>
                  </a:cubicBezTo>
                  <a:cubicBezTo>
                    <a:pt x="23" y="906"/>
                    <a:pt x="47" y="929"/>
                    <a:pt x="77" y="929"/>
                  </a:cubicBezTo>
                  <a:lnTo>
                    <a:pt x="80" y="929"/>
                  </a:lnTo>
                  <a:cubicBezTo>
                    <a:pt x="112" y="927"/>
                    <a:pt x="136" y="899"/>
                    <a:pt x="135" y="868"/>
                  </a:cubicBezTo>
                  <a:cubicBezTo>
                    <a:pt x="117" y="598"/>
                    <a:pt x="167" y="326"/>
                    <a:pt x="280" y="81"/>
                  </a:cubicBezTo>
                  <a:cubicBezTo>
                    <a:pt x="294" y="53"/>
                    <a:pt x="280" y="19"/>
                    <a:pt x="253" y="6"/>
                  </a:cubicBezTo>
                  <a:cubicBezTo>
                    <a:pt x="245" y="2"/>
                    <a:pt x="23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353;p37">
              <a:extLst>
                <a:ext uri="{FF2B5EF4-FFF2-40B4-BE49-F238E27FC236}">
                  <a16:creationId xmlns:a16="http://schemas.microsoft.com/office/drawing/2014/main" id="{EF792B2C-A249-3637-5FA0-C22D228C87CE}"/>
                </a:ext>
              </a:extLst>
            </p:cNvPr>
            <p:cNvSpPr/>
            <p:nvPr/>
          </p:nvSpPr>
          <p:spPr>
            <a:xfrm>
              <a:off x="3529792" y="1085984"/>
              <a:ext cx="445560" cy="32308"/>
            </a:xfrm>
            <a:custGeom>
              <a:avLst/>
              <a:gdLst/>
              <a:ahLst/>
              <a:cxnLst/>
              <a:rect l="l" t="t" r="r" b="b"/>
              <a:pathLst>
                <a:path w="11295" h="819" extrusionOk="0">
                  <a:moveTo>
                    <a:pt x="9471" y="0"/>
                  </a:moveTo>
                  <a:cubicBezTo>
                    <a:pt x="8603" y="0"/>
                    <a:pt x="7842" y="107"/>
                    <a:pt x="6664" y="213"/>
                  </a:cubicBezTo>
                  <a:cubicBezTo>
                    <a:pt x="5502" y="317"/>
                    <a:pt x="4319" y="422"/>
                    <a:pt x="3148" y="422"/>
                  </a:cubicBezTo>
                  <a:cubicBezTo>
                    <a:pt x="2096" y="422"/>
                    <a:pt x="1053" y="337"/>
                    <a:pt x="41" y="90"/>
                  </a:cubicBezTo>
                  <a:cubicBezTo>
                    <a:pt x="27" y="228"/>
                    <a:pt x="13" y="361"/>
                    <a:pt x="0" y="487"/>
                  </a:cubicBezTo>
                  <a:cubicBezTo>
                    <a:pt x="1028" y="733"/>
                    <a:pt x="2080" y="818"/>
                    <a:pt x="3138" y="818"/>
                  </a:cubicBezTo>
                  <a:cubicBezTo>
                    <a:pt x="4326" y="818"/>
                    <a:pt x="5523" y="711"/>
                    <a:pt x="6699" y="605"/>
                  </a:cubicBezTo>
                  <a:cubicBezTo>
                    <a:pt x="7869" y="501"/>
                    <a:pt x="8634" y="395"/>
                    <a:pt x="9491" y="395"/>
                  </a:cubicBezTo>
                  <a:cubicBezTo>
                    <a:pt x="10019" y="395"/>
                    <a:pt x="10581" y="435"/>
                    <a:pt x="11295" y="541"/>
                  </a:cubicBezTo>
                  <a:lnTo>
                    <a:pt x="11238" y="136"/>
                  </a:lnTo>
                  <a:cubicBezTo>
                    <a:pt x="10539" y="38"/>
                    <a:pt x="9986" y="0"/>
                    <a:pt x="9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354;p37">
              <a:extLst>
                <a:ext uri="{FF2B5EF4-FFF2-40B4-BE49-F238E27FC236}">
                  <a16:creationId xmlns:a16="http://schemas.microsoft.com/office/drawing/2014/main" id="{627EB5B2-2FA1-3314-DF96-78F7FE7A22CE}"/>
                </a:ext>
              </a:extLst>
            </p:cNvPr>
            <p:cNvSpPr/>
            <p:nvPr/>
          </p:nvSpPr>
          <p:spPr>
            <a:xfrm>
              <a:off x="3534644" y="1038567"/>
              <a:ext cx="434041" cy="32308"/>
            </a:xfrm>
            <a:custGeom>
              <a:avLst/>
              <a:gdLst/>
              <a:ahLst/>
              <a:cxnLst/>
              <a:rect l="l" t="t" r="r" b="b"/>
              <a:pathLst>
                <a:path w="11003" h="819" extrusionOk="0">
                  <a:moveTo>
                    <a:pt x="9325" y="0"/>
                  </a:moveTo>
                  <a:cubicBezTo>
                    <a:pt x="8457" y="0"/>
                    <a:pt x="7723" y="108"/>
                    <a:pt x="6541" y="213"/>
                  </a:cubicBezTo>
                  <a:cubicBezTo>
                    <a:pt x="5379" y="317"/>
                    <a:pt x="4198" y="422"/>
                    <a:pt x="3028" y="422"/>
                  </a:cubicBezTo>
                  <a:cubicBezTo>
                    <a:pt x="2017" y="422"/>
                    <a:pt x="1015" y="344"/>
                    <a:pt x="41" y="119"/>
                  </a:cubicBezTo>
                  <a:cubicBezTo>
                    <a:pt x="27" y="254"/>
                    <a:pt x="13" y="387"/>
                    <a:pt x="0" y="518"/>
                  </a:cubicBezTo>
                  <a:cubicBezTo>
                    <a:pt x="989" y="741"/>
                    <a:pt x="1999" y="819"/>
                    <a:pt x="3015" y="819"/>
                  </a:cubicBezTo>
                  <a:cubicBezTo>
                    <a:pt x="4203" y="819"/>
                    <a:pt x="5400" y="712"/>
                    <a:pt x="6576" y="607"/>
                  </a:cubicBezTo>
                  <a:cubicBezTo>
                    <a:pt x="7745" y="502"/>
                    <a:pt x="8483" y="396"/>
                    <a:pt x="9334" y="396"/>
                  </a:cubicBezTo>
                  <a:cubicBezTo>
                    <a:pt x="9820" y="396"/>
                    <a:pt x="10342" y="430"/>
                    <a:pt x="11002" y="519"/>
                  </a:cubicBezTo>
                  <a:lnTo>
                    <a:pt x="10944" y="112"/>
                  </a:lnTo>
                  <a:cubicBezTo>
                    <a:pt x="10304" y="32"/>
                    <a:pt x="9795" y="0"/>
                    <a:pt x="9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355;p37">
              <a:extLst>
                <a:ext uri="{FF2B5EF4-FFF2-40B4-BE49-F238E27FC236}">
                  <a16:creationId xmlns:a16="http://schemas.microsoft.com/office/drawing/2014/main" id="{EE5E7B66-21B9-3DDE-6E00-F79914F1EA77}"/>
                </a:ext>
              </a:extLst>
            </p:cNvPr>
            <p:cNvSpPr/>
            <p:nvPr/>
          </p:nvSpPr>
          <p:spPr>
            <a:xfrm>
              <a:off x="3811021" y="972648"/>
              <a:ext cx="25878" cy="161735"/>
            </a:xfrm>
            <a:custGeom>
              <a:avLst/>
              <a:gdLst/>
              <a:ahLst/>
              <a:cxnLst/>
              <a:rect l="l" t="t" r="r" b="b"/>
              <a:pathLst>
                <a:path w="656" h="4100" extrusionOk="0">
                  <a:moveTo>
                    <a:pt x="73" y="1"/>
                  </a:moveTo>
                  <a:cubicBezTo>
                    <a:pt x="70" y="1"/>
                    <a:pt x="67" y="1"/>
                    <a:pt x="64" y="1"/>
                  </a:cubicBezTo>
                  <a:cubicBezTo>
                    <a:pt x="27" y="6"/>
                    <a:pt x="0" y="40"/>
                    <a:pt x="5" y="77"/>
                  </a:cubicBezTo>
                  <a:lnTo>
                    <a:pt x="514" y="4039"/>
                  </a:lnTo>
                  <a:cubicBezTo>
                    <a:pt x="519" y="4074"/>
                    <a:pt x="548" y="4100"/>
                    <a:pt x="583" y="4100"/>
                  </a:cubicBezTo>
                  <a:cubicBezTo>
                    <a:pt x="585" y="4100"/>
                    <a:pt x="588" y="4100"/>
                    <a:pt x="591" y="4098"/>
                  </a:cubicBezTo>
                  <a:cubicBezTo>
                    <a:pt x="629" y="4094"/>
                    <a:pt x="655" y="4060"/>
                    <a:pt x="650" y="4023"/>
                  </a:cubicBezTo>
                  <a:lnTo>
                    <a:pt x="141" y="60"/>
                  </a:lnTo>
                  <a:cubicBezTo>
                    <a:pt x="137" y="26"/>
                    <a:pt x="10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356;p37">
              <a:extLst>
                <a:ext uri="{FF2B5EF4-FFF2-40B4-BE49-F238E27FC236}">
                  <a16:creationId xmlns:a16="http://schemas.microsoft.com/office/drawing/2014/main" id="{08E71647-9047-A996-8A3B-CB763FDAD381}"/>
                </a:ext>
              </a:extLst>
            </p:cNvPr>
            <p:cNvSpPr/>
            <p:nvPr/>
          </p:nvSpPr>
          <p:spPr>
            <a:xfrm>
              <a:off x="3946370" y="725305"/>
              <a:ext cx="140473" cy="142484"/>
            </a:xfrm>
            <a:custGeom>
              <a:avLst/>
              <a:gdLst/>
              <a:ahLst/>
              <a:cxnLst/>
              <a:rect l="l" t="t" r="r" b="b"/>
              <a:pathLst>
                <a:path w="3561" h="3612" extrusionOk="0">
                  <a:moveTo>
                    <a:pt x="3278" y="1"/>
                  </a:moveTo>
                  <a:cubicBezTo>
                    <a:pt x="2347" y="1891"/>
                    <a:pt x="326" y="3148"/>
                    <a:pt x="0" y="3342"/>
                  </a:cubicBezTo>
                  <a:lnTo>
                    <a:pt x="318" y="3612"/>
                  </a:lnTo>
                  <a:cubicBezTo>
                    <a:pt x="875" y="3270"/>
                    <a:pt x="2632" y="2087"/>
                    <a:pt x="3561" y="315"/>
                  </a:cubicBezTo>
                  <a:cubicBezTo>
                    <a:pt x="3478" y="223"/>
                    <a:pt x="3382" y="118"/>
                    <a:pt x="3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357;p37">
              <a:extLst>
                <a:ext uri="{FF2B5EF4-FFF2-40B4-BE49-F238E27FC236}">
                  <a16:creationId xmlns:a16="http://schemas.microsoft.com/office/drawing/2014/main" id="{C72B4AA0-DAE8-F746-6DC5-5B54C1942F8C}"/>
                </a:ext>
              </a:extLst>
            </p:cNvPr>
            <p:cNvSpPr/>
            <p:nvPr/>
          </p:nvSpPr>
          <p:spPr>
            <a:xfrm>
              <a:off x="3076922" y="1044997"/>
              <a:ext cx="114122" cy="66430"/>
            </a:xfrm>
            <a:custGeom>
              <a:avLst/>
              <a:gdLst/>
              <a:ahLst/>
              <a:cxnLst/>
              <a:rect l="l" t="t" r="r" b="b"/>
              <a:pathLst>
                <a:path w="2893" h="1684" extrusionOk="0">
                  <a:moveTo>
                    <a:pt x="2676" y="1"/>
                  </a:moveTo>
                  <a:cubicBezTo>
                    <a:pt x="2668" y="1"/>
                    <a:pt x="2660" y="1"/>
                    <a:pt x="2651" y="2"/>
                  </a:cubicBezTo>
                  <a:cubicBezTo>
                    <a:pt x="2574" y="13"/>
                    <a:pt x="745" y="255"/>
                    <a:pt x="59" y="1375"/>
                  </a:cubicBezTo>
                  <a:cubicBezTo>
                    <a:pt x="0" y="1471"/>
                    <a:pt x="30" y="1596"/>
                    <a:pt x="127" y="1654"/>
                  </a:cubicBezTo>
                  <a:cubicBezTo>
                    <a:pt x="142" y="1664"/>
                    <a:pt x="158" y="1671"/>
                    <a:pt x="175" y="1676"/>
                  </a:cubicBezTo>
                  <a:cubicBezTo>
                    <a:pt x="194" y="1681"/>
                    <a:pt x="213" y="1684"/>
                    <a:pt x="232" y="1684"/>
                  </a:cubicBezTo>
                  <a:cubicBezTo>
                    <a:pt x="301" y="1684"/>
                    <a:pt x="367" y="1649"/>
                    <a:pt x="405" y="1587"/>
                  </a:cubicBezTo>
                  <a:cubicBezTo>
                    <a:pt x="989" y="634"/>
                    <a:pt x="2685" y="407"/>
                    <a:pt x="2702" y="405"/>
                  </a:cubicBezTo>
                  <a:cubicBezTo>
                    <a:pt x="2813" y="391"/>
                    <a:pt x="2892" y="290"/>
                    <a:pt x="2878" y="178"/>
                  </a:cubicBezTo>
                  <a:cubicBezTo>
                    <a:pt x="2864" y="75"/>
                    <a:pt x="2777" y="1"/>
                    <a:pt x="2676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358;p37">
              <a:extLst>
                <a:ext uri="{FF2B5EF4-FFF2-40B4-BE49-F238E27FC236}">
                  <a16:creationId xmlns:a16="http://schemas.microsoft.com/office/drawing/2014/main" id="{711BC178-C394-E6C6-3567-8F12F8D58D86}"/>
                </a:ext>
              </a:extLst>
            </p:cNvPr>
            <p:cNvSpPr/>
            <p:nvPr/>
          </p:nvSpPr>
          <p:spPr>
            <a:xfrm>
              <a:off x="3082878" y="1053163"/>
              <a:ext cx="118895" cy="74082"/>
            </a:xfrm>
            <a:custGeom>
              <a:avLst/>
              <a:gdLst/>
              <a:ahLst/>
              <a:cxnLst/>
              <a:rect l="l" t="t" r="r" b="b"/>
              <a:pathLst>
                <a:path w="3014" h="1878" extrusionOk="0">
                  <a:moveTo>
                    <a:pt x="2792" y="1"/>
                  </a:moveTo>
                  <a:cubicBezTo>
                    <a:pt x="2778" y="1"/>
                    <a:pt x="2763" y="2"/>
                    <a:pt x="2748" y="6"/>
                  </a:cubicBezTo>
                  <a:cubicBezTo>
                    <a:pt x="2666" y="24"/>
                    <a:pt x="740" y="458"/>
                    <a:pt x="60" y="1569"/>
                  </a:cubicBezTo>
                  <a:cubicBezTo>
                    <a:pt x="1" y="1665"/>
                    <a:pt x="31" y="1789"/>
                    <a:pt x="127" y="1848"/>
                  </a:cubicBezTo>
                  <a:cubicBezTo>
                    <a:pt x="143" y="1857"/>
                    <a:pt x="160" y="1865"/>
                    <a:pt x="177" y="1870"/>
                  </a:cubicBezTo>
                  <a:cubicBezTo>
                    <a:pt x="195" y="1875"/>
                    <a:pt x="214" y="1878"/>
                    <a:pt x="233" y="1878"/>
                  </a:cubicBezTo>
                  <a:cubicBezTo>
                    <a:pt x="301" y="1878"/>
                    <a:pt x="368" y="1843"/>
                    <a:pt x="405" y="1780"/>
                  </a:cubicBezTo>
                  <a:cubicBezTo>
                    <a:pt x="995" y="817"/>
                    <a:pt x="2817" y="405"/>
                    <a:pt x="2835" y="402"/>
                  </a:cubicBezTo>
                  <a:cubicBezTo>
                    <a:pt x="2945" y="378"/>
                    <a:pt x="3013" y="269"/>
                    <a:pt x="2989" y="160"/>
                  </a:cubicBezTo>
                  <a:cubicBezTo>
                    <a:pt x="2968" y="65"/>
                    <a:pt x="2884" y="1"/>
                    <a:pt x="27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359;p37">
              <a:extLst>
                <a:ext uri="{FF2B5EF4-FFF2-40B4-BE49-F238E27FC236}">
                  <a16:creationId xmlns:a16="http://schemas.microsoft.com/office/drawing/2014/main" id="{6F413AB4-9EE8-74C9-7BF8-1A9826470B3F}"/>
                </a:ext>
              </a:extLst>
            </p:cNvPr>
            <p:cNvSpPr/>
            <p:nvPr/>
          </p:nvSpPr>
          <p:spPr>
            <a:xfrm>
              <a:off x="3098145" y="1061329"/>
              <a:ext cx="114082" cy="71439"/>
            </a:xfrm>
            <a:custGeom>
              <a:avLst/>
              <a:gdLst/>
              <a:ahLst/>
              <a:cxnLst/>
              <a:rect l="l" t="t" r="r" b="b"/>
              <a:pathLst>
                <a:path w="2892" h="1811" extrusionOk="0">
                  <a:moveTo>
                    <a:pt x="2671" y="1"/>
                  </a:moveTo>
                  <a:cubicBezTo>
                    <a:pt x="2658" y="1"/>
                    <a:pt x="2644" y="2"/>
                    <a:pt x="2631" y="5"/>
                  </a:cubicBezTo>
                  <a:cubicBezTo>
                    <a:pt x="2554" y="20"/>
                    <a:pt x="741" y="389"/>
                    <a:pt x="59" y="1501"/>
                  </a:cubicBezTo>
                  <a:cubicBezTo>
                    <a:pt x="0" y="1598"/>
                    <a:pt x="30" y="1722"/>
                    <a:pt x="127" y="1781"/>
                  </a:cubicBezTo>
                  <a:cubicBezTo>
                    <a:pt x="142" y="1790"/>
                    <a:pt x="159" y="1797"/>
                    <a:pt x="176" y="1802"/>
                  </a:cubicBezTo>
                  <a:cubicBezTo>
                    <a:pt x="195" y="1808"/>
                    <a:pt x="214" y="1810"/>
                    <a:pt x="233" y="1810"/>
                  </a:cubicBezTo>
                  <a:cubicBezTo>
                    <a:pt x="301" y="1810"/>
                    <a:pt x="367" y="1776"/>
                    <a:pt x="405" y="1713"/>
                  </a:cubicBezTo>
                  <a:cubicBezTo>
                    <a:pt x="994" y="754"/>
                    <a:pt x="2692" y="406"/>
                    <a:pt x="2709" y="403"/>
                  </a:cubicBezTo>
                  <a:cubicBezTo>
                    <a:pt x="2819" y="380"/>
                    <a:pt x="2891" y="274"/>
                    <a:pt x="2869" y="165"/>
                  </a:cubicBezTo>
                  <a:cubicBezTo>
                    <a:pt x="2850" y="67"/>
                    <a:pt x="2765" y="1"/>
                    <a:pt x="267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360;p37">
              <a:extLst>
                <a:ext uri="{FF2B5EF4-FFF2-40B4-BE49-F238E27FC236}">
                  <a16:creationId xmlns:a16="http://schemas.microsoft.com/office/drawing/2014/main" id="{929D4C09-2F75-FDA0-AE02-C23EF66D67A3}"/>
                </a:ext>
              </a:extLst>
            </p:cNvPr>
            <p:cNvSpPr/>
            <p:nvPr/>
          </p:nvSpPr>
          <p:spPr>
            <a:xfrm>
              <a:off x="3119211" y="1069889"/>
              <a:ext cx="92149" cy="60315"/>
            </a:xfrm>
            <a:custGeom>
              <a:avLst/>
              <a:gdLst/>
              <a:ahLst/>
              <a:cxnLst/>
              <a:rect l="l" t="t" r="r" b="b"/>
              <a:pathLst>
                <a:path w="2336" h="1529" extrusionOk="0">
                  <a:moveTo>
                    <a:pt x="2126" y="0"/>
                  </a:moveTo>
                  <a:cubicBezTo>
                    <a:pt x="2123" y="0"/>
                    <a:pt x="2119" y="1"/>
                    <a:pt x="2115" y="1"/>
                  </a:cubicBezTo>
                  <a:cubicBezTo>
                    <a:pt x="2060" y="4"/>
                    <a:pt x="749" y="93"/>
                    <a:pt x="59" y="1219"/>
                  </a:cubicBezTo>
                  <a:cubicBezTo>
                    <a:pt x="1" y="1315"/>
                    <a:pt x="31" y="1440"/>
                    <a:pt x="126" y="1499"/>
                  </a:cubicBezTo>
                  <a:cubicBezTo>
                    <a:pt x="142" y="1508"/>
                    <a:pt x="159" y="1515"/>
                    <a:pt x="175" y="1520"/>
                  </a:cubicBezTo>
                  <a:cubicBezTo>
                    <a:pt x="194" y="1526"/>
                    <a:pt x="213" y="1528"/>
                    <a:pt x="232" y="1528"/>
                  </a:cubicBezTo>
                  <a:cubicBezTo>
                    <a:pt x="300" y="1528"/>
                    <a:pt x="367" y="1494"/>
                    <a:pt x="404" y="1431"/>
                  </a:cubicBezTo>
                  <a:cubicBezTo>
                    <a:pt x="982" y="488"/>
                    <a:pt x="2127" y="406"/>
                    <a:pt x="2139" y="406"/>
                  </a:cubicBezTo>
                  <a:cubicBezTo>
                    <a:pt x="2251" y="399"/>
                    <a:pt x="2335" y="304"/>
                    <a:pt x="2329" y="192"/>
                  </a:cubicBezTo>
                  <a:cubicBezTo>
                    <a:pt x="2324" y="84"/>
                    <a:pt x="2233" y="0"/>
                    <a:pt x="212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361;p37">
              <a:extLst>
                <a:ext uri="{FF2B5EF4-FFF2-40B4-BE49-F238E27FC236}">
                  <a16:creationId xmlns:a16="http://schemas.microsoft.com/office/drawing/2014/main" id="{26DD5898-B00A-1530-B53D-6BB6490A40CB}"/>
                </a:ext>
              </a:extLst>
            </p:cNvPr>
            <p:cNvSpPr/>
            <p:nvPr/>
          </p:nvSpPr>
          <p:spPr>
            <a:xfrm>
              <a:off x="3129191" y="1072729"/>
              <a:ext cx="76765" cy="28757"/>
            </a:xfrm>
            <a:custGeom>
              <a:avLst/>
              <a:gdLst/>
              <a:ahLst/>
              <a:cxnLst/>
              <a:rect l="l" t="t" r="r" b="b"/>
              <a:pathLst>
                <a:path w="1946" h="729" extrusionOk="0">
                  <a:moveTo>
                    <a:pt x="1686" y="1"/>
                  </a:moveTo>
                  <a:lnTo>
                    <a:pt x="428" y="397"/>
                  </a:lnTo>
                  <a:cubicBezTo>
                    <a:pt x="428" y="397"/>
                    <a:pt x="1" y="609"/>
                    <a:pt x="772" y="713"/>
                  </a:cubicBezTo>
                  <a:cubicBezTo>
                    <a:pt x="854" y="724"/>
                    <a:pt x="932" y="729"/>
                    <a:pt x="1005" y="729"/>
                  </a:cubicBezTo>
                  <a:cubicBezTo>
                    <a:pt x="1625" y="729"/>
                    <a:pt x="1945" y="375"/>
                    <a:pt x="1945" y="375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362;p37">
              <a:extLst>
                <a:ext uri="{FF2B5EF4-FFF2-40B4-BE49-F238E27FC236}">
                  <a16:creationId xmlns:a16="http://schemas.microsoft.com/office/drawing/2014/main" id="{D55F424C-1682-9292-84AB-D62E9C50A085}"/>
                </a:ext>
              </a:extLst>
            </p:cNvPr>
            <p:cNvSpPr/>
            <p:nvPr/>
          </p:nvSpPr>
          <p:spPr>
            <a:xfrm>
              <a:off x="3087928" y="1037541"/>
              <a:ext cx="106035" cy="47100"/>
            </a:xfrm>
            <a:custGeom>
              <a:avLst/>
              <a:gdLst/>
              <a:ahLst/>
              <a:cxnLst/>
              <a:rect l="l" t="t" r="r" b="b"/>
              <a:pathLst>
                <a:path w="2688" h="1194" extrusionOk="0">
                  <a:moveTo>
                    <a:pt x="2111" y="1"/>
                  </a:moveTo>
                  <a:cubicBezTo>
                    <a:pt x="1888" y="151"/>
                    <a:pt x="1143" y="143"/>
                    <a:pt x="919" y="210"/>
                  </a:cubicBezTo>
                  <a:cubicBezTo>
                    <a:pt x="657" y="290"/>
                    <a:pt x="12" y="733"/>
                    <a:pt x="5" y="954"/>
                  </a:cubicBezTo>
                  <a:cubicBezTo>
                    <a:pt x="0" y="1100"/>
                    <a:pt x="84" y="1193"/>
                    <a:pt x="205" y="1193"/>
                  </a:cubicBezTo>
                  <a:cubicBezTo>
                    <a:pt x="266" y="1193"/>
                    <a:pt x="337" y="1169"/>
                    <a:pt x="411" y="1116"/>
                  </a:cubicBezTo>
                  <a:cubicBezTo>
                    <a:pt x="575" y="998"/>
                    <a:pt x="832" y="797"/>
                    <a:pt x="1042" y="797"/>
                  </a:cubicBezTo>
                  <a:cubicBezTo>
                    <a:pt x="1078" y="797"/>
                    <a:pt x="1112" y="803"/>
                    <a:pt x="1144" y="816"/>
                  </a:cubicBezTo>
                  <a:cubicBezTo>
                    <a:pt x="1245" y="857"/>
                    <a:pt x="1443" y="904"/>
                    <a:pt x="1688" y="904"/>
                  </a:cubicBezTo>
                  <a:cubicBezTo>
                    <a:pt x="1984" y="904"/>
                    <a:pt x="2348" y="835"/>
                    <a:pt x="2688" y="600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363;p37">
              <a:extLst>
                <a:ext uri="{FF2B5EF4-FFF2-40B4-BE49-F238E27FC236}">
                  <a16:creationId xmlns:a16="http://schemas.microsoft.com/office/drawing/2014/main" id="{F4B96249-370A-86D0-6EC9-63E837CB0021}"/>
                </a:ext>
              </a:extLst>
            </p:cNvPr>
            <p:cNvSpPr/>
            <p:nvPr/>
          </p:nvSpPr>
          <p:spPr>
            <a:xfrm>
              <a:off x="3098106" y="1105906"/>
              <a:ext cx="14832" cy="16805"/>
            </a:xfrm>
            <a:custGeom>
              <a:avLst/>
              <a:gdLst/>
              <a:ahLst/>
              <a:cxnLst/>
              <a:rect l="l" t="t" r="r" b="b"/>
              <a:pathLst>
                <a:path w="376" h="426" extrusionOk="0">
                  <a:moveTo>
                    <a:pt x="318" y="0"/>
                  </a:moveTo>
                  <a:cubicBezTo>
                    <a:pt x="304" y="0"/>
                    <a:pt x="290" y="5"/>
                    <a:pt x="279" y="16"/>
                  </a:cubicBezTo>
                  <a:cubicBezTo>
                    <a:pt x="272" y="23"/>
                    <a:pt x="108" y="193"/>
                    <a:pt x="15" y="344"/>
                  </a:cubicBezTo>
                  <a:cubicBezTo>
                    <a:pt x="0" y="369"/>
                    <a:pt x="7" y="401"/>
                    <a:pt x="33" y="417"/>
                  </a:cubicBezTo>
                  <a:cubicBezTo>
                    <a:pt x="41" y="422"/>
                    <a:pt x="51" y="425"/>
                    <a:pt x="60" y="425"/>
                  </a:cubicBezTo>
                  <a:lnTo>
                    <a:pt x="60" y="424"/>
                  </a:lnTo>
                  <a:cubicBezTo>
                    <a:pt x="78" y="424"/>
                    <a:pt x="95" y="416"/>
                    <a:pt x="106" y="399"/>
                  </a:cubicBezTo>
                  <a:cubicBezTo>
                    <a:pt x="192" y="258"/>
                    <a:pt x="354" y="92"/>
                    <a:pt x="355" y="91"/>
                  </a:cubicBezTo>
                  <a:cubicBezTo>
                    <a:pt x="376" y="69"/>
                    <a:pt x="376" y="35"/>
                    <a:pt x="354" y="15"/>
                  </a:cubicBezTo>
                  <a:cubicBezTo>
                    <a:pt x="344" y="5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364;p37">
              <a:extLst>
                <a:ext uri="{FF2B5EF4-FFF2-40B4-BE49-F238E27FC236}">
                  <a16:creationId xmlns:a16="http://schemas.microsoft.com/office/drawing/2014/main" id="{EFF39D1E-E3B1-7844-7598-CE3F745F69DE}"/>
                </a:ext>
              </a:extLst>
            </p:cNvPr>
            <p:cNvSpPr/>
            <p:nvPr/>
          </p:nvSpPr>
          <p:spPr>
            <a:xfrm>
              <a:off x="3119132" y="1098884"/>
              <a:ext cx="19290" cy="21262"/>
            </a:xfrm>
            <a:custGeom>
              <a:avLst/>
              <a:gdLst/>
              <a:ahLst/>
              <a:cxnLst/>
              <a:rect l="l" t="t" r="r" b="b"/>
              <a:pathLst>
                <a:path w="489" h="539" extrusionOk="0">
                  <a:moveTo>
                    <a:pt x="429" y="0"/>
                  </a:moveTo>
                  <a:cubicBezTo>
                    <a:pt x="416" y="0"/>
                    <a:pt x="404" y="4"/>
                    <a:pt x="394" y="12"/>
                  </a:cubicBezTo>
                  <a:cubicBezTo>
                    <a:pt x="386" y="21"/>
                    <a:pt x="169" y="202"/>
                    <a:pt x="15" y="458"/>
                  </a:cubicBezTo>
                  <a:cubicBezTo>
                    <a:pt x="0" y="483"/>
                    <a:pt x="8" y="515"/>
                    <a:pt x="33" y="530"/>
                  </a:cubicBezTo>
                  <a:cubicBezTo>
                    <a:pt x="41" y="536"/>
                    <a:pt x="51" y="538"/>
                    <a:pt x="61" y="538"/>
                  </a:cubicBezTo>
                  <a:cubicBezTo>
                    <a:pt x="79" y="538"/>
                    <a:pt x="97" y="529"/>
                    <a:pt x="106" y="512"/>
                  </a:cubicBezTo>
                  <a:cubicBezTo>
                    <a:pt x="250" y="273"/>
                    <a:pt x="460" y="96"/>
                    <a:pt x="463" y="94"/>
                  </a:cubicBezTo>
                  <a:cubicBezTo>
                    <a:pt x="486" y="75"/>
                    <a:pt x="488" y="42"/>
                    <a:pt x="470" y="19"/>
                  </a:cubicBezTo>
                  <a:cubicBezTo>
                    <a:pt x="459" y="7"/>
                    <a:pt x="444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365;p37">
              <a:extLst>
                <a:ext uri="{FF2B5EF4-FFF2-40B4-BE49-F238E27FC236}">
                  <a16:creationId xmlns:a16="http://schemas.microsoft.com/office/drawing/2014/main" id="{F60885BD-F83C-886D-6AAB-985ECF502B00}"/>
                </a:ext>
              </a:extLst>
            </p:cNvPr>
            <p:cNvSpPr/>
            <p:nvPr/>
          </p:nvSpPr>
          <p:spPr>
            <a:xfrm>
              <a:off x="3093727" y="1067562"/>
              <a:ext cx="63116" cy="17436"/>
            </a:xfrm>
            <a:custGeom>
              <a:avLst/>
              <a:gdLst/>
              <a:ahLst/>
              <a:cxnLst/>
              <a:rect l="l" t="t" r="r" b="b"/>
              <a:pathLst>
                <a:path w="1600" h="442" extrusionOk="0">
                  <a:moveTo>
                    <a:pt x="1540" y="0"/>
                  </a:moveTo>
                  <a:cubicBezTo>
                    <a:pt x="1534" y="0"/>
                    <a:pt x="1528" y="1"/>
                    <a:pt x="1522" y="3"/>
                  </a:cubicBezTo>
                  <a:cubicBezTo>
                    <a:pt x="1361" y="57"/>
                    <a:pt x="1214" y="74"/>
                    <a:pt x="1092" y="74"/>
                  </a:cubicBezTo>
                  <a:cubicBezTo>
                    <a:pt x="897" y="74"/>
                    <a:pt x="770" y="30"/>
                    <a:pt x="768" y="30"/>
                  </a:cubicBezTo>
                  <a:lnTo>
                    <a:pt x="743" y="21"/>
                  </a:lnTo>
                  <a:lnTo>
                    <a:pt x="720" y="36"/>
                  </a:lnTo>
                  <a:cubicBezTo>
                    <a:pt x="407" y="250"/>
                    <a:pt x="50" y="335"/>
                    <a:pt x="46" y="337"/>
                  </a:cubicBezTo>
                  <a:cubicBezTo>
                    <a:pt x="17" y="344"/>
                    <a:pt x="0" y="372"/>
                    <a:pt x="6" y="400"/>
                  </a:cubicBezTo>
                  <a:cubicBezTo>
                    <a:pt x="12" y="425"/>
                    <a:pt x="34" y="441"/>
                    <a:pt x="58" y="441"/>
                  </a:cubicBezTo>
                  <a:cubicBezTo>
                    <a:pt x="62" y="441"/>
                    <a:pt x="67" y="440"/>
                    <a:pt x="70" y="440"/>
                  </a:cubicBezTo>
                  <a:cubicBezTo>
                    <a:pt x="86" y="437"/>
                    <a:pt x="434" y="352"/>
                    <a:pt x="759" y="138"/>
                  </a:cubicBezTo>
                  <a:cubicBezTo>
                    <a:pt x="809" y="153"/>
                    <a:pt x="928" y="181"/>
                    <a:pt x="1090" y="181"/>
                  </a:cubicBezTo>
                  <a:cubicBezTo>
                    <a:pt x="1221" y="181"/>
                    <a:pt x="1381" y="162"/>
                    <a:pt x="1556" y="103"/>
                  </a:cubicBezTo>
                  <a:cubicBezTo>
                    <a:pt x="1584" y="95"/>
                    <a:pt x="1599" y="65"/>
                    <a:pt x="1590" y="36"/>
                  </a:cubicBezTo>
                  <a:cubicBezTo>
                    <a:pt x="1582" y="14"/>
                    <a:pt x="1562" y="0"/>
                    <a:pt x="1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366;p37">
              <a:extLst>
                <a:ext uri="{FF2B5EF4-FFF2-40B4-BE49-F238E27FC236}">
                  <a16:creationId xmlns:a16="http://schemas.microsoft.com/office/drawing/2014/main" id="{CA25D3DF-03F7-EBBE-9C08-100715032BE5}"/>
                </a:ext>
              </a:extLst>
            </p:cNvPr>
            <p:cNvSpPr/>
            <p:nvPr/>
          </p:nvSpPr>
          <p:spPr>
            <a:xfrm>
              <a:off x="3088086" y="1089535"/>
              <a:ext cx="20828" cy="21420"/>
            </a:xfrm>
            <a:custGeom>
              <a:avLst/>
              <a:gdLst/>
              <a:ahLst/>
              <a:cxnLst/>
              <a:rect l="l" t="t" r="r" b="b"/>
              <a:pathLst>
                <a:path w="528" h="543" extrusionOk="0">
                  <a:moveTo>
                    <a:pt x="467" y="1"/>
                  </a:moveTo>
                  <a:cubicBezTo>
                    <a:pt x="456" y="1"/>
                    <a:pt x="444" y="4"/>
                    <a:pt x="435" y="12"/>
                  </a:cubicBezTo>
                  <a:cubicBezTo>
                    <a:pt x="194" y="207"/>
                    <a:pt x="24" y="450"/>
                    <a:pt x="17" y="460"/>
                  </a:cubicBezTo>
                  <a:cubicBezTo>
                    <a:pt x="0" y="484"/>
                    <a:pt x="6" y="516"/>
                    <a:pt x="30" y="533"/>
                  </a:cubicBezTo>
                  <a:cubicBezTo>
                    <a:pt x="40" y="541"/>
                    <a:pt x="51" y="543"/>
                    <a:pt x="60" y="543"/>
                  </a:cubicBezTo>
                  <a:cubicBezTo>
                    <a:pt x="77" y="543"/>
                    <a:pt x="94" y="536"/>
                    <a:pt x="105" y="520"/>
                  </a:cubicBezTo>
                  <a:cubicBezTo>
                    <a:pt x="106" y="519"/>
                    <a:pt x="273" y="281"/>
                    <a:pt x="501" y="95"/>
                  </a:cubicBezTo>
                  <a:cubicBezTo>
                    <a:pt x="524" y="76"/>
                    <a:pt x="527" y="42"/>
                    <a:pt x="509" y="20"/>
                  </a:cubicBezTo>
                  <a:cubicBezTo>
                    <a:pt x="498" y="7"/>
                    <a:pt x="483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367;p37">
              <a:extLst>
                <a:ext uri="{FF2B5EF4-FFF2-40B4-BE49-F238E27FC236}">
                  <a16:creationId xmlns:a16="http://schemas.microsoft.com/office/drawing/2014/main" id="{8D152064-5EA4-9CAC-C539-8D80EFEFC7F7}"/>
                </a:ext>
              </a:extLst>
            </p:cNvPr>
            <p:cNvSpPr/>
            <p:nvPr/>
          </p:nvSpPr>
          <p:spPr>
            <a:xfrm>
              <a:off x="4247126" y="1092848"/>
              <a:ext cx="58264" cy="116646"/>
            </a:xfrm>
            <a:custGeom>
              <a:avLst/>
              <a:gdLst/>
              <a:ahLst/>
              <a:cxnLst/>
              <a:rect l="l" t="t" r="r" b="b"/>
              <a:pathLst>
                <a:path w="1477" h="2957" extrusionOk="0">
                  <a:moveTo>
                    <a:pt x="206" y="0"/>
                  </a:moveTo>
                  <a:cubicBezTo>
                    <a:pt x="203" y="0"/>
                    <a:pt x="201" y="0"/>
                    <a:pt x="199" y="0"/>
                  </a:cubicBezTo>
                  <a:cubicBezTo>
                    <a:pt x="87" y="4"/>
                    <a:pt x="0" y="98"/>
                    <a:pt x="4" y="210"/>
                  </a:cubicBezTo>
                  <a:cubicBezTo>
                    <a:pt x="6" y="288"/>
                    <a:pt x="81" y="2131"/>
                    <a:pt x="1133" y="2916"/>
                  </a:cubicBezTo>
                  <a:cubicBezTo>
                    <a:pt x="1170" y="2944"/>
                    <a:pt x="1212" y="2957"/>
                    <a:pt x="1254" y="2957"/>
                  </a:cubicBezTo>
                  <a:cubicBezTo>
                    <a:pt x="1316" y="2957"/>
                    <a:pt x="1377" y="2928"/>
                    <a:pt x="1417" y="2875"/>
                  </a:cubicBezTo>
                  <a:cubicBezTo>
                    <a:pt x="1428" y="2860"/>
                    <a:pt x="1437" y="2844"/>
                    <a:pt x="1444" y="2828"/>
                  </a:cubicBezTo>
                  <a:cubicBezTo>
                    <a:pt x="1476" y="2744"/>
                    <a:pt x="1451" y="2647"/>
                    <a:pt x="1376" y="2591"/>
                  </a:cubicBezTo>
                  <a:cubicBezTo>
                    <a:pt x="481" y="1923"/>
                    <a:pt x="410" y="212"/>
                    <a:pt x="410" y="195"/>
                  </a:cubicBezTo>
                  <a:cubicBezTo>
                    <a:pt x="405" y="86"/>
                    <a:pt x="315" y="0"/>
                    <a:pt x="20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368;p37">
              <a:extLst>
                <a:ext uri="{FF2B5EF4-FFF2-40B4-BE49-F238E27FC236}">
                  <a16:creationId xmlns:a16="http://schemas.microsoft.com/office/drawing/2014/main" id="{ACDF9B6D-034A-23F7-5045-91B9DF3118F1}"/>
                </a:ext>
              </a:extLst>
            </p:cNvPr>
            <p:cNvSpPr/>
            <p:nvPr/>
          </p:nvSpPr>
          <p:spPr>
            <a:xfrm>
              <a:off x="4255844" y="1083144"/>
              <a:ext cx="65838" cy="121814"/>
            </a:xfrm>
            <a:custGeom>
              <a:avLst/>
              <a:gdLst/>
              <a:ahLst/>
              <a:cxnLst/>
              <a:rect l="l" t="t" r="r" b="b"/>
              <a:pathLst>
                <a:path w="1669" h="3088" extrusionOk="0">
                  <a:moveTo>
                    <a:pt x="216" y="0"/>
                  </a:moveTo>
                  <a:cubicBezTo>
                    <a:pt x="208" y="0"/>
                    <a:pt x="199" y="1"/>
                    <a:pt x="190" y="2"/>
                  </a:cubicBezTo>
                  <a:cubicBezTo>
                    <a:pt x="79" y="15"/>
                    <a:pt x="1" y="117"/>
                    <a:pt x="14" y="228"/>
                  </a:cubicBezTo>
                  <a:cubicBezTo>
                    <a:pt x="25" y="311"/>
                    <a:pt x="281" y="2269"/>
                    <a:pt x="1325" y="3048"/>
                  </a:cubicBezTo>
                  <a:cubicBezTo>
                    <a:pt x="1362" y="3075"/>
                    <a:pt x="1404" y="3088"/>
                    <a:pt x="1446" y="3088"/>
                  </a:cubicBezTo>
                  <a:cubicBezTo>
                    <a:pt x="1508" y="3088"/>
                    <a:pt x="1569" y="3060"/>
                    <a:pt x="1609" y="3006"/>
                  </a:cubicBezTo>
                  <a:cubicBezTo>
                    <a:pt x="1620" y="2991"/>
                    <a:pt x="1629" y="2976"/>
                    <a:pt x="1636" y="2959"/>
                  </a:cubicBezTo>
                  <a:cubicBezTo>
                    <a:pt x="1668" y="2876"/>
                    <a:pt x="1643" y="2778"/>
                    <a:pt x="1568" y="2723"/>
                  </a:cubicBezTo>
                  <a:cubicBezTo>
                    <a:pt x="663" y="2047"/>
                    <a:pt x="420" y="196"/>
                    <a:pt x="417" y="178"/>
                  </a:cubicBezTo>
                  <a:cubicBezTo>
                    <a:pt x="404" y="75"/>
                    <a:pt x="317" y="0"/>
                    <a:pt x="21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369;p37">
              <a:extLst>
                <a:ext uri="{FF2B5EF4-FFF2-40B4-BE49-F238E27FC236}">
                  <a16:creationId xmlns:a16="http://schemas.microsoft.com/office/drawing/2014/main" id="{249AF52B-AC50-A0DE-778F-1E6012FC0209}"/>
                </a:ext>
              </a:extLst>
            </p:cNvPr>
            <p:cNvSpPr/>
            <p:nvPr/>
          </p:nvSpPr>
          <p:spPr>
            <a:xfrm>
              <a:off x="4265036" y="1073400"/>
              <a:ext cx="63510" cy="116883"/>
            </a:xfrm>
            <a:custGeom>
              <a:avLst/>
              <a:gdLst/>
              <a:ahLst/>
              <a:cxnLst/>
              <a:rect l="l" t="t" r="r" b="b"/>
              <a:pathLst>
                <a:path w="1610" h="2963" extrusionOk="0">
                  <a:moveTo>
                    <a:pt x="213" y="1"/>
                  </a:moveTo>
                  <a:cubicBezTo>
                    <a:pt x="206" y="1"/>
                    <a:pt x="199" y="1"/>
                    <a:pt x="192" y="2"/>
                  </a:cubicBezTo>
                  <a:cubicBezTo>
                    <a:pt x="81" y="14"/>
                    <a:pt x="0" y="114"/>
                    <a:pt x="11" y="225"/>
                  </a:cubicBezTo>
                  <a:cubicBezTo>
                    <a:pt x="19" y="303"/>
                    <a:pt x="222" y="2143"/>
                    <a:pt x="1267" y="2923"/>
                  </a:cubicBezTo>
                  <a:cubicBezTo>
                    <a:pt x="1303" y="2950"/>
                    <a:pt x="1346" y="2963"/>
                    <a:pt x="1388" y="2963"/>
                  </a:cubicBezTo>
                  <a:cubicBezTo>
                    <a:pt x="1450" y="2963"/>
                    <a:pt x="1511" y="2935"/>
                    <a:pt x="1551" y="2881"/>
                  </a:cubicBezTo>
                  <a:cubicBezTo>
                    <a:pt x="1562" y="2866"/>
                    <a:pt x="1570" y="2851"/>
                    <a:pt x="1577" y="2834"/>
                  </a:cubicBezTo>
                  <a:cubicBezTo>
                    <a:pt x="1610" y="2751"/>
                    <a:pt x="1585" y="2653"/>
                    <a:pt x="1509" y="2598"/>
                  </a:cubicBezTo>
                  <a:cubicBezTo>
                    <a:pt x="607" y="1924"/>
                    <a:pt x="417" y="199"/>
                    <a:pt x="414" y="183"/>
                  </a:cubicBezTo>
                  <a:cubicBezTo>
                    <a:pt x="404" y="79"/>
                    <a:pt x="316" y="1"/>
                    <a:pt x="21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370;p37">
              <a:extLst>
                <a:ext uri="{FF2B5EF4-FFF2-40B4-BE49-F238E27FC236}">
                  <a16:creationId xmlns:a16="http://schemas.microsoft.com/office/drawing/2014/main" id="{18900C5A-7ADB-1780-D953-9C91725CD68E}"/>
                </a:ext>
              </a:extLst>
            </p:cNvPr>
            <p:cNvSpPr/>
            <p:nvPr/>
          </p:nvSpPr>
          <p:spPr>
            <a:xfrm>
              <a:off x="4272571" y="1074583"/>
              <a:ext cx="55384" cy="94516"/>
            </a:xfrm>
            <a:custGeom>
              <a:avLst/>
              <a:gdLst/>
              <a:ahLst/>
              <a:cxnLst/>
              <a:rect l="l" t="t" r="r" b="b"/>
              <a:pathLst>
                <a:path w="1404" h="2396" extrusionOk="0">
                  <a:moveTo>
                    <a:pt x="237" y="1"/>
                  </a:moveTo>
                  <a:cubicBezTo>
                    <a:pt x="128" y="1"/>
                    <a:pt x="38" y="86"/>
                    <a:pt x="34" y="196"/>
                  </a:cubicBezTo>
                  <a:cubicBezTo>
                    <a:pt x="33" y="251"/>
                    <a:pt x="1" y="1565"/>
                    <a:pt x="1060" y="2356"/>
                  </a:cubicBezTo>
                  <a:cubicBezTo>
                    <a:pt x="1097" y="2383"/>
                    <a:pt x="1139" y="2396"/>
                    <a:pt x="1181" y="2396"/>
                  </a:cubicBezTo>
                  <a:cubicBezTo>
                    <a:pt x="1243" y="2396"/>
                    <a:pt x="1304" y="2368"/>
                    <a:pt x="1344" y="2314"/>
                  </a:cubicBezTo>
                  <a:cubicBezTo>
                    <a:pt x="1355" y="2299"/>
                    <a:pt x="1363" y="2284"/>
                    <a:pt x="1369" y="2267"/>
                  </a:cubicBezTo>
                  <a:lnTo>
                    <a:pt x="1371" y="2267"/>
                  </a:lnTo>
                  <a:cubicBezTo>
                    <a:pt x="1403" y="2184"/>
                    <a:pt x="1378" y="2086"/>
                    <a:pt x="1302" y="2031"/>
                  </a:cubicBezTo>
                  <a:cubicBezTo>
                    <a:pt x="416" y="1369"/>
                    <a:pt x="440" y="221"/>
                    <a:pt x="440" y="209"/>
                  </a:cubicBezTo>
                  <a:cubicBezTo>
                    <a:pt x="444" y="97"/>
                    <a:pt x="356" y="5"/>
                    <a:pt x="244" y="1"/>
                  </a:cubicBezTo>
                  <a:cubicBezTo>
                    <a:pt x="241" y="1"/>
                    <a:pt x="239" y="1"/>
                    <a:pt x="23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371;p37">
              <a:extLst>
                <a:ext uri="{FF2B5EF4-FFF2-40B4-BE49-F238E27FC236}">
                  <a16:creationId xmlns:a16="http://schemas.microsoft.com/office/drawing/2014/main" id="{FC7B5206-5276-CBEA-3962-16A5E91A5E46}"/>
                </a:ext>
              </a:extLst>
            </p:cNvPr>
            <p:cNvSpPr/>
            <p:nvPr/>
          </p:nvSpPr>
          <p:spPr>
            <a:xfrm>
              <a:off x="4276081" y="1080698"/>
              <a:ext cx="29428" cy="65680"/>
            </a:xfrm>
            <a:custGeom>
              <a:avLst/>
              <a:gdLst/>
              <a:ahLst/>
              <a:cxnLst/>
              <a:rect l="l" t="t" r="r" b="b"/>
              <a:pathLst>
                <a:path w="746" h="1665" extrusionOk="0">
                  <a:moveTo>
                    <a:pt x="397" y="0"/>
                  </a:moveTo>
                  <a:lnTo>
                    <a:pt x="1" y="224"/>
                  </a:lnTo>
                  <a:lnTo>
                    <a:pt x="280" y="1512"/>
                  </a:lnTo>
                  <a:cubicBezTo>
                    <a:pt x="280" y="1512"/>
                    <a:pt x="317" y="1665"/>
                    <a:pt x="381" y="1665"/>
                  </a:cubicBezTo>
                  <a:cubicBezTo>
                    <a:pt x="431" y="1665"/>
                    <a:pt x="496" y="1571"/>
                    <a:pt x="573" y="1238"/>
                  </a:cubicBezTo>
                  <a:cubicBezTo>
                    <a:pt x="746" y="479"/>
                    <a:pt x="397" y="0"/>
                    <a:pt x="3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372;p37">
              <a:extLst>
                <a:ext uri="{FF2B5EF4-FFF2-40B4-BE49-F238E27FC236}">
                  <a16:creationId xmlns:a16="http://schemas.microsoft.com/office/drawing/2014/main" id="{AA9F6BCD-A2F0-46A8-3DF8-A6B4BC111F14}"/>
                </a:ext>
              </a:extLst>
            </p:cNvPr>
            <p:cNvSpPr/>
            <p:nvPr/>
          </p:nvSpPr>
          <p:spPr>
            <a:xfrm>
              <a:off x="4238803" y="1090166"/>
              <a:ext cx="42801" cy="106824"/>
            </a:xfrm>
            <a:custGeom>
              <a:avLst/>
              <a:gdLst/>
              <a:ahLst/>
              <a:cxnLst/>
              <a:rect l="l" t="t" r="r" b="b"/>
              <a:pathLst>
                <a:path w="1085" h="2708" extrusionOk="0">
                  <a:moveTo>
                    <a:pt x="651" y="1"/>
                  </a:moveTo>
                  <a:lnTo>
                    <a:pt x="0" y="520"/>
                  </a:lnTo>
                  <a:cubicBezTo>
                    <a:pt x="131" y="756"/>
                    <a:pt x="53" y="1497"/>
                    <a:pt x="100" y="1726"/>
                  </a:cubicBezTo>
                  <a:cubicBezTo>
                    <a:pt x="155" y="1995"/>
                    <a:pt x="539" y="2677"/>
                    <a:pt x="758" y="2705"/>
                  </a:cubicBezTo>
                  <a:cubicBezTo>
                    <a:pt x="772" y="2707"/>
                    <a:pt x="786" y="2708"/>
                    <a:pt x="799" y="2708"/>
                  </a:cubicBezTo>
                  <a:cubicBezTo>
                    <a:pt x="991" y="2708"/>
                    <a:pt x="1085" y="2533"/>
                    <a:pt x="956" y="2315"/>
                  </a:cubicBezTo>
                  <a:cubicBezTo>
                    <a:pt x="836" y="2113"/>
                    <a:pt x="613" y="1770"/>
                    <a:pt x="724" y="1558"/>
                  </a:cubicBezTo>
                  <a:cubicBezTo>
                    <a:pt x="834" y="1345"/>
                    <a:pt x="1020" y="659"/>
                    <a:pt x="65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373;p37">
              <a:extLst>
                <a:ext uri="{FF2B5EF4-FFF2-40B4-BE49-F238E27FC236}">
                  <a16:creationId xmlns:a16="http://schemas.microsoft.com/office/drawing/2014/main" id="{A401509B-C6C3-BCF9-6322-E3AD5BBB8918}"/>
                </a:ext>
              </a:extLst>
            </p:cNvPr>
            <p:cNvSpPr/>
            <p:nvPr/>
          </p:nvSpPr>
          <p:spPr>
            <a:xfrm>
              <a:off x="4258921" y="1166933"/>
              <a:ext cx="19960" cy="26430"/>
            </a:xfrm>
            <a:custGeom>
              <a:avLst/>
              <a:gdLst/>
              <a:ahLst/>
              <a:cxnLst/>
              <a:rect l="l" t="t" r="r" b="b"/>
              <a:pathLst>
                <a:path w="506" h="670" extrusionOk="0">
                  <a:moveTo>
                    <a:pt x="62" y="1"/>
                  </a:moveTo>
                  <a:cubicBezTo>
                    <a:pt x="53" y="1"/>
                    <a:pt x="44" y="3"/>
                    <a:pt x="36" y="8"/>
                  </a:cubicBezTo>
                  <a:cubicBezTo>
                    <a:pt x="11" y="21"/>
                    <a:pt x="1" y="53"/>
                    <a:pt x="15" y="80"/>
                  </a:cubicBezTo>
                  <a:cubicBezTo>
                    <a:pt x="24" y="94"/>
                    <a:pt x="220" y="442"/>
                    <a:pt x="407" y="652"/>
                  </a:cubicBezTo>
                  <a:cubicBezTo>
                    <a:pt x="418" y="663"/>
                    <a:pt x="432" y="669"/>
                    <a:pt x="446" y="669"/>
                  </a:cubicBezTo>
                  <a:lnTo>
                    <a:pt x="446" y="670"/>
                  </a:lnTo>
                  <a:cubicBezTo>
                    <a:pt x="460" y="670"/>
                    <a:pt x="472" y="665"/>
                    <a:pt x="483" y="655"/>
                  </a:cubicBezTo>
                  <a:cubicBezTo>
                    <a:pt x="504" y="636"/>
                    <a:pt x="505" y="603"/>
                    <a:pt x="486" y="581"/>
                  </a:cubicBezTo>
                  <a:cubicBezTo>
                    <a:pt x="308" y="380"/>
                    <a:pt x="111" y="31"/>
                    <a:pt x="108" y="27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374;p37">
              <a:extLst>
                <a:ext uri="{FF2B5EF4-FFF2-40B4-BE49-F238E27FC236}">
                  <a16:creationId xmlns:a16="http://schemas.microsoft.com/office/drawing/2014/main" id="{81A213AC-60BF-9C28-422C-4225D8D6A09C}"/>
                </a:ext>
              </a:extLst>
            </p:cNvPr>
            <p:cNvSpPr/>
            <p:nvPr/>
          </p:nvSpPr>
          <p:spPr>
            <a:xfrm>
              <a:off x="4287561" y="1179477"/>
              <a:ext cx="17909" cy="20592"/>
            </a:xfrm>
            <a:custGeom>
              <a:avLst/>
              <a:gdLst/>
              <a:ahLst/>
              <a:cxnLst/>
              <a:rect l="l" t="t" r="r" b="b"/>
              <a:pathLst>
                <a:path w="454" h="522" extrusionOk="0">
                  <a:moveTo>
                    <a:pt x="62" y="1"/>
                  </a:moveTo>
                  <a:cubicBezTo>
                    <a:pt x="50" y="1"/>
                    <a:pt x="38" y="5"/>
                    <a:pt x="29" y="12"/>
                  </a:cubicBezTo>
                  <a:cubicBezTo>
                    <a:pt x="6" y="30"/>
                    <a:pt x="1" y="64"/>
                    <a:pt x="19" y="87"/>
                  </a:cubicBezTo>
                  <a:cubicBezTo>
                    <a:pt x="19" y="87"/>
                    <a:pt x="190" y="301"/>
                    <a:pt x="354" y="502"/>
                  </a:cubicBezTo>
                  <a:cubicBezTo>
                    <a:pt x="363" y="514"/>
                    <a:pt x="379" y="522"/>
                    <a:pt x="395" y="522"/>
                  </a:cubicBezTo>
                  <a:cubicBezTo>
                    <a:pt x="407" y="522"/>
                    <a:pt x="419" y="518"/>
                    <a:pt x="428" y="510"/>
                  </a:cubicBezTo>
                  <a:cubicBezTo>
                    <a:pt x="451" y="492"/>
                    <a:pt x="454" y="458"/>
                    <a:pt x="436" y="435"/>
                  </a:cubicBezTo>
                  <a:cubicBezTo>
                    <a:pt x="273" y="235"/>
                    <a:pt x="103" y="21"/>
                    <a:pt x="103" y="21"/>
                  </a:cubicBezTo>
                  <a:cubicBezTo>
                    <a:pt x="93" y="8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375;p37">
              <a:extLst>
                <a:ext uri="{FF2B5EF4-FFF2-40B4-BE49-F238E27FC236}">
                  <a16:creationId xmlns:a16="http://schemas.microsoft.com/office/drawing/2014/main" id="{BB07034E-8758-5683-F438-1E0D6FBB7574}"/>
                </a:ext>
              </a:extLst>
            </p:cNvPr>
            <p:cNvSpPr/>
            <p:nvPr/>
          </p:nvSpPr>
          <p:spPr>
            <a:xfrm>
              <a:off x="4292532" y="1161094"/>
              <a:ext cx="23905" cy="28836"/>
            </a:xfrm>
            <a:custGeom>
              <a:avLst/>
              <a:gdLst/>
              <a:ahLst/>
              <a:cxnLst/>
              <a:rect l="l" t="t" r="r" b="b"/>
              <a:pathLst>
                <a:path w="606" h="731" extrusionOk="0">
                  <a:moveTo>
                    <a:pt x="61" y="0"/>
                  </a:moveTo>
                  <a:cubicBezTo>
                    <a:pt x="51" y="0"/>
                    <a:pt x="40" y="4"/>
                    <a:pt x="32" y="10"/>
                  </a:cubicBezTo>
                  <a:cubicBezTo>
                    <a:pt x="6" y="26"/>
                    <a:pt x="0" y="59"/>
                    <a:pt x="17" y="83"/>
                  </a:cubicBezTo>
                  <a:cubicBezTo>
                    <a:pt x="29" y="102"/>
                    <a:pt x="322" y="523"/>
                    <a:pt x="509" y="714"/>
                  </a:cubicBezTo>
                  <a:cubicBezTo>
                    <a:pt x="520" y="725"/>
                    <a:pt x="534" y="730"/>
                    <a:pt x="548" y="730"/>
                  </a:cubicBezTo>
                  <a:cubicBezTo>
                    <a:pt x="561" y="730"/>
                    <a:pt x="575" y="725"/>
                    <a:pt x="584" y="716"/>
                  </a:cubicBezTo>
                  <a:cubicBezTo>
                    <a:pt x="606" y="695"/>
                    <a:pt x="606" y="661"/>
                    <a:pt x="585" y="640"/>
                  </a:cubicBezTo>
                  <a:cubicBezTo>
                    <a:pt x="404" y="456"/>
                    <a:pt x="107" y="27"/>
                    <a:pt x="105" y="23"/>
                  </a:cubicBezTo>
                  <a:cubicBezTo>
                    <a:pt x="95" y="8"/>
                    <a:pt x="78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376;p37">
              <a:extLst>
                <a:ext uri="{FF2B5EF4-FFF2-40B4-BE49-F238E27FC236}">
                  <a16:creationId xmlns:a16="http://schemas.microsoft.com/office/drawing/2014/main" id="{75202CE9-F5A9-E5EE-7527-F8C3D4A654BA}"/>
                </a:ext>
              </a:extLst>
            </p:cNvPr>
            <p:cNvSpPr/>
            <p:nvPr/>
          </p:nvSpPr>
          <p:spPr>
            <a:xfrm>
              <a:off x="4297226" y="1148234"/>
              <a:ext cx="19448" cy="21381"/>
            </a:xfrm>
            <a:custGeom>
              <a:avLst/>
              <a:gdLst/>
              <a:ahLst/>
              <a:cxnLst/>
              <a:rect l="l" t="t" r="r" b="b"/>
              <a:pathLst>
                <a:path w="493" h="542" extrusionOk="0">
                  <a:moveTo>
                    <a:pt x="60" y="0"/>
                  </a:moveTo>
                  <a:cubicBezTo>
                    <a:pt x="49" y="0"/>
                    <a:pt x="38" y="4"/>
                    <a:pt x="28" y="11"/>
                  </a:cubicBezTo>
                  <a:cubicBezTo>
                    <a:pt x="5" y="29"/>
                    <a:pt x="0" y="63"/>
                    <a:pt x="18" y="86"/>
                  </a:cubicBezTo>
                  <a:cubicBezTo>
                    <a:pt x="26" y="96"/>
                    <a:pt x="216" y="346"/>
                    <a:pt x="398" y="526"/>
                  </a:cubicBezTo>
                  <a:cubicBezTo>
                    <a:pt x="407" y="536"/>
                    <a:pt x="422" y="542"/>
                    <a:pt x="435" y="542"/>
                  </a:cubicBezTo>
                  <a:cubicBezTo>
                    <a:pt x="448" y="542"/>
                    <a:pt x="463" y="536"/>
                    <a:pt x="472" y="525"/>
                  </a:cubicBezTo>
                  <a:cubicBezTo>
                    <a:pt x="493" y="505"/>
                    <a:pt x="493" y="471"/>
                    <a:pt x="472" y="450"/>
                  </a:cubicBezTo>
                  <a:cubicBezTo>
                    <a:pt x="297" y="276"/>
                    <a:pt x="105" y="24"/>
                    <a:pt x="103" y="22"/>
                  </a:cubicBezTo>
                  <a:cubicBezTo>
                    <a:pt x="92" y="8"/>
                    <a:pt x="7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0" name="Google Shape;2239;p37">
            <a:extLst>
              <a:ext uri="{FF2B5EF4-FFF2-40B4-BE49-F238E27FC236}">
                <a16:creationId xmlns:a16="http://schemas.microsoft.com/office/drawing/2014/main" id="{CF96B59A-C5F1-0199-A172-610546AE047B}"/>
              </a:ext>
            </a:extLst>
          </p:cNvPr>
          <p:cNvSpPr txBox="1">
            <a:spLocks/>
          </p:cNvSpPr>
          <p:nvPr/>
        </p:nvSpPr>
        <p:spPr>
          <a:xfrm>
            <a:off x="708696" y="515646"/>
            <a:ext cx="416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Engagement</a:t>
            </a:r>
          </a:p>
        </p:txBody>
      </p:sp>
      <p:sp>
        <p:nvSpPr>
          <p:cNvPr id="2512" name="Google Shape;2241;p37">
            <a:extLst>
              <a:ext uri="{FF2B5EF4-FFF2-40B4-BE49-F238E27FC236}">
                <a16:creationId xmlns:a16="http://schemas.microsoft.com/office/drawing/2014/main" id="{DD6396C2-9F1E-A802-7535-46DE6BD85BBF}"/>
              </a:ext>
            </a:extLst>
          </p:cNvPr>
          <p:cNvSpPr txBox="1">
            <a:spLocks/>
          </p:cNvSpPr>
          <p:nvPr/>
        </p:nvSpPr>
        <p:spPr>
          <a:xfrm>
            <a:off x="820849" y="1136797"/>
            <a:ext cx="2932935" cy="46897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What we needed to learn</a:t>
            </a:r>
          </a:p>
        </p:txBody>
      </p:sp>
    </p:spTree>
    <p:extLst>
      <p:ext uri="{BB962C8B-B14F-4D97-AF65-F5344CB8AC3E}">
        <p14:creationId xmlns:p14="http://schemas.microsoft.com/office/powerpoint/2010/main" val="335792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2E2355-4524-5D6C-CA7A-6F087003C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83" y="-41172"/>
            <a:ext cx="9144000" cy="4188907"/>
          </a:xfrm>
          <a:prstGeom prst="rect">
            <a:avLst/>
          </a:prstGeom>
        </p:spPr>
      </p:pic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3%</a:t>
            </a:r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EB282263-0C3B-3029-FBFD-8F20F9054C88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Complete Streets Case Study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3F588-6C82-5669-2F5A-7D9620C26DA2}"/>
              </a:ext>
            </a:extLst>
          </p:cNvPr>
          <p:cNvSpPr txBox="1"/>
          <p:nvPr/>
        </p:nvSpPr>
        <p:spPr>
          <a:xfrm>
            <a:off x="7015879" y="4264218"/>
            <a:ext cx="320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Google Maps</a:t>
            </a:r>
          </a:p>
        </p:txBody>
      </p:sp>
      <p:pic>
        <p:nvPicPr>
          <p:cNvPr id="1025" name="Picture 1024" descr="A black and white map pointer&#10;&#10;Description automatically generated">
            <a:extLst>
              <a:ext uri="{FF2B5EF4-FFF2-40B4-BE49-F238E27FC236}">
                <a16:creationId xmlns:a16="http://schemas.microsoft.com/office/drawing/2014/main" id="{491B53A5-D18E-4FE3-7EEF-7AE4C0A0ED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83476" y="1833236"/>
            <a:ext cx="497840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16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477EC958-3A7F-F74B-EEF0-5E52A78F4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5B264CAE-7AA9-3FDE-9588-4C917E4021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7153" y="1615007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E98AAE"/>
                </a:solidFill>
              </a:rPr>
              <a:t>Online</a:t>
            </a:r>
            <a:endParaRPr sz="2800" baseline="30000" dirty="0">
              <a:solidFill>
                <a:srgbClr val="E98AAE"/>
              </a:solidFill>
            </a:endParaRPr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010CC680-105A-6C85-D347-7CF8F15E2877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D0980DCF-B636-F37C-5598-A63CD5E8ABD1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5DE5C30C-45A8-57F1-8C23-475037BD6480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52F1EA27-37B3-2A5B-E902-28DC784F5287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74505B9F-A311-416F-0139-77B80C0F7A0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89F4F045-DEF9-AECF-DB58-630D300CDF48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E813BDD-D5C6-285B-62C7-0BCAC47C9DC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B8136933-6979-4131-C5F3-C9F629407D2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0C7C9C8E-8702-0D2A-300A-677C8DD44866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031ABD84-F56F-6982-8F90-35DE23DA2343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20C9E95B-4B05-C0EF-5DC4-A002EA7DE12E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948E5612-16CC-7AD7-C27A-DEF9E786222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93B3097C-929F-87B3-C655-10DEF6C98DFB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292E22D4-8DAF-7071-87C1-0A44674375FB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3874FEE5-657D-976F-C263-86ABA2DEBB14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B9AA0290-979F-2F1F-811D-3EA1EF69D4C7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73B98E88-E3F0-1DDA-3D15-5722DA7B1A4B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18D45F6E-52E8-A9E0-933F-51AADE3F6820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E935DF0B-8B42-0B38-D4D3-E2556B5903E8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276FCCED-3730-A5A2-A105-F23AC6A82F9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D2E34E41-FCAD-21E3-37E5-F8FAC1D82080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6CDD47E7-49FB-A0A8-8443-577CD71C5812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A367BD5C-78F3-2348-633E-F94D0D195538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C7481157-4F49-A4BC-7E14-DB44B40A5D6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08E7674D-65FB-79B8-1835-B3A2FD16C578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D88B9739-C0FC-4663-7463-1E0EF6AAB186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8B130D14-F769-E6D0-CA8D-F4A3021D66AC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661EF53-F6BF-CFD9-AFAB-3491B2CAC1ED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6AFD20B7-EE2A-4DDA-BD5C-56F47532F8CA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B6726F8C-D020-83BC-35F6-9485ED87D241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702FB7A0-C634-E40C-8EE1-8975570FCE8E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A74D6BCB-F4B1-E396-E390-8B2CA91944E8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85F9BCDC-111B-787E-B080-82E6BFEE862C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28105A2-3A38-2B75-B416-36242D5AD698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C5EC4981-3C80-3AC2-92EC-A7637DAE5BA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5276E7A4-7B2C-E1F8-25FA-E2B5769F3D91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9F1B9A9-AAAA-C8CF-E9C0-253225257C18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38AF769B-4897-4D85-5A31-D047A34B2935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FE42B75A-13B4-9875-ECA1-58CD9E15ED7B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1972413-D62A-F5E2-6F4A-2FF07C3F055E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839C312D-C94F-F40A-3849-92079BDDAF5F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C90AFC06-236E-55C0-23C9-B0D35B8D4CE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C364DD57-DFCB-6B3C-1539-7E9BD5935868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77E84374-A445-1406-524E-43F220CF57A4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8FD4A862-EB5C-4D24-3FE1-B7CA8FCF337C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7194F6BC-0A15-88F5-F919-826812CC95DA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F5CC042-9449-2B17-6A0B-61E634154CBE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BB2F4A41-16C8-2549-9609-36FBCA0B40E0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AC727CD1-4026-C868-6109-CF237B08DB3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91B63167-A43E-2EF7-14CC-550ECB25007E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920D63E2-4805-6C0E-2A49-52CB9A46C515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636CC768-4375-0077-F362-77DE7E722F6C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3440E4B-D0D3-4777-5A77-158CB887762B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E0526E86-DB5F-361C-2F86-89D770EAD770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A6582FE-241D-BE39-7F4C-E6B8C75AA2D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07" name="Picture 2506">
            <a:extLst>
              <a:ext uri="{FF2B5EF4-FFF2-40B4-BE49-F238E27FC236}">
                <a16:creationId xmlns:a16="http://schemas.microsoft.com/office/drawing/2014/main" id="{522DAA63-4364-51E8-3E11-712FEA912B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1393" y="2367921"/>
            <a:ext cx="2731472" cy="2014535"/>
          </a:xfrm>
          <a:prstGeom prst="rect">
            <a:avLst/>
          </a:prstGeom>
        </p:spPr>
      </p:pic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30AE5AB8-5298-6E14-6703-5B6843985289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54%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DDBB0-7546-289A-491A-2D4B9BF0E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08"/>
          <a:stretch/>
        </p:blipFill>
        <p:spPr>
          <a:xfrm>
            <a:off x="2015166" y="2449071"/>
            <a:ext cx="2050904" cy="12787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A9DDFB-6A87-2840-EFD9-B1F3C59BD407}"/>
              </a:ext>
            </a:extLst>
          </p:cNvPr>
          <p:cNvGrpSpPr/>
          <p:nvPr/>
        </p:nvGrpSpPr>
        <p:grpSpPr>
          <a:xfrm>
            <a:off x="4218895" y="2101175"/>
            <a:ext cx="4376139" cy="4376139"/>
            <a:chOff x="4616461" y="909483"/>
            <a:chExt cx="3573336" cy="35733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B1A9F2-86FC-7747-9083-183E2521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63" b="92143" l="10000" r="90000">
                          <a14:foregroundMark x1="34286" y1="92143" x2="34286" y2="92143"/>
                          <a14:foregroundMark x1="66633" y1="91122" x2="66633" y2="91122"/>
                          <a14:foregroundMark x1="49898" y1="76020" x2="49898" y2="76020"/>
                          <a14:foregroundMark x1="41531" y1="52755" x2="41531" y2="52755"/>
                          <a14:foregroundMark x1="50102" y1="8163" x2="50102" y2="8163"/>
                          <a14:foregroundMark x1="48265" y1="26837" x2="48265" y2="26837"/>
                          <a14:foregroundMark x1="43469" y1="32857" x2="43469" y2="32857"/>
                          <a14:foregroundMark x1="49898" y1="43367" x2="50714" y2="42857"/>
                          <a14:foregroundMark x1="53673" y1="35816" x2="53878" y2="34694"/>
                          <a14:foregroundMark x1="51633" y1="27245" x2="50000" y2="27143"/>
                          <a14:foregroundMark x1="40714" y1="21020" x2="40714" y2="21020"/>
                          <a14:foregroundMark x1="39898" y1="24592" x2="39898" y2="26327"/>
                          <a14:foregroundMark x1="40816" y1="35000" x2="40816" y2="36939"/>
                          <a14:foregroundMark x1="40714" y1="43673" x2="40714" y2="43673"/>
                          <a14:foregroundMark x1="40816" y1="48265" x2="41224" y2="48469"/>
                          <a14:foregroundMark x1="45102" y1="49490" x2="48367" y2="49490"/>
                          <a14:foregroundMark x1="52551" y1="49082" x2="54184" y2="49082"/>
                          <a14:foregroundMark x1="56531" y1="48776" x2="57143" y2="48265"/>
                          <a14:foregroundMark x1="58265" y1="45816" x2="58469" y2="43673"/>
                          <a14:foregroundMark x1="58776" y1="36633" x2="58878" y2="34490"/>
                          <a14:foregroundMark x1="58265" y1="26939" x2="58878" y2="24694"/>
                          <a14:foregroundMark x1="58878" y1="21020" x2="58878" y2="21020"/>
                          <a14:foregroundMark x1="57143" y1="19898" x2="51224" y2="19694"/>
                          <a14:foregroundMark x1="47347" y1="19388" x2="46429" y2="19388"/>
                          <a14:foregroundMark x1="43878" y1="19592" x2="43061" y2="20102"/>
                          <a14:foregroundMark x1="42041" y1="20408" x2="42041" y2="21224"/>
                          <a14:foregroundMark x1="41735" y1="31837" x2="41735" y2="34184"/>
                          <a14:foregroundMark x1="42857" y1="39388" x2="44796" y2="41735"/>
                          <a14:foregroundMark x1="47143" y1="42347" x2="50102" y2="41531"/>
                          <a14:foregroundMark x1="50306" y1="36020" x2="46429" y2="32041"/>
                          <a14:foregroundMark x1="45408" y1="30714" x2="49286" y2="26224"/>
                          <a14:foregroundMark x1="51531" y1="26122" x2="56837" y2="29796"/>
                          <a14:foregroundMark x1="56122" y1="33163" x2="55612" y2="3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6461" y="909483"/>
              <a:ext cx="3573336" cy="357333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B277FA-8EB2-706D-2F0F-8154001F2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834" b="2377"/>
            <a:stretch/>
          </p:blipFill>
          <p:spPr>
            <a:xfrm>
              <a:off x="5853159" y="1081739"/>
              <a:ext cx="1088661" cy="1679087"/>
            </a:xfrm>
            <a:prstGeom prst="rect">
              <a:avLst/>
            </a:prstGeom>
          </p:spPr>
        </p:pic>
      </p:grpSp>
      <p:sp>
        <p:nvSpPr>
          <p:cNvPr id="18" name="Google Shape;2239;p37">
            <a:extLst>
              <a:ext uri="{FF2B5EF4-FFF2-40B4-BE49-F238E27FC236}">
                <a16:creationId xmlns:a16="http://schemas.microsoft.com/office/drawing/2014/main" id="{CD6D55A6-DAA8-884F-CF0E-9B87DE0622CD}"/>
              </a:ext>
            </a:extLst>
          </p:cNvPr>
          <p:cNvSpPr txBox="1">
            <a:spLocks/>
          </p:cNvSpPr>
          <p:nvPr/>
        </p:nvSpPr>
        <p:spPr>
          <a:xfrm>
            <a:off x="4348345" y="1608790"/>
            <a:ext cx="416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dirty="0">
                <a:solidFill>
                  <a:srgbClr val="E98AAE"/>
                </a:solidFill>
              </a:rPr>
              <a:t>In-person</a:t>
            </a:r>
            <a:endParaRPr lang="en-US" sz="2800" baseline="30000" dirty="0">
              <a:solidFill>
                <a:srgbClr val="E98AAE"/>
              </a:solidFill>
            </a:endParaRPr>
          </a:p>
        </p:txBody>
      </p:sp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A199AB8F-3646-C922-66B7-79B8566F7D71}"/>
              </a:ext>
            </a:extLst>
          </p:cNvPr>
          <p:cNvSpPr txBox="1">
            <a:spLocks/>
          </p:cNvSpPr>
          <p:nvPr/>
        </p:nvSpPr>
        <p:spPr>
          <a:xfrm>
            <a:off x="708696" y="515646"/>
            <a:ext cx="416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Engagement</a:t>
            </a:r>
          </a:p>
        </p:txBody>
      </p:sp>
      <p:sp>
        <p:nvSpPr>
          <p:cNvPr id="5" name="Google Shape;2241;p37">
            <a:extLst>
              <a:ext uri="{FF2B5EF4-FFF2-40B4-BE49-F238E27FC236}">
                <a16:creationId xmlns:a16="http://schemas.microsoft.com/office/drawing/2014/main" id="{6D2C9523-D23C-76FA-0A2C-E984DD06C11A}"/>
              </a:ext>
            </a:extLst>
          </p:cNvPr>
          <p:cNvSpPr txBox="1">
            <a:spLocks/>
          </p:cNvSpPr>
          <p:nvPr/>
        </p:nvSpPr>
        <p:spPr>
          <a:xfrm>
            <a:off x="820849" y="1136797"/>
            <a:ext cx="2932935" cy="46897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Mirrored Formats</a:t>
            </a:r>
          </a:p>
        </p:txBody>
      </p:sp>
    </p:spTree>
    <p:extLst>
      <p:ext uri="{BB962C8B-B14F-4D97-AF65-F5344CB8AC3E}">
        <p14:creationId xmlns:p14="http://schemas.microsoft.com/office/powerpoint/2010/main" val="1829076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BE5B95E5-997D-8BEF-D7E1-89610E80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21D6687C-F886-3545-482A-F1EDCBF45516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8CB694F3-BFC8-8229-535A-345C82DFB29C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6BBC0A3F-677A-C899-A026-5EE1D5127ADC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29CA5183-878A-5326-18A5-4864704A63C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809862D6-A7BD-9A97-1480-9053CE36F52E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3AD82DBE-F0E7-E94A-9177-305F08EFB1E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D470CFA7-540F-C1A2-EF74-46D0E53E4250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C3C714A4-1BF8-6AAB-B29B-8588A9A2FBCF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06702CA0-91A9-12BC-FC89-25F6A3007AC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53B9EC9B-39EE-EACE-9EAB-8085F9219E11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95CE50FA-7CDD-FFCE-FD59-A067B39723FF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6A40410A-FC12-D2E8-044D-04D02D2674D8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B7209CAA-C945-7847-3224-98869265D65D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5BBABEA7-1BD0-21DA-B98F-33877EB22E68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CBF50CCD-33EA-5431-98B2-C024C08ACB10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9BDD5064-10D7-BF02-7481-2286E8D7941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ED9738F0-F2C2-5006-6157-CFE5419A1693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AA89A661-37EF-D3B7-3881-B6CDADCC49D4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06A27D74-F682-BD5C-83F1-5427E3D80265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4268743F-83F6-F6DA-2592-5C08F184A0BA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B37E1289-21D4-1714-5FDF-B10D97162578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60C2C61-FDD4-6E55-0B11-40E627315E82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2921B87F-8607-7E87-C254-EAC08F8F6392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6960735F-50C3-9489-60D1-98B46E5E39C5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8B7F3351-0381-9AC3-56D5-D366A89DD27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36B1F99D-E564-E094-96DC-C190816217EE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61CDE41E-A732-F64A-9F10-776E8BE297AB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0DDBFF93-D37E-2EAE-B6C5-944079B40A53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0285DB7D-C9F9-7A8C-3F88-9315FE23B48E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953D1CDE-44BF-6825-D153-E50A01265EC0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416701CB-6C63-CA69-5708-2E2F03873F05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95FC7CB2-AC77-8D1E-6BD1-3681118E9F97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17CC76AF-0307-DA9E-09D7-6B4990FFFD2C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6D3698D7-05B6-1558-5E73-AB3ADCCCF8A6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D6A0B46C-0CA4-CB70-E57C-6D5BF0693626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9A6865E4-7570-C726-E463-53F8238DEA90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5B056AF6-BD26-3CC9-75E9-F947032E887D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A191C06D-3CC9-2B35-C74B-0B0629F699D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1E5F00C3-9AE9-A126-2D5A-F4A8E34C0219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96BDB5DC-23BC-0FD5-A62A-480CA6316395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C9E278ED-1EB3-5C9A-4626-335CC56BA962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120F7B4-8DD1-6E51-083A-969C34F9C7B1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135B95EE-8854-4CCF-762D-18F046236C21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044C39C2-7B6C-F837-8084-3BF81A9E0A52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478BCA5C-5724-AF80-7293-80E80BE99D6E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287DC8D4-9D5E-A58A-C011-9A2268A37531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B3CEF700-E77D-E1AD-605E-1D5D9831809A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ABEA6A70-29D1-0376-014C-C28CDA1EC0D6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491DD45C-64A0-8FF8-719A-00543319C9F3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A14D6003-E1A6-C248-7D72-25D75A29F94B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CF624DA4-8BF0-DEE3-F979-DC45990DD68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ED9924AB-10C7-B214-7D4D-FD00EC7D2E8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4FEF1A0D-B8EA-DE0D-FC9B-CA6F10210D05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E8710383-6B07-7FCC-EDF1-B1FCE0F1EC2C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599E2530-58D3-A3E6-8EF1-25D62B755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579584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Engagement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6C8B83F-B1DD-B76A-531A-88F54B0B41D0}"/>
              </a:ext>
            </a:extLst>
          </p:cNvPr>
          <p:cNvSpPr txBox="1">
            <a:spLocks/>
          </p:cNvSpPr>
          <p:nvPr/>
        </p:nvSpPr>
        <p:spPr>
          <a:xfrm>
            <a:off x="708696" y="4269545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57%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03830-C5A1-FF66-C308-3A1130C71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30" y="1792900"/>
            <a:ext cx="2975107" cy="235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6577C-5DEE-44C8-2CB7-6FC16EE1B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1" t="26784" r="29103" b="33772"/>
          <a:stretch/>
        </p:blipFill>
        <p:spPr>
          <a:xfrm rot="10800000">
            <a:off x="4678681" y="1784494"/>
            <a:ext cx="2905144" cy="2336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9527ADB4-0736-0BEE-901D-E6B487E44E28}"/>
              </a:ext>
            </a:extLst>
          </p:cNvPr>
          <p:cNvSpPr txBox="1">
            <a:spLocks/>
          </p:cNvSpPr>
          <p:nvPr/>
        </p:nvSpPr>
        <p:spPr>
          <a:xfrm>
            <a:off x="708696" y="515646"/>
            <a:ext cx="416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Engagement</a:t>
            </a:r>
          </a:p>
        </p:txBody>
      </p:sp>
      <p:sp>
        <p:nvSpPr>
          <p:cNvPr id="5" name="Google Shape;2241;p37">
            <a:extLst>
              <a:ext uri="{FF2B5EF4-FFF2-40B4-BE49-F238E27FC236}">
                <a16:creationId xmlns:a16="http://schemas.microsoft.com/office/drawing/2014/main" id="{198937F1-9FE2-2B82-80C6-5D40C3F60132}"/>
              </a:ext>
            </a:extLst>
          </p:cNvPr>
          <p:cNvSpPr txBox="1">
            <a:spLocks/>
          </p:cNvSpPr>
          <p:nvPr/>
        </p:nvSpPr>
        <p:spPr>
          <a:xfrm>
            <a:off x="820849" y="1136797"/>
            <a:ext cx="2932935" cy="46897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Mirrored Formats</a:t>
            </a:r>
          </a:p>
        </p:txBody>
      </p:sp>
    </p:spTree>
    <p:extLst>
      <p:ext uri="{BB962C8B-B14F-4D97-AF65-F5344CB8AC3E}">
        <p14:creationId xmlns:p14="http://schemas.microsoft.com/office/powerpoint/2010/main" val="2364354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788CCACD-3668-0D3B-B89A-FE8E23C7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F6630B9B-7BD8-CB05-D922-D9C679217E88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88CE57F9-9FAD-AB69-75D9-E7B4AF75D719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29CE5813-4090-B6DC-674B-E098151EE292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D41DE8BB-220F-CC6F-AFAE-FCF29BFE6589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66AD937E-E708-3E2D-7B3B-175F3C1DFD10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37DD84D4-7BF4-5D98-8020-A0537C2C66B2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5FC75BAA-12A4-6EA0-393C-5D79AA25971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CC145B86-14A6-3BD9-DFE0-B81ED950E99C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06697E8-4283-F1E0-9650-1F14A471C563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D176EBCC-8E84-18E1-7E49-AE1EE62F42EA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2F4039DC-5AAA-EBFC-5873-2CFC860569A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858B7CF7-B76F-69B9-9DA3-1181C84C2AC4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1EA45383-7F44-CCCE-9565-BAC5BB26EE80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9B563452-197F-9B34-0CE9-AF14371EE1D1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046994A-1B02-59E1-BB73-66200B4C6D9F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D50CA096-DCAA-228E-72C0-A1687E1A2758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97A7BABB-1352-B1D3-91F5-A42C37CB32A4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E9C65AB3-A632-EF5D-86E0-2746ABBE7E9F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59986E87-9412-4A27-FC4D-733C47CC47C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83A63C51-6806-588F-4658-224365D4BBBD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A5DEF101-6C41-24DF-339F-A8EC58AA691B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3593CB1B-AACF-7447-315D-88D9A272C4DD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A82295B8-4DC6-F0E7-245B-4BF99F224EE4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29F3AC01-1318-8C36-44F5-5867A4F9FCE9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7A87766-D077-A21A-7B8B-7F3D81D8D657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46550AF7-82AD-04E9-BC04-7B7B4FDA681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D7E1ED27-B51D-F1B3-1A8C-F7CC3D34BFD1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13A4CE68-016E-D811-6C68-47708FAF55E6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AE4678B5-0499-9720-58D5-8B61D75E1B78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E0857A53-9A99-9FD4-E59F-0FDB1D084DB1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541505D-E7AF-36A0-4CFB-DBA9F1083EE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4B83BAE-4F22-DF12-A441-B98C32C5AB22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37A615A7-F346-4BA6-82E9-4D5B726F44A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7CCAFA4-8A69-B24D-CF55-C23F6553AF9B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ACD16958-C655-085D-8811-106F4A1930EF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A2DBFAD2-0E33-9EFB-400E-D3E5C2EABC20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52214C2-827D-1C2E-012B-28D289FDFF7D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440C58A3-F7DA-D260-3526-859ED07494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D3CF1708-C4BF-6AA4-6E9D-0B8A2279044B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18557BFC-C093-EDCE-6686-F3A1A0F4D9E1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B516C8A2-B3F4-C03F-B48C-F5247CD98F6D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C74CE68-4034-5B1F-FA64-F93E897B66E6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4A4495EC-67E3-9EBC-522E-CA0497DE801D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71661613-A0AD-E418-63F4-684F6146AB6C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A8975A28-7D71-7B84-8AC0-370CFCB6EE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30EEBA53-487D-701F-E6BD-397142EBD481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A5843EDD-9110-42DF-0CFB-9E30B5B6416F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E30205AF-B2BD-6A15-F9DD-F6B979A82204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9BF7645D-A6C0-4BF1-875A-29AC127D1349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6E9FBA2F-04CE-429A-1C25-02FB8A7A4789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94B675AC-862B-C581-2910-0F614D992CB3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DCA5F8E-7D3A-BC81-DD7F-E5809B5696BC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37F382D-1202-DFBF-7B1D-D89403B101B6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DD86F963-8785-ED41-42B5-06CD26C4704C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3124EE61-B46E-7A9D-FBFA-F44E747154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Engagement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FA49C205-8091-7A69-78BE-6BFF2E9259B2}"/>
              </a:ext>
            </a:extLst>
          </p:cNvPr>
          <p:cNvSpPr txBox="1">
            <a:spLocks/>
          </p:cNvSpPr>
          <p:nvPr/>
        </p:nvSpPr>
        <p:spPr>
          <a:xfrm>
            <a:off x="708696" y="4269545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60%</a:t>
            </a:r>
          </a:p>
        </p:txBody>
      </p:sp>
      <p:pic>
        <p:nvPicPr>
          <p:cNvPr id="2515" name="Picture 2514">
            <a:extLst>
              <a:ext uri="{FF2B5EF4-FFF2-40B4-BE49-F238E27FC236}">
                <a16:creationId xmlns:a16="http://schemas.microsoft.com/office/drawing/2014/main" id="{E4059DCD-C44C-9BBB-E4FE-3841688CF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43662" y="654218"/>
            <a:ext cx="4658467" cy="3668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3AC46-BEB2-AF86-CF48-8D97A8D2A62F}"/>
              </a:ext>
            </a:extLst>
          </p:cNvPr>
          <p:cNvSpPr txBox="1"/>
          <p:nvPr/>
        </p:nvSpPr>
        <p:spPr>
          <a:xfrm>
            <a:off x="766676" y="1243394"/>
            <a:ext cx="2482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8AAE"/>
                </a:solidFill>
              </a:rPr>
              <a:t>Targeted Users</a:t>
            </a:r>
          </a:p>
          <a:p>
            <a:endParaRPr lang="en-US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1.0 = Most Overlooked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5.0 = Least Overlooked</a:t>
            </a:r>
          </a:p>
        </p:txBody>
      </p:sp>
    </p:spTree>
    <p:extLst>
      <p:ext uri="{BB962C8B-B14F-4D97-AF65-F5344CB8AC3E}">
        <p14:creationId xmlns:p14="http://schemas.microsoft.com/office/powerpoint/2010/main" val="3658245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E60F7810-C51C-A43C-1D17-A5890DD6D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A33F0F9C-668A-BC77-6309-BD884FE3557D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7AC4DB8E-1D98-E6F4-BE17-D31EA264CF90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652E0F4D-4078-D792-1DEF-7E2161689F31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24F10606-7A27-E73E-0B5C-452F2F6F3689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8AA01E80-2217-79DE-8597-F49FA191B1F2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C0716B90-4F8C-761F-8411-7E599FB213BF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B154D037-1996-CE08-6677-359F60ACE66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9BA2AFB7-0A13-BDF9-30E1-9CA1A260DD71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D5CB3DA2-8EC9-76D3-EEF7-BE14B876A98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929A2BB7-BBC7-8914-386E-C2C9A3D12DED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992856AC-EA13-85C5-37C6-58EA4AEBAEAE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DAAD8CE-00AA-8836-1843-5A79C69E3AD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1B244FF6-1392-D243-2423-08C18EA67B1C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A7D4512B-905E-3363-2B6B-FD49A56DB30F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4FB69CC5-FD2B-000C-FE5F-83B18451FF9F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238A1936-1F4A-410A-5AC5-4529C6DD3FF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19358180-10F2-2A56-6537-269DDCCA6272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77BF6423-2769-D468-1092-B33B33F5968C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ABF50FAB-7CEA-5317-70D3-AEA8B79E56F0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AC64470F-C80C-C977-CD11-C1F9B2C21B55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4F0B5BB3-B6D0-2B91-87D8-5E313663B84A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FF37D006-136B-8879-E495-FDE77DCEFE34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970FFA1-97EA-02EB-292E-EB52A5401841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A8761441-EC22-5B95-E491-11F26EFC9CD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E31D12EB-4E83-A739-7161-652BE1789C66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A5B550B1-3223-2C73-EA84-AFBB91577403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E68AF01F-D018-B222-8F79-333168ED727B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4A0AE0B-21FC-9EC6-B61C-390FE15D3E34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4CEE8374-1B8C-DC4B-8233-4410619CA631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DA68E8F8-0A15-8B4A-176A-F2DB0AAE7CE1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96DAB82A-2511-D481-F3A1-54673D0C5669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4459E7FA-C86E-9733-96AD-474C6984F12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11B3A4F7-917E-6D5D-46F9-8F55EF89BE93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50032D65-AFA1-D797-A5E8-F128CE8AE6A0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FABA1F7A-CB43-A086-E3E6-636C36A309A1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C8FB2756-A329-4043-1D57-375A9FADDF74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5C02CD49-FAF8-872D-6AA9-0DB8DF96E378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8D66360C-4C60-7536-6D2E-09EDDFA48CD9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5D6B1184-9FBD-D72C-DC6A-1ED51EA72718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E5D9FF71-0895-F9E5-8353-887C0A3E033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D8A935FF-885F-2DAC-B62D-575A1570CE5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4EBE59AA-B559-49FC-BCF0-7BDD931BE88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5D46B3B2-883E-78EC-CA66-45FA25D329E6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E3AA29F7-55A4-7CB3-1FF3-260244FFE6D5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7363022E-1E77-3FFD-0E96-D98447F2D79B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529F669E-5B0E-6F43-2FAE-9411C6DC166A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DC8B73E1-E159-EA1A-C090-B9A52E5F0B70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AF1805E8-B7D8-61FF-A532-3C644FEB387F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E4E0E7D6-9538-4A86-8601-1A3B06D9AC93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8F2E916D-E426-6857-7487-1A79D4E550F7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BF1A088-A9C5-B215-D196-E10B31C1650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D254EC8A-5CFE-4A1C-C202-2ED20C2203BC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2F7BAF48-7CD5-B63F-6882-8A362F728F9D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BA337851-FF2C-1008-6F60-E1E9AAA4FA48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8619D28B-529B-EA99-63D3-5C78CF0AB9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ighlight>
                  <a:srgbClr val="E98AAE"/>
                </a:highlight>
              </a:rPr>
              <a:t>Target Users</a:t>
            </a:r>
            <a:endParaRPr dirty="0">
              <a:highlight>
                <a:srgbClr val="E98AAE"/>
              </a:highlight>
            </a:endParaRPr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E16E899F-9CFB-B41C-4B68-2F963BD2D833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63%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537134-67FB-3CD4-B3CF-4238AF62CAC9}"/>
              </a:ext>
            </a:extLst>
          </p:cNvPr>
          <p:cNvGraphicFramePr>
            <a:graphicFrameLocks noGrp="1"/>
          </p:cNvGraphicFramePr>
          <p:nvPr/>
        </p:nvGraphicFramePr>
        <p:xfrm>
          <a:off x="3836514" y="656554"/>
          <a:ext cx="4415837" cy="3862106"/>
        </p:xfrm>
        <a:graphic>
          <a:graphicData uri="http://schemas.openxmlformats.org/drawingml/2006/table">
            <a:tbl>
              <a:tblPr firstRow="1" bandRow="1">
                <a:tableStyleId>{AC44A787-D2C5-4C1C-9D8E-C960B65C4276}</a:tableStyleId>
              </a:tblPr>
              <a:tblGrid>
                <a:gridCol w="2602550">
                  <a:extLst>
                    <a:ext uri="{9D8B030D-6E8A-4147-A177-3AD203B41FA5}">
                      <a16:colId xmlns:a16="http://schemas.microsoft.com/office/drawing/2014/main" val="2487927072"/>
                    </a:ext>
                  </a:extLst>
                </a:gridCol>
                <a:gridCol w="910766">
                  <a:extLst>
                    <a:ext uri="{9D8B030D-6E8A-4147-A177-3AD203B41FA5}">
                      <a16:colId xmlns:a16="http://schemas.microsoft.com/office/drawing/2014/main" val="2282724472"/>
                    </a:ext>
                  </a:extLst>
                </a:gridCol>
                <a:gridCol w="902521">
                  <a:extLst>
                    <a:ext uri="{9D8B030D-6E8A-4147-A177-3AD203B41FA5}">
                      <a16:colId xmlns:a16="http://schemas.microsoft.com/office/drawing/2014/main" val="1403950878"/>
                    </a:ext>
                  </a:extLst>
                </a:gridCol>
              </a:tblGrid>
              <a:tr h="524546">
                <a:tc>
                  <a:txBody>
                    <a:bodyPr/>
                    <a:lstStyle/>
                    <a:p>
                      <a:r>
                        <a:rPr lang="en-US" b="1" dirty="0"/>
                        <a:t>Most Overlooked Modes</a:t>
                      </a:r>
                    </a:p>
                    <a:p>
                      <a:r>
                        <a:rPr lang="en-US" b="1" dirty="0"/>
                        <a:t>(Average Rank)</a:t>
                      </a:r>
                    </a:p>
                  </a:txBody>
                  <a:tcPr anchor="b">
                    <a:solidFill>
                      <a:srgbClr val="E98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Rural</a:t>
                      </a:r>
                    </a:p>
                  </a:txBody>
                  <a:tcPr anchor="b">
                    <a:solidFill>
                      <a:srgbClr val="E98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Urban</a:t>
                      </a:r>
                    </a:p>
                  </a:txBody>
                  <a:tcPr anchor="b">
                    <a:solidFill>
                      <a:srgbClr val="E98A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6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Walk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2.3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09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Drive</a:t>
                      </a:r>
                    </a:p>
                  </a:txBody>
                  <a:tcPr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089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Bike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2.7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92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Emergency Vehicles</a:t>
                      </a:r>
                    </a:p>
                  </a:txBody>
                  <a:tcPr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3.2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150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People with Disabilities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5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3.2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3.1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036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Commercial/Dump Trucks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893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Golf Carts</a:t>
                      </a:r>
                    </a:p>
                  </a:txBody>
                  <a:tcPr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anchor="ctr">
                    <a:solidFill>
                      <a:schemeClr val="accent6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78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Electric Vehicles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4280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AB0258-6F2E-28B2-AEA4-34BD3455B015}"/>
              </a:ext>
            </a:extLst>
          </p:cNvPr>
          <p:cNvSpPr txBox="1"/>
          <p:nvPr/>
        </p:nvSpPr>
        <p:spPr>
          <a:xfrm>
            <a:off x="6448238" y="221297"/>
            <a:ext cx="180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1.0 = Most Overlooked  </a:t>
            </a:r>
          </a:p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5.0 = Least Overlooked</a:t>
            </a:r>
          </a:p>
        </p:txBody>
      </p:sp>
      <p:sp>
        <p:nvSpPr>
          <p:cNvPr id="4" name="Google Shape;2241;p37">
            <a:extLst>
              <a:ext uri="{FF2B5EF4-FFF2-40B4-BE49-F238E27FC236}">
                <a16:creationId xmlns:a16="http://schemas.microsoft.com/office/drawing/2014/main" id="{0AA69466-D6A6-67B6-3A93-81853D7C9BB1}"/>
              </a:ext>
            </a:extLst>
          </p:cNvPr>
          <p:cNvSpPr txBox="1">
            <a:spLocks/>
          </p:cNvSpPr>
          <p:nvPr/>
        </p:nvSpPr>
        <p:spPr>
          <a:xfrm>
            <a:off x="828676" y="1242746"/>
            <a:ext cx="2924982" cy="807034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Residents identified </a:t>
            </a:r>
            <a:r>
              <a:rPr lang="en-US" dirty="0">
                <a:highlight>
                  <a:srgbClr val="42ACD1"/>
                </a:highlight>
              </a:rPr>
              <a:t>Walking</a:t>
            </a:r>
            <a:r>
              <a:rPr lang="en-US" dirty="0"/>
              <a:t> and </a:t>
            </a:r>
            <a:r>
              <a:rPr lang="en-US" dirty="0">
                <a:highlight>
                  <a:srgbClr val="42ACD1"/>
                </a:highlight>
              </a:rPr>
              <a:t>Driving</a:t>
            </a:r>
            <a:r>
              <a:rPr lang="en-US" dirty="0"/>
              <a:t> as the 2 most overlooked modes of travel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C57A2A-30A7-D161-CA84-1A91B06BCA5D}"/>
              </a:ext>
            </a:extLst>
          </p:cNvPr>
          <p:cNvSpPr/>
          <p:nvPr/>
        </p:nvSpPr>
        <p:spPr>
          <a:xfrm>
            <a:off x="7381052" y="1988294"/>
            <a:ext cx="833586" cy="251461"/>
          </a:xfrm>
          <a:prstGeom prst="rect">
            <a:avLst/>
          </a:prstGeom>
          <a:solidFill>
            <a:srgbClr val="FAD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84A053-B758-45C2-9BD7-D3DB14F4B879}"/>
              </a:ext>
            </a:extLst>
          </p:cNvPr>
          <p:cNvSpPr/>
          <p:nvPr/>
        </p:nvSpPr>
        <p:spPr>
          <a:xfrm>
            <a:off x="6472303" y="2354716"/>
            <a:ext cx="833586" cy="251461"/>
          </a:xfrm>
          <a:prstGeom prst="rect">
            <a:avLst/>
          </a:prstGeom>
          <a:solidFill>
            <a:srgbClr val="D98F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6750A-012D-FC15-545C-7D05CFA2DBC3}"/>
              </a:ext>
            </a:extLst>
          </p:cNvPr>
          <p:cNvSpPr/>
          <p:nvPr/>
        </p:nvSpPr>
        <p:spPr>
          <a:xfrm>
            <a:off x="6478718" y="1219689"/>
            <a:ext cx="833586" cy="307777"/>
          </a:xfrm>
          <a:prstGeom prst="rect">
            <a:avLst/>
          </a:prstGeom>
          <a:solidFill>
            <a:srgbClr val="42AC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2" name="Rectangle 2511">
            <a:extLst>
              <a:ext uri="{FF2B5EF4-FFF2-40B4-BE49-F238E27FC236}">
                <a16:creationId xmlns:a16="http://schemas.microsoft.com/office/drawing/2014/main" id="{F8F5437A-C832-8F54-16E1-6F83600B7549}"/>
              </a:ext>
            </a:extLst>
          </p:cNvPr>
          <p:cNvSpPr/>
          <p:nvPr/>
        </p:nvSpPr>
        <p:spPr>
          <a:xfrm>
            <a:off x="7387540" y="1574943"/>
            <a:ext cx="833586" cy="307777"/>
          </a:xfrm>
          <a:prstGeom prst="rect">
            <a:avLst/>
          </a:prstGeom>
          <a:solidFill>
            <a:srgbClr val="42AC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Rectangle 2510">
            <a:extLst>
              <a:ext uri="{FF2B5EF4-FFF2-40B4-BE49-F238E27FC236}">
                <a16:creationId xmlns:a16="http://schemas.microsoft.com/office/drawing/2014/main" id="{061853A2-094F-2E82-E48D-DF21DC964414}"/>
              </a:ext>
            </a:extLst>
          </p:cNvPr>
          <p:cNvSpPr/>
          <p:nvPr/>
        </p:nvSpPr>
        <p:spPr>
          <a:xfrm>
            <a:off x="7387540" y="1216380"/>
            <a:ext cx="833586" cy="307777"/>
          </a:xfrm>
          <a:prstGeom prst="rect">
            <a:avLst/>
          </a:prstGeom>
          <a:solidFill>
            <a:srgbClr val="42AC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Rectangle 2512">
            <a:extLst>
              <a:ext uri="{FF2B5EF4-FFF2-40B4-BE49-F238E27FC236}">
                <a16:creationId xmlns:a16="http://schemas.microsoft.com/office/drawing/2014/main" id="{964708DC-62E7-C284-468A-2FCD4E9A22D3}"/>
              </a:ext>
            </a:extLst>
          </p:cNvPr>
          <p:cNvSpPr/>
          <p:nvPr/>
        </p:nvSpPr>
        <p:spPr>
          <a:xfrm>
            <a:off x="6478718" y="1578353"/>
            <a:ext cx="833586" cy="307777"/>
          </a:xfrm>
          <a:prstGeom prst="rect">
            <a:avLst/>
          </a:prstGeom>
          <a:solidFill>
            <a:srgbClr val="42AC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TextBox 2509">
            <a:extLst>
              <a:ext uri="{FF2B5EF4-FFF2-40B4-BE49-F238E27FC236}">
                <a16:creationId xmlns:a16="http://schemas.microsoft.com/office/drawing/2014/main" id="{CE64F526-64FC-D869-0857-F7841AC0B822}"/>
              </a:ext>
            </a:extLst>
          </p:cNvPr>
          <p:cNvSpPr txBox="1"/>
          <p:nvPr/>
        </p:nvSpPr>
        <p:spPr>
          <a:xfrm>
            <a:off x="7381911" y="1586413"/>
            <a:ext cx="83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27818D-F486-5D3D-DFD9-10F19C06E9FC}"/>
              </a:ext>
            </a:extLst>
          </p:cNvPr>
          <p:cNvSpPr txBox="1"/>
          <p:nvPr/>
        </p:nvSpPr>
        <p:spPr>
          <a:xfrm>
            <a:off x="7381052" y="1957814"/>
            <a:ext cx="83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2.7</a:t>
            </a:r>
          </a:p>
        </p:txBody>
      </p:sp>
      <p:sp>
        <p:nvSpPr>
          <p:cNvPr id="2506" name="TextBox 2505">
            <a:extLst>
              <a:ext uri="{FF2B5EF4-FFF2-40B4-BE49-F238E27FC236}">
                <a16:creationId xmlns:a16="http://schemas.microsoft.com/office/drawing/2014/main" id="{D81D3168-B038-1DB0-F04B-20D4273F613F}"/>
              </a:ext>
            </a:extLst>
          </p:cNvPr>
          <p:cNvSpPr txBox="1"/>
          <p:nvPr/>
        </p:nvSpPr>
        <p:spPr>
          <a:xfrm>
            <a:off x="6472303" y="2326557"/>
            <a:ext cx="83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2.5</a:t>
            </a:r>
          </a:p>
        </p:txBody>
      </p:sp>
      <p:sp>
        <p:nvSpPr>
          <p:cNvPr id="2507" name="TextBox 2506">
            <a:extLst>
              <a:ext uri="{FF2B5EF4-FFF2-40B4-BE49-F238E27FC236}">
                <a16:creationId xmlns:a16="http://schemas.microsoft.com/office/drawing/2014/main" id="{7BEE9746-6E2C-4F67-493B-62CC3D54C63D}"/>
              </a:ext>
            </a:extLst>
          </p:cNvPr>
          <p:cNvSpPr txBox="1"/>
          <p:nvPr/>
        </p:nvSpPr>
        <p:spPr>
          <a:xfrm>
            <a:off x="6482751" y="1212336"/>
            <a:ext cx="83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2.4</a:t>
            </a:r>
          </a:p>
        </p:txBody>
      </p:sp>
      <p:sp>
        <p:nvSpPr>
          <p:cNvPr id="2508" name="TextBox 2507">
            <a:extLst>
              <a:ext uri="{FF2B5EF4-FFF2-40B4-BE49-F238E27FC236}">
                <a16:creationId xmlns:a16="http://schemas.microsoft.com/office/drawing/2014/main" id="{98698CEE-F1DE-0E2A-A2C9-075D75CBEDC1}"/>
              </a:ext>
            </a:extLst>
          </p:cNvPr>
          <p:cNvSpPr txBox="1"/>
          <p:nvPr/>
        </p:nvSpPr>
        <p:spPr>
          <a:xfrm>
            <a:off x="7381052" y="1211295"/>
            <a:ext cx="83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2.3</a:t>
            </a:r>
          </a:p>
        </p:txBody>
      </p:sp>
      <p:sp>
        <p:nvSpPr>
          <p:cNvPr id="2509" name="TextBox 2508">
            <a:extLst>
              <a:ext uri="{FF2B5EF4-FFF2-40B4-BE49-F238E27FC236}">
                <a16:creationId xmlns:a16="http://schemas.microsoft.com/office/drawing/2014/main" id="{89ADE83A-B8E2-2F36-7721-4DEB28CA71E6}"/>
              </a:ext>
            </a:extLst>
          </p:cNvPr>
          <p:cNvSpPr txBox="1"/>
          <p:nvPr/>
        </p:nvSpPr>
        <p:spPr>
          <a:xfrm>
            <a:off x="6479923" y="1586413"/>
            <a:ext cx="83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84410-25CC-0518-10C5-1D01F84AB944}"/>
              </a:ext>
            </a:extLst>
          </p:cNvPr>
          <p:cNvSpPr txBox="1"/>
          <p:nvPr/>
        </p:nvSpPr>
        <p:spPr>
          <a:xfrm>
            <a:off x="741655" y="2031150"/>
            <a:ext cx="2919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AD57C"/>
                </a:highlight>
              </a:rPr>
              <a:t>Biking</a:t>
            </a:r>
            <a:r>
              <a:rPr lang="en-US" dirty="0"/>
              <a:t> was the 3</a:t>
            </a:r>
            <a:r>
              <a:rPr lang="en-US" baseline="30000" dirty="0"/>
              <a:t>rd</a:t>
            </a:r>
            <a:r>
              <a:rPr lang="en-US" dirty="0"/>
              <a:t> most overlooked mode in urban areas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740E8-1096-8721-5DF6-72ADFFA02269}"/>
              </a:ext>
            </a:extLst>
          </p:cNvPr>
          <p:cNvSpPr txBox="1"/>
          <p:nvPr/>
        </p:nvSpPr>
        <p:spPr>
          <a:xfrm>
            <a:off x="741655" y="2616833"/>
            <a:ext cx="29196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Access for </a:t>
            </a:r>
            <a:r>
              <a:rPr lang="en-US" dirty="0">
                <a:highlight>
                  <a:srgbClr val="D98F60"/>
                </a:highlight>
              </a:rPr>
              <a:t>emergency vehicles </a:t>
            </a:r>
            <a:r>
              <a:rPr lang="en-US" dirty="0"/>
              <a:t>was the 3</a:t>
            </a:r>
            <a:r>
              <a:rPr lang="en-US" baseline="30000" dirty="0"/>
              <a:t>rd</a:t>
            </a:r>
            <a:r>
              <a:rPr lang="en-US" dirty="0"/>
              <a:t> most overlooked mode in urban areas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5AAA8-9E68-E93E-3520-5FBD416FEF88}"/>
              </a:ext>
            </a:extLst>
          </p:cNvPr>
          <p:cNvSpPr txBox="1"/>
          <p:nvPr/>
        </p:nvSpPr>
        <p:spPr>
          <a:xfrm>
            <a:off x="727011" y="3364577"/>
            <a:ext cx="29196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Rural in-person meeting participants identified sand mine </a:t>
            </a:r>
            <a:r>
              <a:rPr lang="en-US" dirty="0">
                <a:highlight>
                  <a:srgbClr val="E98AAE"/>
                </a:highlight>
              </a:rPr>
              <a:t>dump trucks</a:t>
            </a:r>
            <a:r>
              <a:rPr lang="en-US" dirty="0"/>
              <a:t> as a safety issue</a:t>
            </a:r>
          </a:p>
        </p:txBody>
      </p:sp>
    </p:spTree>
    <p:extLst>
      <p:ext uri="{BB962C8B-B14F-4D97-AF65-F5344CB8AC3E}">
        <p14:creationId xmlns:p14="http://schemas.microsoft.com/office/powerpoint/2010/main" val="27860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7" grpId="0" animBg="1"/>
      <p:bldP spid="5" grpId="0" animBg="1"/>
      <p:bldP spid="2512" grpId="0" animBg="1"/>
      <p:bldP spid="2511" grpId="0" animBg="1"/>
      <p:bldP spid="2513" grpId="0" animBg="1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477EC958-3A7F-F74B-EEF0-5E52A78F4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010CC680-105A-6C85-D347-7CF8F15E2877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D0980DCF-B636-F37C-5598-A63CD5E8ABD1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5DE5C30C-45A8-57F1-8C23-475037BD6480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52F1EA27-37B3-2A5B-E902-28DC784F5287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74505B9F-A311-416F-0139-77B80C0F7A0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89F4F045-DEF9-AECF-DB58-630D300CDF48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E813BDD-D5C6-285B-62C7-0BCAC47C9DC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B8136933-6979-4131-C5F3-C9F629407D2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0C7C9C8E-8702-0D2A-300A-677C8DD44866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031ABD84-F56F-6982-8F90-35DE23DA2343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20C9E95B-4B05-C0EF-5DC4-A002EA7DE12E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948E5612-16CC-7AD7-C27A-DEF9E786222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93B3097C-929F-87B3-C655-10DEF6C98DFB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292E22D4-8DAF-7071-87C1-0A44674375FB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3874FEE5-657D-976F-C263-86ABA2DEBB14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B9AA0290-979F-2F1F-811D-3EA1EF69D4C7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73B98E88-E3F0-1DDA-3D15-5722DA7B1A4B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18D45F6E-52E8-A9E0-933F-51AADE3F6820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E935DF0B-8B42-0B38-D4D3-E2556B5903E8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276FCCED-3730-A5A2-A105-F23AC6A82F9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D2E34E41-FCAD-21E3-37E5-F8FAC1D82080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6CDD47E7-49FB-A0A8-8443-577CD71C5812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A367BD5C-78F3-2348-633E-F94D0D195538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C7481157-4F49-A4BC-7E14-DB44B40A5D6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08E7674D-65FB-79B8-1835-B3A2FD16C578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D88B9739-C0FC-4663-7463-1E0EF6AAB186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8B130D14-F769-E6D0-CA8D-F4A3021D66AC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661EF53-F6BF-CFD9-AFAB-3491B2CAC1ED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6AFD20B7-EE2A-4DDA-BD5C-56F47532F8CA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B6726F8C-D020-83BC-35F6-9485ED87D241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702FB7A0-C634-E40C-8EE1-8975570FCE8E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A74D6BCB-F4B1-E396-E390-8B2CA91944E8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85F9BCDC-111B-787E-B080-82E6BFEE862C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28105A2-3A38-2B75-B416-36242D5AD698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C5EC4981-3C80-3AC2-92EC-A7637DAE5BA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5276E7A4-7B2C-E1F8-25FA-E2B5769F3D91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9F1B9A9-AAAA-C8CF-E9C0-253225257C18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38AF769B-4897-4D85-5A31-D047A34B2935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FE42B75A-13B4-9875-ECA1-58CD9E15ED7B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1972413-D62A-F5E2-6F4A-2FF07C3F055E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839C312D-C94F-F40A-3849-92079BDDAF5F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C90AFC06-236E-55C0-23C9-B0D35B8D4CE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C364DD57-DFCB-6B3C-1539-7E9BD5935868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77E84374-A445-1406-524E-43F220CF57A4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8FD4A862-EB5C-4D24-3FE1-B7CA8FCF337C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7194F6BC-0A15-88F5-F919-826812CC95DA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F5CC042-9449-2B17-6A0B-61E634154CBE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BB2F4A41-16C8-2549-9609-36FBCA0B40E0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AC727CD1-4026-C868-6109-CF237B08DB3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91B63167-A43E-2EF7-14CC-550ECB25007E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920D63E2-4805-6C0E-2A49-52CB9A46C515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636CC768-4375-0077-F362-77DE7E722F6C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3440E4B-D0D3-4777-5A77-158CB887762B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E0526E86-DB5F-361C-2F86-89D770EAD770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A6582FE-241D-BE39-7F4C-E6B8C75AA2D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30AE5AB8-5298-6E14-6703-5B6843985289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66%</a:t>
            </a:r>
          </a:p>
        </p:txBody>
      </p:sp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A199AB8F-3646-C922-66B7-79B8566F7D71}"/>
              </a:ext>
            </a:extLst>
          </p:cNvPr>
          <p:cNvSpPr txBox="1">
            <a:spLocks/>
          </p:cNvSpPr>
          <p:nvPr/>
        </p:nvSpPr>
        <p:spPr>
          <a:xfrm>
            <a:off x="708696" y="515646"/>
            <a:ext cx="416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Engagement</a:t>
            </a:r>
          </a:p>
        </p:txBody>
      </p:sp>
      <p:sp>
        <p:nvSpPr>
          <p:cNvPr id="5" name="Google Shape;2241;p37">
            <a:extLst>
              <a:ext uri="{FF2B5EF4-FFF2-40B4-BE49-F238E27FC236}">
                <a16:creationId xmlns:a16="http://schemas.microsoft.com/office/drawing/2014/main" id="{6D2C9523-D23C-76FA-0A2C-E984DD06C11A}"/>
              </a:ext>
            </a:extLst>
          </p:cNvPr>
          <p:cNvSpPr txBox="1">
            <a:spLocks/>
          </p:cNvSpPr>
          <p:nvPr/>
        </p:nvSpPr>
        <p:spPr>
          <a:xfrm>
            <a:off x="820849" y="1136797"/>
            <a:ext cx="2932935" cy="46897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Mirrored Formats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D4BAD-5E69-3623-340D-652A969DA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540" y="1662271"/>
            <a:ext cx="5226319" cy="2711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0EFE41-B1BD-51A5-BEE8-6041AAB86EDE}"/>
              </a:ext>
            </a:extLst>
          </p:cNvPr>
          <p:cNvSpPr/>
          <p:nvPr/>
        </p:nvSpPr>
        <p:spPr>
          <a:xfrm>
            <a:off x="2877913" y="3549697"/>
            <a:ext cx="4943292" cy="756405"/>
          </a:xfrm>
          <a:prstGeom prst="rect">
            <a:avLst/>
          </a:prstGeom>
          <a:noFill/>
          <a:ln>
            <a:solidFill>
              <a:srgbClr val="E98A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97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477EC958-3A7F-F74B-EEF0-5E52A78F4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010CC680-105A-6C85-D347-7CF8F15E2877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D0980DCF-B636-F37C-5598-A63CD5E8ABD1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5DE5C30C-45A8-57F1-8C23-475037BD6480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52F1EA27-37B3-2A5B-E902-28DC784F5287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74505B9F-A311-416F-0139-77B80C0F7A0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89F4F045-DEF9-AECF-DB58-630D300CDF48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E813BDD-D5C6-285B-62C7-0BCAC47C9DC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B8136933-6979-4131-C5F3-C9F629407D2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0C7C9C8E-8702-0D2A-300A-677C8DD44866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031ABD84-F56F-6982-8F90-35DE23DA2343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20C9E95B-4B05-C0EF-5DC4-A002EA7DE12E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948E5612-16CC-7AD7-C27A-DEF9E786222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93B3097C-929F-87B3-C655-10DEF6C98DFB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292E22D4-8DAF-7071-87C1-0A44674375FB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3874FEE5-657D-976F-C263-86ABA2DEBB14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B9AA0290-979F-2F1F-811D-3EA1EF69D4C7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73B98E88-E3F0-1DDA-3D15-5722DA7B1A4B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18D45F6E-52E8-A9E0-933F-51AADE3F6820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E935DF0B-8B42-0B38-D4D3-E2556B5903E8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276FCCED-3730-A5A2-A105-F23AC6A82F9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D2E34E41-FCAD-21E3-37E5-F8FAC1D82080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6CDD47E7-49FB-A0A8-8443-577CD71C5812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A367BD5C-78F3-2348-633E-F94D0D195538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C7481157-4F49-A4BC-7E14-DB44B40A5D6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08E7674D-65FB-79B8-1835-B3A2FD16C578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D88B9739-C0FC-4663-7463-1E0EF6AAB186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8B130D14-F769-E6D0-CA8D-F4A3021D66AC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661EF53-F6BF-CFD9-AFAB-3491B2CAC1ED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6AFD20B7-EE2A-4DDA-BD5C-56F47532F8CA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B6726F8C-D020-83BC-35F6-9485ED87D241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702FB7A0-C634-E40C-8EE1-8975570FCE8E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A74D6BCB-F4B1-E396-E390-8B2CA91944E8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85F9BCDC-111B-787E-B080-82E6BFEE862C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28105A2-3A38-2B75-B416-36242D5AD698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C5EC4981-3C80-3AC2-92EC-A7637DAE5BA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5276E7A4-7B2C-E1F8-25FA-E2B5769F3D91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9F1B9A9-AAAA-C8CF-E9C0-253225257C18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38AF769B-4897-4D85-5A31-D047A34B2935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FE42B75A-13B4-9875-ECA1-58CD9E15ED7B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1972413-D62A-F5E2-6F4A-2FF07C3F055E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839C312D-C94F-F40A-3849-92079BDDAF5F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C90AFC06-236E-55C0-23C9-B0D35B8D4CE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C364DD57-DFCB-6B3C-1539-7E9BD5935868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77E84374-A445-1406-524E-43F220CF57A4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8FD4A862-EB5C-4D24-3FE1-B7CA8FCF337C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7194F6BC-0A15-88F5-F919-826812CC95DA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F5CC042-9449-2B17-6A0B-61E634154CBE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BB2F4A41-16C8-2549-9609-36FBCA0B40E0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AC727CD1-4026-C868-6109-CF237B08DB3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91B63167-A43E-2EF7-14CC-550ECB25007E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920D63E2-4805-6C0E-2A49-52CB9A46C515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636CC768-4375-0077-F362-77DE7E722F6C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3440E4B-D0D3-4777-5A77-158CB887762B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E0526E86-DB5F-361C-2F86-89D770EAD770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A6582FE-241D-BE39-7F4C-E6B8C75AA2D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30AE5AB8-5298-6E14-6703-5B6843985289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69%</a:t>
            </a:r>
          </a:p>
        </p:txBody>
      </p:sp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A199AB8F-3646-C922-66B7-79B8566F7D71}"/>
              </a:ext>
            </a:extLst>
          </p:cNvPr>
          <p:cNvSpPr txBox="1">
            <a:spLocks/>
          </p:cNvSpPr>
          <p:nvPr/>
        </p:nvSpPr>
        <p:spPr>
          <a:xfrm>
            <a:off x="708696" y="515646"/>
            <a:ext cx="4162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Engagement</a:t>
            </a:r>
          </a:p>
        </p:txBody>
      </p:sp>
      <p:sp>
        <p:nvSpPr>
          <p:cNvPr id="5" name="Google Shape;2241;p37">
            <a:extLst>
              <a:ext uri="{FF2B5EF4-FFF2-40B4-BE49-F238E27FC236}">
                <a16:creationId xmlns:a16="http://schemas.microsoft.com/office/drawing/2014/main" id="{6D2C9523-D23C-76FA-0A2C-E984DD06C11A}"/>
              </a:ext>
            </a:extLst>
          </p:cNvPr>
          <p:cNvSpPr txBox="1">
            <a:spLocks/>
          </p:cNvSpPr>
          <p:nvPr/>
        </p:nvSpPr>
        <p:spPr>
          <a:xfrm>
            <a:off x="820849" y="1136797"/>
            <a:ext cx="2932935" cy="46897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98AAE"/>
                </a:solidFill>
              </a:rPr>
              <a:t>Interim Public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E2FD6-9B9D-EC7C-2E7D-DD46DDC01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89" y="1171688"/>
            <a:ext cx="4409728" cy="3258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487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A31816E0-0BC6-D068-8B6B-75D93DE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4" name="Group 2533">
            <a:extLst>
              <a:ext uri="{FF2B5EF4-FFF2-40B4-BE49-F238E27FC236}">
                <a16:creationId xmlns:a16="http://schemas.microsoft.com/office/drawing/2014/main" id="{B2789925-90CE-67A1-D5E4-17DE82B713B2}"/>
              </a:ext>
            </a:extLst>
          </p:cNvPr>
          <p:cNvGrpSpPr/>
          <p:nvPr/>
        </p:nvGrpSpPr>
        <p:grpSpPr>
          <a:xfrm>
            <a:off x="2182460" y="307847"/>
            <a:ext cx="6816274" cy="4409599"/>
            <a:chOff x="3328233" y="178210"/>
            <a:chExt cx="5996500" cy="3879269"/>
          </a:xfrm>
        </p:grpSpPr>
        <p:pic>
          <p:nvPicPr>
            <p:cNvPr id="2527" name="Picture 2526">
              <a:extLst>
                <a:ext uri="{FF2B5EF4-FFF2-40B4-BE49-F238E27FC236}">
                  <a16:creationId xmlns:a16="http://schemas.microsoft.com/office/drawing/2014/main" id="{531BDD37-8C56-3D26-845D-FB6EAB953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28233" y="178210"/>
              <a:ext cx="5996500" cy="3879269"/>
            </a:xfrm>
            <a:prstGeom prst="rect">
              <a:avLst/>
            </a:prstGeom>
          </p:spPr>
        </p:pic>
        <p:sp>
          <p:nvSpPr>
            <p:cNvPr id="2528" name="TextBox 2527">
              <a:extLst>
                <a:ext uri="{FF2B5EF4-FFF2-40B4-BE49-F238E27FC236}">
                  <a16:creationId xmlns:a16="http://schemas.microsoft.com/office/drawing/2014/main" id="{B22881A9-1F48-B519-13F1-6B6C9604A38A}"/>
                </a:ext>
              </a:extLst>
            </p:cNvPr>
            <p:cNvSpPr txBox="1"/>
            <p:nvPr/>
          </p:nvSpPr>
          <p:spPr>
            <a:xfrm>
              <a:off x="7656642" y="1943728"/>
              <a:ext cx="902142" cy="246221"/>
            </a:xfrm>
            <a:prstGeom prst="rect">
              <a:avLst/>
            </a:prstGeom>
            <a:solidFill>
              <a:srgbClr val="E98AA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Summerville</a:t>
              </a:r>
              <a:endPara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endParaRPr>
            </a:p>
          </p:txBody>
        </p:sp>
        <p:sp>
          <p:nvSpPr>
            <p:cNvPr id="2529" name="TextBox 2528">
              <a:extLst>
                <a:ext uri="{FF2B5EF4-FFF2-40B4-BE49-F238E27FC236}">
                  <a16:creationId xmlns:a16="http://schemas.microsoft.com/office/drawing/2014/main" id="{38AC1E1A-971A-7F25-A5FE-BD2A2B94BACD}"/>
                </a:ext>
              </a:extLst>
            </p:cNvPr>
            <p:cNvSpPr txBox="1"/>
            <p:nvPr/>
          </p:nvSpPr>
          <p:spPr>
            <a:xfrm>
              <a:off x="7965372" y="2343845"/>
              <a:ext cx="1186825" cy="246221"/>
            </a:xfrm>
            <a:prstGeom prst="rect">
              <a:avLst/>
            </a:prstGeom>
            <a:solidFill>
              <a:srgbClr val="E98AA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North</a:t>
              </a:r>
              <a:r>
                <a:rPr lang="en-US" sz="1000" b="1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 </a:t>
              </a:r>
              <a:r>
                <a:rPr lang="en-US" sz="1000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Charleston</a:t>
              </a:r>
            </a:p>
          </p:txBody>
        </p:sp>
        <p:sp>
          <p:nvSpPr>
            <p:cNvPr id="2530" name="TextBox 2529">
              <a:extLst>
                <a:ext uri="{FF2B5EF4-FFF2-40B4-BE49-F238E27FC236}">
                  <a16:creationId xmlns:a16="http://schemas.microsoft.com/office/drawing/2014/main" id="{E6A8924C-1670-8136-7D72-D7CFFCA90806}"/>
                </a:ext>
              </a:extLst>
            </p:cNvPr>
            <p:cNvSpPr txBox="1"/>
            <p:nvPr/>
          </p:nvSpPr>
          <p:spPr>
            <a:xfrm>
              <a:off x="6992522" y="1497699"/>
              <a:ext cx="777878" cy="246221"/>
            </a:xfrm>
            <a:prstGeom prst="rect">
              <a:avLst/>
            </a:prstGeom>
            <a:solidFill>
              <a:srgbClr val="E98AA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Ridgeville</a:t>
              </a:r>
              <a:endPara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endParaRPr>
            </a:p>
          </p:txBody>
        </p:sp>
        <p:sp>
          <p:nvSpPr>
            <p:cNvPr id="2531" name="TextBox 2530">
              <a:extLst>
                <a:ext uri="{FF2B5EF4-FFF2-40B4-BE49-F238E27FC236}">
                  <a16:creationId xmlns:a16="http://schemas.microsoft.com/office/drawing/2014/main" id="{EBE39059-9645-EBD5-E110-3A352DE326A0}"/>
                </a:ext>
              </a:extLst>
            </p:cNvPr>
            <p:cNvSpPr txBox="1"/>
            <p:nvPr/>
          </p:nvSpPr>
          <p:spPr>
            <a:xfrm>
              <a:off x="3901588" y="835300"/>
              <a:ext cx="891516" cy="246221"/>
            </a:xfrm>
            <a:prstGeom prst="rect">
              <a:avLst/>
            </a:prstGeom>
            <a:solidFill>
              <a:srgbClr val="E98AA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Reevesville</a:t>
              </a:r>
              <a:endPara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endParaRPr>
            </a:p>
          </p:txBody>
        </p:sp>
        <p:sp>
          <p:nvSpPr>
            <p:cNvPr id="2532" name="TextBox 2531">
              <a:extLst>
                <a:ext uri="{FF2B5EF4-FFF2-40B4-BE49-F238E27FC236}">
                  <a16:creationId xmlns:a16="http://schemas.microsoft.com/office/drawing/2014/main" id="{7AFEBE55-FCAB-F0D7-4083-F6D145CA5CA6}"/>
                </a:ext>
              </a:extLst>
            </p:cNvPr>
            <p:cNvSpPr txBox="1"/>
            <p:nvPr/>
          </p:nvSpPr>
          <p:spPr>
            <a:xfrm>
              <a:off x="4669177" y="1620809"/>
              <a:ext cx="777878" cy="246221"/>
            </a:xfrm>
            <a:prstGeom prst="rect">
              <a:avLst/>
            </a:prstGeom>
            <a:solidFill>
              <a:srgbClr val="E98AA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St George</a:t>
              </a:r>
              <a:endPara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endParaRPr>
            </a:p>
          </p:txBody>
        </p:sp>
        <p:sp>
          <p:nvSpPr>
            <p:cNvPr id="2533" name="TextBox 2532">
              <a:extLst>
                <a:ext uri="{FF2B5EF4-FFF2-40B4-BE49-F238E27FC236}">
                  <a16:creationId xmlns:a16="http://schemas.microsoft.com/office/drawing/2014/main" id="{BF8DA4E6-F918-F5C8-F276-50E5EFE75C8A}"/>
                </a:ext>
              </a:extLst>
            </p:cNvPr>
            <p:cNvSpPr txBox="1"/>
            <p:nvPr/>
          </p:nvSpPr>
          <p:spPr>
            <a:xfrm>
              <a:off x="6320933" y="1101387"/>
              <a:ext cx="777878" cy="246221"/>
            </a:xfrm>
            <a:prstGeom prst="rect">
              <a:avLst/>
            </a:prstGeom>
            <a:solidFill>
              <a:srgbClr val="E98AA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Archivo" panose="020B0604020202020204" charset="0"/>
                  <a:cs typeface="Archivo" panose="020B0604020202020204" charset="0"/>
                </a:rPr>
                <a:t>Harleyville</a:t>
              </a:r>
              <a:endPara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endParaRPr>
            </a:p>
          </p:txBody>
        </p: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A89ED052-ED08-8595-D650-0A5DFB169A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090" y="2823757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Geographic Distribution</a:t>
            </a:r>
            <a:endParaRPr baseline="30000" dirty="0"/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646C656-4CB9-465D-40D4-F608FA59CC3C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A4C82F0-1B13-4418-7DCC-88F1171012C3}"/>
              </a:ext>
            </a:extLst>
          </p:cNvPr>
          <p:cNvSpPr txBox="1">
            <a:spLocks/>
          </p:cNvSpPr>
          <p:nvPr/>
        </p:nvSpPr>
        <p:spPr>
          <a:xfrm>
            <a:off x="828675" y="1526742"/>
            <a:ext cx="3072913" cy="23887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4735714-E268-2B83-4CCD-FE705AB25BC5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AA089A73-8DA5-8C0B-7F13-2D90F28944B4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84C5CE66-D3B4-C641-E2EA-52154A0E374B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6F53E385-9D22-6560-ABF8-9C93DD931CE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2FF645F-6A3F-6E1E-B73E-CDFCF2E176DD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50373D1-8428-05CC-593F-A3C3B05DED3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A62D8860-2575-F692-5417-95E748EA2BF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2D0213B-C56F-BD00-41DA-A0BE45D788A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40CC654D-E2F9-18D7-2F28-DA3099D6585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F5304AF4-AACF-615D-C508-A808DB596B9C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F05E7CF2-4C0D-288C-CBFA-427DA226BB8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F79D542-E374-C1F8-A2FF-7F626816FBB3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F9EF26B9-F2C4-3475-9D3E-8EC4812B3812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F37C8698-6FE5-56DF-9823-7E1FA7B42887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AE1B925-A96C-958C-39D0-DE656B894F1D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DB3295F-265D-628A-614A-2D2CA8A3589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C1A85F79-29C5-2023-AA51-0D94646473E6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61A73655-ECE3-7316-19B7-1186A9E10711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FD013AC1-D073-0457-F5C8-49D84942371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FCC3C894-2B16-5C53-0F64-E0853304E7D4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EA1E72E-DCA2-D4C1-F1CD-2F9D15CA526F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D3EE303-A2B5-5D48-0ED7-D73E052F3B9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1B2F66C2-7E19-33CF-4D86-F482615D9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354055BF-D910-D87B-0774-9EE267786B0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C0D1B23-60AB-356D-1451-7E488ABFD7F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63874B77-4455-0C74-16F6-289E89CAFBF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72F6FA6-6140-E4D7-5DF2-A2A3D3E304E5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EE00382C-6262-C4F8-8CF9-2AC6EE133089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A51784F-54E0-9DB3-E2AF-1BD03FE66C42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811E235-AE39-21DA-B28F-E07F25363952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D6382282-0272-2563-5D82-65506E1B793F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8335ADA-C42D-7F62-E925-892C8283E85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7E53A6E-5353-9E79-F236-7CD811AEB69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9D388A3F-0E95-3BB5-F42B-78B80E0E56FA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40DBF907-3C92-32B8-25BA-BA970115212E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69046EF-BC96-DB3D-C9B7-9E8B6AB1323E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D9A96E6F-CC6B-BDB4-4A61-C19D99026E27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CC472E99-0393-2744-901C-74F663D2789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7A174DE-EC2B-8287-F51A-56BE17D04E1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71CAC5B-A680-E511-EF16-F7A72F72117A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74786CFA-1445-4A56-AF71-EF6D75BE1A5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0449778-52AF-2D83-4197-AC864A0BAE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49161C3-7257-8A86-E589-4B75F25504DB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1EA43424-2FB7-B164-3A1C-14246E64EB5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3DA85DF9-C088-44DA-F97F-0A04160079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BF250D3B-BF68-1533-E112-81FCD6A287D7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0602993-6555-70FD-1B97-4F857B3D369B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3ACF9F88-DDC5-C04C-A68F-F4BF6F3C1335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AE23E9B4-B8A1-6AA4-AE63-F01478F0FB36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5F821930-9779-7E76-5DCB-D8E4735642B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78A98D8F-70E9-E22E-0107-76189762276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9B11F0E-0A4C-993F-5386-34278C4C655D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44ECC40-E459-D167-8E14-EE92CA923D31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44187ECB-B9DF-A423-AB22-149DE7960D2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35" name="Google Shape;2083;p36">
            <a:extLst>
              <a:ext uri="{FF2B5EF4-FFF2-40B4-BE49-F238E27FC236}">
                <a16:creationId xmlns:a16="http://schemas.microsoft.com/office/drawing/2014/main" id="{05748D4F-5B57-F65C-20E3-B5B952E1574F}"/>
              </a:ext>
            </a:extLst>
          </p:cNvPr>
          <p:cNvSpPr txBox="1">
            <a:spLocks/>
          </p:cNvSpPr>
          <p:nvPr/>
        </p:nvSpPr>
        <p:spPr>
          <a:xfrm>
            <a:off x="805986" y="3645660"/>
            <a:ext cx="2570380" cy="4475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26% of survey responses did not include a Zip Code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2536" name="TextBox 2535">
            <a:extLst>
              <a:ext uri="{FF2B5EF4-FFF2-40B4-BE49-F238E27FC236}">
                <a16:creationId xmlns:a16="http://schemas.microsoft.com/office/drawing/2014/main" id="{0CF01714-6A0B-50DB-2A44-C4C08CB958AC}"/>
              </a:ext>
            </a:extLst>
          </p:cNvPr>
          <p:cNvSpPr txBox="1"/>
          <p:nvPr/>
        </p:nvSpPr>
        <p:spPr>
          <a:xfrm>
            <a:off x="6743635" y="359845"/>
            <a:ext cx="2017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chivo" panose="020B0604020202020204" charset="0"/>
                <a:cs typeface="Archivo" panose="020B0604020202020204" charset="0"/>
              </a:rPr>
              <a:t>Online Survey Responses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chivo" panose="020B0604020202020204" charset="0"/>
                <a:cs typeface="Archivo" panose="020B0604020202020204" charset="0"/>
              </a:rPr>
              <a:t>by Zip Code</a:t>
            </a:r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518DD5-76C6-6842-E253-6491E1A46DB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71%</a:t>
            </a:r>
          </a:p>
        </p:txBody>
      </p:sp>
    </p:spTree>
    <p:extLst>
      <p:ext uri="{BB962C8B-B14F-4D97-AF65-F5344CB8AC3E}">
        <p14:creationId xmlns:p14="http://schemas.microsoft.com/office/powerpoint/2010/main" val="372081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607B45B8-0851-8195-9AF6-87CBCFAC7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7" name="Picture 2526">
            <a:extLst>
              <a:ext uri="{FF2B5EF4-FFF2-40B4-BE49-F238E27FC236}">
                <a16:creationId xmlns:a16="http://schemas.microsoft.com/office/drawing/2014/main" id="{283DF73C-EAE8-CAA8-E4EE-2CE0A7F85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20340" y="473561"/>
            <a:ext cx="6285208" cy="3985702"/>
          </a:xfrm>
          <a:prstGeom prst="rect">
            <a:avLst/>
          </a:prstGeom>
        </p:spPr>
      </p:pic>
      <p:sp>
        <p:nvSpPr>
          <p:cNvPr id="2532" name="TextBox 2531">
            <a:extLst>
              <a:ext uri="{FF2B5EF4-FFF2-40B4-BE49-F238E27FC236}">
                <a16:creationId xmlns:a16="http://schemas.microsoft.com/office/drawing/2014/main" id="{5E26C4FF-78BA-0BDC-B207-06EB0AF72ABA}"/>
              </a:ext>
            </a:extLst>
          </p:cNvPr>
          <p:cNvSpPr txBox="1"/>
          <p:nvPr/>
        </p:nvSpPr>
        <p:spPr>
          <a:xfrm>
            <a:off x="4123419" y="1756616"/>
            <a:ext cx="884221" cy="553998"/>
          </a:xfrm>
          <a:prstGeom prst="rect">
            <a:avLst/>
          </a:prstGeom>
          <a:solidFill>
            <a:srgbClr val="E98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Oct. 7</a:t>
            </a:r>
            <a:r>
              <a:rPr lang="en-US" sz="1000" baseline="30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th</a:t>
            </a:r>
            <a:endParaRPr lang="en-US" sz="1000" dirty="0">
              <a:solidFill>
                <a:schemeClr val="accent6"/>
              </a:solidFill>
              <a:latin typeface="Archivo" panose="020B0604020202020204" charset="0"/>
              <a:cs typeface="Archivo" panose="020B0604020202020204" charset="0"/>
            </a:endParaRPr>
          </a:p>
          <a:p>
            <a:pPr algn="ctr"/>
            <a:r>
              <a: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Davis-Bailey Park</a:t>
            </a:r>
          </a:p>
        </p:txBody>
      </p:sp>
      <p:sp>
        <p:nvSpPr>
          <p:cNvPr id="2533" name="TextBox 2532">
            <a:extLst>
              <a:ext uri="{FF2B5EF4-FFF2-40B4-BE49-F238E27FC236}">
                <a16:creationId xmlns:a16="http://schemas.microsoft.com/office/drawing/2014/main" id="{C0C28FB2-CDC9-ECD3-7370-316A57C3063A}"/>
              </a:ext>
            </a:extLst>
          </p:cNvPr>
          <p:cNvSpPr txBox="1"/>
          <p:nvPr/>
        </p:nvSpPr>
        <p:spPr>
          <a:xfrm>
            <a:off x="4885633" y="238362"/>
            <a:ext cx="884221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Dec. 12</a:t>
            </a:r>
            <a:r>
              <a:rPr lang="en-US" sz="1000" baseline="30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th</a:t>
            </a:r>
          </a:p>
          <a:p>
            <a:pPr algn="ctr"/>
            <a:r>
              <a: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American Legion</a:t>
            </a:r>
          </a:p>
        </p:txBody>
      </p: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6DC1FBAF-CF7C-8CB0-6AC5-6B64350961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090" y="2823757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Geographic Distribution</a:t>
            </a:r>
            <a:endParaRPr baseline="30000" dirty="0"/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2E38A57F-6332-E2A3-6B53-2FD502222D52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A536CE9D-C62C-F8F6-A4A8-D03AEE4EA602}"/>
              </a:ext>
            </a:extLst>
          </p:cNvPr>
          <p:cNvSpPr txBox="1">
            <a:spLocks/>
          </p:cNvSpPr>
          <p:nvPr/>
        </p:nvSpPr>
        <p:spPr>
          <a:xfrm>
            <a:off x="828675" y="2778278"/>
            <a:ext cx="3072913" cy="1137214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FCD91E87-AEDD-019E-992A-008BB81D75B7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DAE09E9D-6F58-B1A4-336A-EF3C9D028029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548BEB6C-1BB0-201E-BB83-DD7E181DD8EE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32C16D0C-51D0-4BF9-62AA-1AAF53534719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E504B6D-7F84-6A9A-DF7D-67900161C5E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6A2CE901-BE77-DC5A-EA52-FBA9D91F418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33C53D10-BAAF-7CA2-66AF-3308121E4C13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1B81829C-0362-FB4F-0F87-3A96E7FDA2F0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5E0A1431-CE50-5D20-955D-19AE53545840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F79844A-C037-1C2C-C060-0CFAD27A5062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076239B8-9491-86F2-F8CE-52FBFDE6459B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77B7B0A2-924C-7822-DB79-E77CDB7C7AED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0DB0DACF-45F2-0E94-09D6-C0E9913FE816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0A54625A-C3D9-93F2-308F-211006544A8A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56AA39E5-E324-05E9-4FE1-1EB2D98DED0F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ED3AC260-FF8A-5301-7B27-462C85F8F765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06BB1A04-6AB8-F6FD-83C9-E1E7B2A03C0B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4CCF07A4-568C-65C9-1532-3B8094B10BE0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81AC96C-3FAF-8F52-5512-73DE05BFA0FF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04111278-2B5B-BAE7-4344-0F9A8C5EE662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887BD81-4E79-811A-7A11-E767760C9636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8B305C-9A1C-F1D6-2DD2-63AA6D16F771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09C98EC1-6818-6998-30A6-B52CA4498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1DE7045-15BB-0959-E99B-FC37A812E7F8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69B98472-8935-2271-3AE3-3B122B77E2C9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2F90B016-16EF-2A97-A53D-FB898C850B8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A482F9C3-64EC-6D00-6BEC-9E6C4017ACAC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01D6F309-430E-9352-9675-8DAFF8DB0016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51460F92-3AEC-6660-93C1-F1FFF7FA94A1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B7442F9F-AD2F-4BC0-D16A-6E46094CC9F1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1BED6AB0-D4A5-F431-F0E6-A6AB90CD3237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383CB1C9-55F6-D77C-1EC6-7775EEF62682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F6B39339-451D-58B9-0C63-859521DBF1C7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2B63CB9E-993D-F3EB-0ADE-757D9B79FD2B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CB80D57D-6C66-FDA8-6D55-CA8A2AB7FA62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5579936B-51FB-8829-9FC2-F46C3F93E159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6C7D9B62-6594-A7EC-11A4-3CFC7478505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2D5CCAD3-A5DA-D664-10A5-6C10A0368AFC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6ABA3F31-ADE9-E144-7D39-61DDFC5FF78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7EC5E183-3839-AA90-6FEF-F34982A9A213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68DC0AB9-4844-C3A2-2C2E-ED0443DE6378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081A0B5-7C8D-F574-7EC8-6F46B51CC14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74803F44-45C7-029C-1264-85EE51D7240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683B0E78-1164-474D-5B20-FC00E1DB7D46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7EFF0198-A24F-50F2-C25C-EE649E8E2DE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EA42F4E-3713-F023-E1CE-D644886EB4B8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D5E05438-EDFE-3743-8115-4C9DF6DC21D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04F80949-E14E-DE25-68CD-F11FA6F0D21C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92A755D3-2624-6609-6EBD-B5F777627165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EAEF0E89-3FB8-0D98-8F48-F26B5D41198D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25212A32-7D28-AFB2-4BDD-4EA213F8C37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76EA7BDF-B809-D41B-00BA-E191545A094E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FA5FDEE7-9046-D00B-FC6C-9764B1F0B796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7B8F349A-8552-23CC-3411-C43A8E7A5A38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85334DAC-E678-DE54-05EE-13FA916311F8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74%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B679C8-4466-CC66-E5AA-F40FABF53534}"/>
              </a:ext>
            </a:extLst>
          </p:cNvPr>
          <p:cNvGrpSpPr/>
          <p:nvPr/>
        </p:nvGrpSpPr>
        <p:grpSpPr>
          <a:xfrm>
            <a:off x="5025397" y="782576"/>
            <a:ext cx="575515" cy="703118"/>
            <a:chOff x="809127" y="674641"/>
            <a:chExt cx="575515" cy="703118"/>
          </a:xfrm>
        </p:grpSpPr>
        <p:pic>
          <p:nvPicPr>
            <p:cNvPr id="5" name="Picture 2" descr="Google Maps Icon for Free Download | FreeImages">
              <a:extLst>
                <a:ext uri="{FF2B5EF4-FFF2-40B4-BE49-F238E27FC236}">
                  <a16:creationId xmlns:a16="http://schemas.microsoft.com/office/drawing/2014/main" id="{1496D5A8-0090-BB09-3319-FD5B84F6B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27" y="674641"/>
              <a:ext cx="575515" cy="703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9C9CEE-CFF7-C2F8-2986-ACB5609D6716}"/>
                </a:ext>
              </a:extLst>
            </p:cNvPr>
            <p:cNvSpPr/>
            <p:nvPr/>
          </p:nvSpPr>
          <p:spPr>
            <a:xfrm>
              <a:off x="970619" y="805384"/>
              <a:ext cx="247118" cy="2493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37358C-60E4-E132-6A4D-B876E6978E6B}"/>
                </a:ext>
              </a:extLst>
            </p:cNvPr>
            <p:cNvSpPr txBox="1"/>
            <p:nvPr/>
          </p:nvSpPr>
          <p:spPr>
            <a:xfrm>
              <a:off x="908490" y="796874"/>
              <a:ext cx="371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FD889D-3D05-7A69-E4F9-5074DAFF66C0}"/>
              </a:ext>
            </a:extLst>
          </p:cNvPr>
          <p:cNvGrpSpPr/>
          <p:nvPr/>
        </p:nvGrpSpPr>
        <p:grpSpPr>
          <a:xfrm>
            <a:off x="4280479" y="1066019"/>
            <a:ext cx="575515" cy="703118"/>
            <a:chOff x="809127" y="674641"/>
            <a:chExt cx="575515" cy="703118"/>
          </a:xfrm>
        </p:grpSpPr>
        <p:pic>
          <p:nvPicPr>
            <p:cNvPr id="2506" name="Picture 2" descr="Google Maps Icon for Free Download | FreeImages">
              <a:extLst>
                <a:ext uri="{FF2B5EF4-FFF2-40B4-BE49-F238E27FC236}">
                  <a16:creationId xmlns:a16="http://schemas.microsoft.com/office/drawing/2014/main" id="{6BBAB023-C2DC-3795-B051-A9E347CC4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27" y="674641"/>
              <a:ext cx="575515" cy="703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07" name="Oval 2506">
              <a:extLst>
                <a:ext uri="{FF2B5EF4-FFF2-40B4-BE49-F238E27FC236}">
                  <a16:creationId xmlns:a16="http://schemas.microsoft.com/office/drawing/2014/main" id="{97C1B01B-6B74-5362-B7E2-F8E61A061798}"/>
                </a:ext>
              </a:extLst>
            </p:cNvPr>
            <p:cNvSpPr/>
            <p:nvPr/>
          </p:nvSpPr>
          <p:spPr>
            <a:xfrm>
              <a:off x="970619" y="805384"/>
              <a:ext cx="247118" cy="2493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8" name="TextBox 2507">
              <a:extLst>
                <a:ext uri="{FF2B5EF4-FFF2-40B4-BE49-F238E27FC236}">
                  <a16:creationId xmlns:a16="http://schemas.microsoft.com/office/drawing/2014/main" id="{8417DC3F-1A74-B813-0F04-D075655A280A}"/>
                </a:ext>
              </a:extLst>
            </p:cNvPr>
            <p:cNvSpPr txBox="1"/>
            <p:nvPr/>
          </p:nvSpPr>
          <p:spPr>
            <a:xfrm>
              <a:off x="908490" y="796874"/>
              <a:ext cx="371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18</a:t>
              </a:r>
            </a:p>
          </p:txBody>
        </p:sp>
      </p:grpSp>
      <p:grpSp>
        <p:nvGrpSpPr>
          <p:cNvPr id="2509" name="Group 2508">
            <a:extLst>
              <a:ext uri="{FF2B5EF4-FFF2-40B4-BE49-F238E27FC236}">
                <a16:creationId xmlns:a16="http://schemas.microsoft.com/office/drawing/2014/main" id="{02A89DBC-C013-663D-7A36-1D467FA5AE92}"/>
              </a:ext>
            </a:extLst>
          </p:cNvPr>
          <p:cNvGrpSpPr/>
          <p:nvPr/>
        </p:nvGrpSpPr>
        <p:grpSpPr>
          <a:xfrm>
            <a:off x="3953860" y="997606"/>
            <a:ext cx="575515" cy="703118"/>
            <a:chOff x="809127" y="674641"/>
            <a:chExt cx="575515" cy="703118"/>
          </a:xfrm>
        </p:grpSpPr>
        <p:pic>
          <p:nvPicPr>
            <p:cNvPr id="2510" name="Picture 2" descr="Google Maps Icon for Free Download | FreeImages">
              <a:extLst>
                <a:ext uri="{FF2B5EF4-FFF2-40B4-BE49-F238E27FC236}">
                  <a16:creationId xmlns:a16="http://schemas.microsoft.com/office/drawing/2014/main" id="{CC2ED759-52EE-71E8-C5F9-315F77130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27" y="674641"/>
              <a:ext cx="575515" cy="703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11" name="Oval 2510">
              <a:extLst>
                <a:ext uri="{FF2B5EF4-FFF2-40B4-BE49-F238E27FC236}">
                  <a16:creationId xmlns:a16="http://schemas.microsoft.com/office/drawing/2014/main" id="{04ABE1BF-2E27-D3A0-AD4B-4C6D87282D35}"/>
                </a:ext>
              </a:extLst>
            </p:cNvPr>
            <p:cNvSpPr/>
            <p:nvPr/>
          </p:nvSpPr>
          <p:spPr>
            <a:xfrm>
              <a:off x="970619" y="805384"/>
              <a:ext cx="247118" cy="2493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2" name="TextBox 2511">
              <a:extLst>
                <a:ext uri="{FF2B5EF4-FFF2-40B4-BE49-F238E27FC236}">
                  <a16:creationId xmlns:a16="http://schemas.microsoft.com/office/drawing/2014/main" id="{BD8187AA-A509-B64A-24B4-34461C7A935C}"/>
                </a:ext>
              </a:extLst>
            </p:cNvPr>
            <p:cNvSpPr txBox="1"/>
            <p:nvPr/>
          </p:nvSpPr>
          <p:spPr>
            <a:xfrm>
              <a:off x="908490" y="796874"/>
              <a:ext cx="371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28</a:t>
              </a:r>
            </a:p>
          </p:txBody>
        </p:sp>
      </p:grpSp>
      <p:sp>
        <p:nvSpPr>
          <p:cNvPr id="2513" name="TextBox 2512">
            <a:extLst>
              <a:ext uri="{FF2B5EF4-FFF2-40B4-BE49-F238E27FC236}">
                <a16:creationId xmlns:a16="http://schemas.microsoft.com/office/drawing/2014/main" id="{94328DFB-12EA-D24F-76E0-0826D482E5DA}"/>
              </a:ext>
            </a:extLst>
          </p:cNvPr>
          <p:cNvSpPr txBox="1"/>
          <p:nvPr/>
        </p:nvSpPr>
        <p:spPr>
          <a:xfrm>
            <a:off x="3783343" y="363911"/>
            <a:ext cx="884221" cy="553998"/>
          </a:xfrm>
          <a:prstGeom prst="rect">
            <a:avLst/>
          </a:prstGeom>
          <a:solidFill>
            <a:srgbClr val="E98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Oct. 26</a:t>
            </a:r>
            <a:r>
              <a:rPr lang="en-US" sz="1000" baseline="30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th</a:t>
            </a:r>
            <a:endParaRPr lang="en-US" sz="1000" dirty="0">
              <a:solidFill>
                <a:schemeClr val="accent6"/>
              </a:solidFill>
              <a:latin typeface="Archivo" panose="020B0604020202020204" charset="0"/>
              <a:cs typeface="Archivo" panose="020B0604020202020204" charset="0"/>
            </a:endParaRPr>
          </a:p>
          <a:p>
            <a:pPr algn="ctr"/>
            <a:r>
              <a: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Rosenwald School</a:t>
            </a:r>
          </a:p>
        </p:txBody>
      </p:sp>
      <p:grpSp>
        <p:nvGrpSpPr>
          <p:cNvPr id="2514" name="Group 2513">
            <a:extLst>
              <a:ext uri="{FF2B5EF4-FFF2-40B4-BE49-F238E27FC236}">
                <a16:creationId xmlns:a16="http://schemas.microsoft.com/office/drawing/2014/main" id="{D0F8CBF2-A0C3-F04D-2A5D-79DE72B51EFF}"/>
              </a:ext>
            </a:extLst>
          </p:cNvPr>
          <p:cNvGrpSpPr/>
          <p:nvPr/>
        </p:nvGrpSpPr>
        <p:grpSpPr>
          <a:xfrm>
            <a:off x="6814842" y="2284031"/>
            <a:ext cx="575515" cy="703118"/>
            <a:chOff x="809127" y="674641"/>
            <a:chExt cx="575515" cy="703118"/>
          </a:xfrm>
        </p:grpSpPr>
        <p:pic>
          <p:nvPicPr>
            <p:cNvPr id="2515" name="Picture 2" descr="Google Maps Icon for Free Download | FreeImages">
              <a:extLst>
                <a:ext uri="{FF2B5EF4-FFF2-40B4-BE49-F238E27FC236}">
                  <a16:creationId xmlns:a16="http://schemas.microsoft.com/office/drawing/2014/main" id="{CB52FC7F-99F4-933B-DCC1-38A22FAC8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27" y="674641"/>
              <a:ext cx="575515" cy="703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16" name="Oval 2515">
              <a:extLst>
                <a:ext uri="{FF2B5EF4-FFF2-40B4-BE49-F238E27FC236}">
                  <a16:creationId xmlns:a16="http://schemas.microsoft.com/office/drawing/2014/main" id="{2E408971-96B0-B137-3FC0-C655C126464C}"/>
                </a:ext>
              </a:extLst>
            </p:cNvPr>
            <p:cNvSpPr/>
            <p:nvPr/>
          </p:nvSpPr>
          <p:spPr>
            <a:xfrm>
              <a:off x="970619" y="805384"/>
              <a:ext cx="247118" cy="2493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7" name="TextBox 2516">
              <a:extLst>
                <a:ext uri="{FF2B5EF4-FFF2-40B4-BE49-F238E27FC236}">
                  <a16:creationId xmlns:a16="http://schemas.microsoft.com/office/drawing/2014/main" id="{14FDB6FF-2118-06FE-E30C-E1E1FFA56986}"/>
                </a:ext>
              </a:extLst>
            </p:cNvPr>
            <p:cNvSpPr txBox="1"/>
            <p:nvPr/>
          </p:nvSpPr>
          <p:spPr>
            <a:xfrm>
              <a:off x="908490" y="796874"/>
              <a:ext cx="371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34</a:t>
              </a:r>
            </a:p>
          </p:txBody>
        </p:sp>
      </p:grpSp>
      <p:sp>
        <p:nvSpPr>
          <p:cNvPr id="2518" name="TextBox 2517">
            <a:extLst>
              <a:ext uri="{FF2B5EF4-FFF2-40B4-BE49-F238E27FC236}">
                <a16:creationId xmlns:a16="http://schemas.microsoft.com/office/drawing/2014/main" id="{867FFF99-86CB-C529-B17A-531A0155278A}"/>
              </a:ext>
            </a:extLst>
          </p:cNvPr>
          <p:cNvSpPr txBox="1"/>
          <p:nvPr/>
        </p:nvSpPr>
        <p:spPr>
          <a:xfrm>
            <a:off x="6681049" y="1588595"/>
            <a:ext cx="884221" cy="707886"/>
          </a:xfrm>
          <a:prstGeom prst="rect">
            <a:avLst/>
          </a:prstGeom>
          <a:solidFill>
            <a:srgbClr val="E98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Oct. 5</a:t>
            </a:r>
            <a:r>
              <a:rPr lang="en-US" sz="1000" baseline="30000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th</a:t>
            </a:r>
          </a:p>
          <a:p>
            <a:pPr algn="ctr"/>
            <a:r>
              <a:rPr lang="en-US" sz="1000" b="1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Alston Middle School</a:t>
            </a:r>
          </a:p>
        </p:txBody>
      </p:sp>
      <p:sp>
        <p:nvSpPr>
          <p:cNvPr id="2519" name="TextBox 2518">
            <a:extLst>
              <a:ext uri="{FF2B5EF4-FFF2-40B4-BE49-F238E27FC236}">
                <a16:creationId xmlns:a16="http://schemas.microsoft.com/office/drawing/2014/main" id="{91605603-7781-306F-1DD8-8515637BF945}"/>
              </a:ext>
            </a:extLst>
          </p:cNvPr>
          <p:cNvSpPr txBox="1"/>
          <p:nvPr/>
        </p:nvSpPr>
        <p:spPr>
          <a:xfrm>
            <a:off x="6600721" y="274744"/>
            <a:ext cx="2017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chivo" panose="020B0604020202020204" charset="0"/>
                <a:cs typeface="Archivo" panose="020B0604020202020204" charset="0"/>
              </a:rPr>
              <a:t>In-Person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chivo" panose="020B0604020202020204" charset="0"/>
                <a:cs typeface="Archivo" panose="020B0604020202020204" charset="0"/>
              </a:rPr>
              <a:t>Participation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chivo" panose="020B0604020202020204" charset="0"/>
                <a:cs typeface="Archivo" panose="020B0604020202020204" charset="0"/>
              </a:rPr>
              <a:t>by event</a:t>
            </a:r>
          </a:p>
        </p:txBody>
      </p:sp>
    </p:spTree>
    <p:extLst>
      <p:ext uri="{BB962C8B-B14F-4D97-AF65-F5344CB8AC3E}">
        <p14:creationId xmlns:p14="http://schemas.microsoft.com/office/powerpoint/2010/main" val="2680605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E6D72DFC-8CE9-4360-89C7-F1BE6A8B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2DD2CA15-020C-EF03-EF7B-5B0D0FB6EF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Engagement</a:t>
            </a:r>
            <a:endParaRPr baseline="30000" dirty="0"/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75FAF0C9-43FE-C404-4006-915823585276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9E8E9C85-C2B0-4F05-57FC-4C9200264F30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3263120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E98AAE"/>
                </a:highlight>
              </a:rPr>
              <a:t>84</a:t>
            </a:r>
            <a:r>
              <a:rPr lang="en-US" dirty="0"/>
              <a:t> in-person meeting participants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AD57C"/>
                </a:highlight>
              </a:rPr>
              <a:t>1,201</a:t>
            </a:r>
            <a:r>
              <a:rPr lang="en-US" dirty="0"/>
              <a:t> online survey responses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42ACD1"/>
                </a:highlight>
              </a:rPr>
              <a:t>481</a:t>
            </a:r>
            <a:r>
              <a:rPr lang="en-US" dirty="0"/>
              <a:t> open-ended survey comments</a:t>
            </a:r>
          </a:p>
          <a:p>
            <a:pPr>
              <a:spcAft>
                <a:spcPts val="1200"/>
              </a:spcAft>
            </a:pPr>
            <a:r>
              <a:rPr lang="en-US" dirty="0"/>
              <a:t>How the feedback translated into specific policy language: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Targeted Users – Sand Mining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Guidance – Upper v.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Applicable Projects – New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Exceptions – Fee-in-lieu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7FA91FAE-EC25-60D6-1C6B-88A6B7AFB188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109C4E1A-3875-D77E-1332-9346A492B5C3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202E8D0A-E99C-FBC7-2188-E47A382787F6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E0584E54-03D3-3B7D-F1C7-7FB91A058942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C13B15C7-22E9-5832-DE67-498E23048914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F7EEB0F-5CFD-5690-B719-DDFB15FB8296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3FDBB021-E00C-B808-FF69-8833C045AC9F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77CB189D-6876-1AEA-97ED-EFFFA01B2D2E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EF552F04-97F8-1404-F306-CF0A9F1EB51B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DE566CE-A705-D397-52E1-61A01D25E560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DACB4980-E90F-F65B-4591-B3499CF8795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D000C389-EED0-19D0-AFE2-FAB12FDC8E7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65633D18-8F86-6D0C-53B2-051D50875063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E2586F1F-22F3-E64A-1CC3-C22524AC3958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5FB9EF3C-16B1-935B-C05B-58DA56C83787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93D3F8D6-BF65-01D5-7EDD-121FC3BB2ACA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BCE18A09-9FA1-AF97-7040-1A903EA20A8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F3164941-20F2-77F5-ED5E-71C891528050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42497B8B-B3BF-5613-E509-4947E11DBA7F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056C0F0F-8CDE-74BE-80F7-C5D7CE35E955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238AE1A7-62D5-2A48-150D-F9BF533E16BA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B236D4A4-1055-9B2A-3C18-2AA0293CBA1A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8827E5DC-877B-C9F6-F486-6765869DA006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ED36EF6D-839F-A561-3358-4509523D1B8A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FDE46540-4BB2-F548-F96D-41AD84DEC6C4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23A4D64D-3FAD-4D9F-5BD5-DA8D8957CDA6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6EDBD44B-F13D-F870-211D-1255F0952186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A1C239AF-36D0-6835-7A5C-8877616C3A54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59C9A3BF-3A68-71CF-C426-4AA864D1AA84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DD398FF0-FFBE-1B0D-F821-022D31A23D8E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ED7DC9B4-2D1C-8B8D-2DD2-260EE581A36E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6F35543C-DA80-D64A-0A44-67A68CFA506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E18BB8F3-60FB-1170-7268-283AE9A1D26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2AB19BBD-CAFE-EAB0-C89A-764FC4BD44C9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EB33F874-E3B6-95A1-8C78-24BC7F33AC0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38D1374A-E39B-0313-A9A0-5EB1332A44C7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C34942D-55B5-628C-5129-4DA645D5FA9A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F761D36A-980F-B251-52DB-E3394CE3CBCF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04FBA9C1-4769-DE47-6F56-FEE55CC19DF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5741EF1-B230-575F-9BDC-D52EF71DA236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30D03FA8-4552-91DF-CA22-0BB0600C65C3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597CC6EB-968C-93FB-6107-38D024D83D5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7824143-745C-1922-29F4-BF88AEBAF3D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96FE652-EFC3-B6FD-F241-C264F7001E73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D54E7C88-139E-143E-627D-D49FE81FC1F1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F46232B5-B4BF-A2DE-EF5F-575A85B3131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32C87303-1D02-5A04-C400-B995F5579956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09796006-6FD6-DD1B-1770-6ED0625944D0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935FBA09-9E79-B4EE-ADDB-03F75889EF45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1C1A13BA-46D2-54BD-AEB9-D07B8711F77E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A045CE4D-67E1-B191-A579-F6E556042AA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748C536F-280A-94C7-BE18-AD2D7A68D304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49E47879-5414-2187-79D0-30B1998FC0D2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4A19945-BE18-D33C-6C68-253F73A07FC9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EC80FB-8A5A-023B-B691-B38BBFA29EC6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77%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6E1B9-D75C-2506-2DEE-01736C50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20" y="242565"/>
            <a:ext cx="3157016" cy="4209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89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A31816E0-0BC6-D068-8B6B-75D93DE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646C656-4CB9-465D-40D4-F608FA59CC3C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A4C82F0-1B13-4418-7DCC-88F1171012C3}"/>
              </a:ext>
            </a:extLst>
          </p:cNvPr>
          <p:cNvSpPr txBox="1">
            <a:spLocks/>
          </p:cNvSpPr>
          <p:nvPr/>
        </p:nvSpPr>
        <p:spPr>
          <a:xfrm>
            <a:off x="722255" y="1773526"/>
            <a:ext cx="3072913" cy="23887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4735714-E268-2B83-4CCD-FE705AB25BC5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AA089A73-8DA5-8C0B-7F13-2D90F28944B4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84C5CE66-D3B4-C641-E2EA-52154A0E374B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6F53E385-9D22-6560-ABF8-9C93DD931CE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2FF645F-6A3F-6E1E-B73E-CDFCF2E176DD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50373D1-8428-05CC-593F-A3C3B05DED3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A62D8860-2575-F692-5417-95E748EA2BF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2D0213B-C56F-BD00-41DA-A0BE45D788A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40CC654D-E2F9-18D7-2F28-DA3099D6585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F5304AF4-AACF-615D-C508-A808DB596B9C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F05E7CF2-4C0D-288C-CBFA-427DA226BB8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F79D542-E374-C1F8-A2FF-7F626816FBB3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F9EF26B9-F2C4-3475-9D3E-8EC4812B3812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F37C8698-6FE5-56DF-9823-7E1FA7B42887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AE1B925-A96C-958C-39D0-DE656B894F1D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DB3295F-265D-628A-614A-2D2CA8A3589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C1A85F79-29C5-2023-AA51-0D94646473E6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61A73655-ECE3-7316-19B7-1186A9E10711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FD013AC1-D073-0457-F5C8-49D84942371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FCC3C894-2B16-5C53-0F64-E0853304E7D4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EA1E72E-DCA2-D4C1-F1CD-2F9D15CA526F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D3EE303-A2B5-5D48-0ED7-D73E052F3B9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1B2F66C2-7E19-33CF-4D86-F482615D9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354055BF-D910-D87B-0774-9EE267786B0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C0D1B23-60AB-356D-1451-7E488ABFD7F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63874B77-4455-0C74-16F6-289E89CAFBF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72F6FA6-6140-E4D7-5DF2-A2A3D3E304E5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EE00382C-6262-C4F8-8CF9-2AC6EE133089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A51784F-54E0-9DB3-E2AF-1BD03FE66C42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811E235-AE39-21DA-B28F-E07F25363952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D6382282-0272-2563-5D82-65506E1B793F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8335ADA-C42D-7F62-E925-892C8283E85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7E53A6E-5353-9E79-F236-7CD811AEB69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9D388A3F-0E95-3BB5-F42B-78B80E0E56FA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40DBF907-3C92-32B8-25BA-BA970115212E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69046EF-BC96-DB3D-C9B7-9E8B6AB1323E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D9A96E6F-CC6B-BDB4-4A61-C19D99026E27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CC472E99-0393-2744-901C-74F663D2789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7A174DE-EC2B-8287-F51A-56BE17D04E1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71CAC5B-A680-E511-EF16-F7A72F72117A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74786CFA-1445-4A56-AF71-EF6D75BE1A5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0449778-52AF-2D83-4197-AC864A0BAE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49161C3-7257-8A86-E589-4B75F25504DB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1EA43424-2FB7-B164-3A1C-14246E64EB5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3DA85DF9-C088-44DA-F97F-0A04160079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BF250D3B-BF68-1533-E112-81FCD6A287D7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0602993-6555-70FD-1B97-4F857B3D369B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3ACF9F88-DDC5-C04C-A68F-F4BF6F3C1335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AE23E9B4-B8A1-6AA4-AE63-F01478F0FB36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5F821930-9779-7E76-5DCB-D8E4735642B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78A98D8F-70E9-E22E-0107-76189762276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9B11F0E-0A4C-993F-5386-34278C4C655D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44ECC40-E459-D167-8E14-EE92CA923D31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44187ECB-B9DF-A423-AB22-149DE7960D2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518DD5-76C6-6842-E253-6491E1A46DB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80%</a:t>
            </a:r>
          </a:p>
        </p:txBody>
      </p:sp>
      <p:pic>
        <p:nvPicPr>
          <p:cNvPr id="1026" name="Picture 2" descr="Meet the new folks at Smart Growth America - Smart Growth America">
            <a:extLst>
              <a:ext uri="{FF2B5EF4-FFF2-40B4-BE49-F238E27FC236}">
                <a16:creationId xmlns:a16="http://schemas.microsoft.com/office/drawing/2014/main" id="{B84846AC-24B5-5AAC-2010-1CD5CAA19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6" b="35480"/>
          <a:stretch/>
        </p:blipFill>
        <p:spPr bwMode="auto">
          <a:xfrm>
            <a:off x="6038938" y="4064682"/>
            <a:ext cx="2128937" cy="3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3A71C-F8CE-CC54-1BDE-A22BD5238137}"/>
              </a:ext>
            </a:extLst>
          </p:cNvPr>
          <p:cNvCxnSpPr>
            <a:cxnSpLocks/>
          </p:cNvCxnSpPr>
          <p:nvPr/>
        </p:nvCxnSpPr>
        <p:spPr>
          <a:xfrm>
            <a:off x="939270" y="3296869"/>
            <a:ext cx="69677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E82A5-B5EC-AF75-4AB0-DD698FE03068}"/>
              </a:ext>
            </a:extLst>
          </p:cNvPr>
          <p:cNvCxnSpPr/>
          <p:nvPr/>
        </p:nvCxnSpPr>
        <p:spPr>
          <a:xfrm>
            <a:off x="947583" y="3280243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CD92E7-62C0-37E9-2F04-A371F1F22DF8}"/>
              </a:ext>
            </a:extLst>
          </p:cNvPr>
          <p:cNvCxnSpPr/>
          <p:nvPr/>
        </p:nvCxnSpPr>
        <p:spPr>
          <a:xfrm>
            <a:off x="1648621" y="329132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1BC48A-928D-57A5-6D71-93E4F5AFA49F}"/>
              </a:ext>
            </a:extLst>
          </p:cNvPr>
          <p:cNvCxnSpPr/>
          <p:nvPr/>
        </p:nvCxnSpPr>
        <p:spPr>
          <a:xfrm>
            <a:off x="2341349" y="329132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29E8B3C8-E18A-7893-EDC7-498E556538D3}"/>
              </a:ext>
            </a:extLst>
          </p:cNvPr>
          <p:cNvCxnSpPr/>
          <p:nvPr/>
        </p:nvCxnSpPr>
        <p:spPr>
          <a:xfrm>
            <a:off x="3054428" y="329132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5377CF11-869B-F18E-0068-A749C5801D91}"/>
              </a:ext>
            </a:extLst>
          </p:cNvPr>
          <p:cNvCxnSpPr/>
          <p:nvPr/>
        </p:nvCxnSpPr>
        <p:spPr>
          <a:xfrm>
            <a:off x="3721937" y="330483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3ED1A757-37EF-1E90-59AA-D0A2D9067668}"/>
              </a:ext>
            </a:extLst>
          </p:cNvPr>
          <p:cNvCxnSpPr/>
          <p:nvPr/>
        </p:nvCxnSpPr>
        <p:spPr>
          <a:xfrm>
            <a:off x="4423159" y="330483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6BCADE82-896B-660A-CF20-7EA7B385C315}"/>
              </a:ext>
            </a:extLst>
          </p:cNvPr>
          <p:cNvCxnSpPr/>
          <p:nvPr/>
        </p:nvCxnSpPr>
        <p:spPr>
          <a:xfrm>
            <a:off x="5126112" y="330206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9749534B-6D3C-4BC1-AC92-80796B3152E2}"/>
              </a:ext>
            </a:extLst>
          </p:cNvPr>
          <p:cNvCxnSpPr/>
          <p:nvPr/>
        </p:nvCxnSpPr>
        <p:spPr>
          <a:xfrm>
            <a:off x="5824381" y="330206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B4DF8310-695B-0973-B9F2-83F6913A430D}"/>
              </a:ext>
            </a:extLst>
          </p:cNvPr>
          <p:cNvCxnSpPr/>
          <p:nvPr/>
        </p:nvCxnSpPr>
        <p:spPr>
          <a:xfrm>
            <a:off x="6522650" y="330206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E07B4BE9-3F8D-51CD-6D4D-F3BF6E60EE8D}"/>
              </a:ext>
            </a:extLst>
          </p:cNvPr>
          <p:cNvCxnSpPr/>
          <p:nvPr/>
        </p:nvCxnSpPr>
        <p:spPr>
          <a:xfrm>
            <a:off x="7212607" y="3290636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ACE3EAB0-58EB-03E4-161F-1256E95BE0A4}"/>
              </a:ext>
            </a:extLst>
          </p:cNvPr>
          <p:cNvCxnSpPr/>
          <p:nvPr/>
        </p:nvCxnSpPr>
        <p:spPr>
          <a:xfrm>
            <a:off x="7894250" y="3274011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: Rounded Corners 1032">
            <a:extLst>
              <a:ext uri="{FF2B5EF4-FFF2-40B4-BE49-F238E27FC236}">
                <a16:creationId xmlns:a16="http://schemas.microsoft.com/office/drawing/2014/main" id="{FAA3C953-0696-4FDA-13D5-A67D21861597}"/>
              </a:ext>
            </a:extLst>
          </p:cNvPr>
          <p:cNvSpPr/>
          <p:nvPr/>
        </p:nvSpPr>
        <p:spPr>
          <a:xfrm>
            <a:off x="4329209" y="2183649"/>
            <a:ext cx="796903" cy="820499"/>
          </a:xfrm>
          <a:prstGeom prst="roundRect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B57B6527-F019-94B0-D7B9-5652ABFE9C53}"/>
              </a:ext>
            </a:extLst>
          </p:cNvPr>
          <p:cNvSpPr/>
          <p:nvPr/>
        </p:nvSpPr>
        <p:spPr>
          <a:xfrm>
            <a:off x="2740480" y="2190567"/>
            <a:ext cx="796903" cy="820499"/>
          </a:xfrm>
          <a:prstGeom prst="roundRect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Isosceles Triangle 1034">
            <a:extLst>
              <a:ext uri="{FF2B5EF4-FFF2-40B4-BE49-F238E27FC236}">
                <a16:creationId xmlns:a16="http://schemas.microsoft.com/office/drawing/2014/main" id="{347F6536-9E87-36E4-8279-8E56AD733389}"/>
              </a:ext>
            </a:extLst>
          </p:cNvPr>
          <p:cNvSpPr/>
          <p:nvPr/>
        </p:nvSpPr>
        <p:spPr>
          <a:xfrm rot="10800000">
            <a:off x="4598583" y="3038531"/>
            <a:ext cx="248544" cy="206931"/>
          </a:xfrm>
          <a:prstGeom prst="triangle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Isosceles Triangle 1035">
            <a:extLst>
              <a:ext uri="{FF2B5EF4-FFF2-40B4-BE49-F238E27FC236}">
                <a16:creationId xmlns:a16="http://schemas.microsoft.com/office/drawing/2014/main" id="{78D94092-9FEA-4256-4C18-9C1D69885134}"/>
              </a:ext>
            </a:extLst>
          </p:cNvPr>
          <p:cNvSpPr/>
          <p:nvPr/>
        </p:nvSpPr>
        <p:spPr>
          <a:xfrm rot="10800000">
            <a:off x="3006749" y="3049865"/>
            <a:ext cx="248544" cy="206931"/>
          </a:xfrm>
          <a:prstGeom prst="triangle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2725FBAD-DC70-B41C-6A97-3D85C0FDAF26}"/>
              </a:ext>
            </a:extLst>
          </p:cNvPr>
          <p:cNvSpPr txBox="1"/>
          <p:nvPr/>
        </p:nvSpPr>
        <p:spPr>
          <a:xfrm>
            <a:off x="1394378" y="3576995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10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DA3ED2F2-FDF8-9BBF-1F59-634DB1383EE9}"/>
              </a:ext>
            </a:extLst>
          </p:cNvPr>
          <p:cNvSpPr txBox="1"/>
          <p:nvPr/>
        </p:nvSpPr>
        <p:spPr>
          <a:xfrm>
            <a:off x="2087949" y="3588598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20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C0AD47F1-6DF0-2015-373B-546B256B0215}"/>
              </a:ext>
            </a:extLst>
          </p:cNvPr>
          <p:cNvSpPr txBox="1"/>
          <p:nvPr/>
        </p:nvSpPr>
        <p:spPr>
          <a:xfrm>
            <a:off x="707216" y="3588598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0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06E31640-CF0B-00BE-DF75-C20A8FD88533}"/>
              </a:ext>
            </a:extLst>
          </p:cNvPr>
          <p:cNvSpPr txBox="1"/>
          <p:nvPr/>
        </p:nvSpPr>
        <p:spPr>
          <a:xfrm>
            <a:off x="2784252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30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B1A5181E-A8D8-1736-CDAC-B8C4BE13E81A}"/>
              </a:ext>
            </a:extLst>
          </p:cNvPr>
          <p:cNvSpPr txBox="1"/>
          <p:nvPr/>
        </p:nvSpPr>
        <p:spPr>
          <a:xfrm>
            <a:off x="3494916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40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743332DE-1904-15FB-027F-D9DA2D145C98}"/>
              </a:ext>
            </a:extLst>
          </p:cNvPr>
          <p:cNvSpPr txBox="1"/>
          <p:nvPr/>
        </p:nvSpPr>
        <p:spPr>
          <a:xfrm>
            <a:off x="4176567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50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3C891EEA-D24A-A6AC-D45C-CD2C4DFD8410}"/>
              </a:ext>
            </a:extLst>
          </p:cNvPr>
          <p:cNvSpPr txBox="1"/>
          <p:nvPr/>
        </p:nvSpPr>
        <p:spPr>
          <a:xfrm>
            <a:off x="4871382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60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4965129C-2597-D104-6C15-E1A41F99B23A}"/>
              </a:ext>
            </a:extLst>
          </p:cNvPr>
          <p:cNvSpPr txBox="1"/>
          <p:nvPr/>
        </p:nvSpPr>
        <p:spPr>
          <a:xfrm>
            <a:off x="5575544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70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A1A4D121-0A17-BC8E-26FA-6FAEF8CEF6F1}"/>
              </a:ext>
            </a:extLst>
          </p:cNvPr>
          <p:cNvSpPr txBox="1"/>
          <p:nvPr/>
        </p:nvSpPr>
        <p:spPr>
          <a:xfrm>
            <a:off x="6279706" y="3576995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80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7077BA47-7C48-C35E-4116-EB813FFEECF2}"/>
              </a:ext>
            </a:extLst>
          </p:cNvPr>
          <p:cNvSpPr txBox="1"/>
          <p:nvPr/>
        </p:nvSpPr>
        <p:spPr>
          <a:xfrm>
            <a:off x="6961357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90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466710C8-A669-1084-0830-ADBAF7C91527}"/>
              </a:ext>
            </a:extLst>
          </p:cNvPr>
          <p:cNvSpPr txBox="1"/>
          <p:nvPr/>
        </p:nvSpPr>
        <p:spPr>
          <a:xfrm>
            <a:off x="7591589" y="3588598"/>
            <a:ext cx="64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100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55344F1F-81ED-4DEF-2909-7F1EB00B5730}"/>
              </a:ext>
            </a:extLst>
          </p:cNvPr>
          <p:cNvSpPr txBox="1"/>
          <p:nvPr/>
        </p:nvSpPr>
        <p:spPr>
          <a:xfrm>
            <a:off x="4249597" y="2258000"/>
            <a:ext cx="97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chivo" panose="020B0604020202020204" charset="0"/>
                <a:cs typeface="Archivo" panose="020B0604020202020204" charset="0"/>
              </a:rPr>
              <a:t>56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2BC4E5C1-E754-BBC1-8405-79725779DE48}"/>
              </a:ext>
            </a:extLst>
          </p:cNvPr>
          <p:cNvSpPr txBox="1"/>
          <p:nvPr/>
        </p:nvSpPr>
        <p:spPr>
          <a:xfrm>
            <a:off x="2648627" y="2252835"/>
            <a:ext cx="97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chivo" panose="020B0604020202020204" charset="0"/>
                <a:cs typeface="Archivo" panose="020B0604020202020204" charset="0"/>
              </a:rPr>
              <a:t>31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F5DFFA5E-6AD3-D2B0-A689-06CB8AFF0C58}"/>
              </a:ext>
            </a:extLst>
          </p:cNvPr>
          <p:cNvSpPr txBox="1"/>
          <p:nvPr/>
        </p:nvSpPr>
        <p:spPr>
          <a:xfrm>
            <a:off x="2356147" y="1439479"/>
            <a:ext cx="154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National</a:t>
            </a:r>
          </a:p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Average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3CC79D84-0229-83E9-038E-BC75A25CFDC4}"/>
              </a:ext>
            </a:extLst>
          </p:cNvPr>
          <p:cNvSpPr txBox="1"/>
          <p:nvPr/>
        </p:nvSpPr>
        <p:spPr>
          <a:xfrm>
            <a:off x="3947982" y="1441000"/>
            <a:ext cx="154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Initial Score</a:t>
            </a:r>
          </a:p>
        </p:txBody>
      </p:sp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A20CE681-872D-840C-7637-90D1BD8B5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Draft + Scoring</a:t>
            </a:r>
            <a:endParaRPr baseline="30000" dirty="0"/>
          </a:p>
        </p:txBody>
      </p:sp>
    </p:spTree>
    <p:extLst>
      <p:ext uri="{BB962C8B-B14F-4D97-AF65-F5344CB8AC3E}">
        <p14:creationId xmlns:p14="http://schemas.microsoft.com/office/powerpoint/2010/main" val="365815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F5989-EF76-1EAE-8CD5-D7C0C5D6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57" y="-184157"/>
            <a:ext cx="9343054" cy="4284344"/>
          </a:xfrm>
          <a:prstGeom prst="rect">
            <a:avLst/>
          </a:prstGeom>
        </p:spPr>
      </p:pic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6%</a:t>
            </a:r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EB282263-0C3B-3029-FBFD-8F20F9054C88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Complete Streets Case Study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3F588-6C82-5669-2F5A-7D9620C26DA2}"/>
              </a:ext>
            </a:extLst>
          </p:cNvPr>
          <p:cNvSpPr txBox="1"/>
          <p:nvPr/>
        </p:nvSpPr>
        <p:spPr>
          <a:xfrm>
            <a:off x="7015879" y="4264218"/>
            <a:ext cx="320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Google Maps</a:t>
            </a:r>
          </a:p>
        </p:txBody>
      </p:sp>
      <p:pic>
        <p:nvPicPr>
          <p:cNvPr id="1025" name="Picture 1024" descr="A black and white map pointer&#10;&#10;Description automatically generated">
            <a:extLst>
              <a:ext uri="{FF2B5EF4-FFF2-40B4-BE49-F238E27FC236}">
                <a16:creationId xmlns:a16="http://schemas.microsoft.com/office/drawing/2014/main" id="{491B53A5-D18E-4FE3-7EEF-7AE4C0A0ED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10487" y="696117"/>
            <a:ext cx="1211446" cy="12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14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A31816E0-0BC6-D068-8B6B-75D93DE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646C656-4CB9-465D-40D4-F608FA59CC3C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A4C82F0-1B13-4418-7DCC-88F1171012C3}"/>
              </a:ext>
            </a:extLst>
          </p:cNvPr>
          <p:cNvSpPr txBox="1">
            <a:spLocks/>
          </p:cNvSpPr>
          <p:nvPr/>
        </p:nvSpPr>
        <p:spPr>
          <a:xfrm>
            <a:off x="828675" y="1526742"/>
            <a:ext cx="3072913" cy="23887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4735714-E268-2B83-4CCD-FE705AB25BC5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AA089A73-8DA5-8C0B-7F13-2D90F28944B4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84C5CE66-D3B4-C641-E2EA-52154A0E374B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6F53E385-9D22-6560-ABF8-9C93DD931CE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2FF645F-6A3F-6E1E-B73E-CDFCF2E176DD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50373D1-8428-05CC-593F-A3C3B05DED3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A62D8860-2575-F692-5417-95E748EA2BF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2D0213B-C56F-BD00-41DA-A0BE45D788A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40CC654D-E2F9-18D7-2F28-DA3099D6585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F5304AF4-AACF-615D-C508-A808DB596B9C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F05E7CF2-4C0D-288C-CBFA-427DA226BB8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F79D542-E374-C1F8-A2FF-7F626816FBB3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F9EF26B9-F2C4-3475-9D3E-8EC4812B3812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F37C8698-6FE5-56DF-9823-7E1FA7B42887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AE1B925-A96C-958C-39D0-DE656B894F1D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DB3295F-265D-628A-614A-2D2CA8A3589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C1A85F79-29C5-2023-AA51-0D94646473E6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61A73655-ECE3-7316-19B7-1186A9E10711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FD013AC1-D073-0457-F5C8-49D84942371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FCC3C894-2B16-5C53-0F64-E0853304E7D4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EA1E72E-DCA2-D4C1-F1CD-2F9D15CA526F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D3EE303-A2B5-5D48-0ED7-D73E052F3B9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1B2F66C2-7E19-33CF-4D86-F482615D9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354055BF-D910-D87B-0774-9EE267786B0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C0D1B23-60AB-356D-1451-7E488ABFD7F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63874B77-4455-0C74-16F6-289E89CAFBF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72F6FA6-6140-E4D7-5DF2-A2A3D3E304E5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EE00382C-6262-C4F8-8CF9-2AC6EE133089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A51784F-54E0-9DB3-E2AF-1BD03FE66C42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811E235-AE39-21DA-B28F-E07F25363952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D6382282-0272-2563-5D82-65506E1B793F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8335ADA-C42D-7F62-E925-892C8283E85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7E53A6E-5353-9E79-F236-7CD811AEB69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9D388A3F-0E95-3BB5-F42B-78B80E0E56FA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40DBF907-3C92-32B8-25BA-BA970115212E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69046EF-BC96-DB3D-C9B7-9E8B6AB1323E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D9A96E6F-CC6B-BDB4-4A61-C19D99026E27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CC472E99-0393-2744-901C-74F663D2789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7A174DE-EC2B-8287-F51A-56BE17D04E1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71CAC5B-A680-E511-EF16-F7A72F72117A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74786CFA-1445-4A56-AF71-EF6D75BE1A5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0449778-52AF-2D83-4197-AC864A0BAE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49161C3-7257-8A86-E589-4B75F25504DB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1EA43424-2FB7-B164-3A1C-14246E64EB5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3DA85DF9-C088-44DA-F97F-0A04160079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BF250D3B-BF68-1533-E112-81FCD6A287D7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0602993-6555-70FD-1B97-4F857B3D369B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3ACF9F88-DDC5-C04C-A68F-F4BF6F3C1335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AE23E9B4-B8A1-6AA4-AE63-F01478F0FB36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5F821930-9779-7E76-5DCB-D8E4735642B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78A98D8F-70E9-E22E-0107-76189762276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9B11F0E-0A4C-993F-5386-34278C4C655D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44ECC40-E459-D167-8E14-EE92CA923D31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44187ECB-B9DF-A423-AB22-149DE7960D2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518DD5-76C6-6842-E253-6491E1A46DB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83%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E799B-33E3-058B-18C0-D1F7E6777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121"/>
          <a:stretch/>
        </p:blipFill>
        <p:spPr>
          <a:xfrm>
            <a:off x="787350" y="1354836"/>
            <a:ext cx="7256978" cy="3021129"/>
          </a:xfrm>
          <a:prstGeom prst="rect">
            <a:avLst/>
          </a:prstGeom>
        </p:spPr>
      </p:pic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8F419D37-D907-36B4-2DDA-E68DAABD9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Draft + Scoring</a:t>
            </a:r>
            <a:endParaRPr baseline="30000" dirty="0"/>
          </a:p>
        </p:txBody>
      </p:sp>
    </p:spTree>
    <p:extLst>
      <p:ext uri="{BB962C8B-B14F-4D97-AF65-F5344CB8AC3E}">
        <p14:creationId xmlns:p14="http://schemas.microsoft.com/office/powerpoint/2010/main" val="1319816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A31816E0-0BC6-D068-8B6B-75D93DE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A89ED052-ED08-8595-D650-0A5DFB169A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019" y="583709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Draft + Scoring</a:t>
            </a:r>
            <a:endParaRPr baseline="30000" dirty="0"/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646C656-4CB9-465D-40D4-F608FA59CC3C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A4C82F0-1B13-4418-7DCC-88F1171012C3}"/>
              </a:ext>
            </a:extLst>
          </p:cNvPr>
          <p:cNvSpPr txBox="1">
            <a:spLocks/>
          </p:cNvSpPr>
          <p:nvPr/>
        </p:nvSpPr>
        <p:spPr>
          <a:xfrm>
            <a:off x="828675" y="1526742"/>
            <a:ext cx="3072913" cy="23887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4735714-E268-2B83-4CCD-FE705AB25BC5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AA089A73-8DA5-8C0B-7F13-2D90F28944B4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84C5CE66-D3B4-C641-E2EA-52154A0E374B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6F53E385-9D22-6560-ABF8-9C93DD931CE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2FF645F-6A3F-6E1E-B73E-CDFCF2E176DD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50373D1-8428-05CC-593F-A3C3B05DED3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A62D8860-2575-F692-5417-95E748EA2BF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2D0213B-C56F-BD00-41DA-A0BE45D788A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40CC654D-E2F9-18D7-2F28-DA3099D6585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F5304AF4-AACF-615D-C508-A808DB596B9C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F05E7CF2-4C0D-288C-CBFA-427DA226BB8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F79D542-E374-C1F8-A2FF-7F626816FBB3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F9EF26B9-F2C4-3475-9D3E-8EC4812B3812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F37C8698-6FE5-56DF-9823-7E1FA7B42887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AE1B925-A96C-958C-39D0-DE656B894F1D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DB3295F-265D-628A-614A-2D2CA8A3589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C1A85F79-29C5-2023-AA51-0D94646473E6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61A73655-ECE3-7316-19B7-1186A9E10711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FD013AC1-D073-0457-F5C8-49D84942371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FCC3C894-2B16-5C53-0F64-E0853304E7D4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EA1E72E-DCA2-D4C1-F1CD-2F9D15CA526F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D3EE303-A2B5-5D48-0ED7-D73E052F3B9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1B2F66C2-7E19-33CF-4D86-F482615D9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354055BF-D910-D87B-0774-9EE267786B0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C0D1B23-60AB-356D-1451-7E488ABFD7F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63874B77-4455-0C74-16F6-289E89CAFBF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72F6FA6-6140-E4D7-5DF2-A2A3D3E304E5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EE00382C-6262-C4F8-8CF9-2AC6EE133089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A51784F-54E0-9DB3-E2AF-1BD03FE66C42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811E235-AE39-21DA-B28F-E07F25363952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D6382282-0272-2563-5D82-65506E1B793F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8335ADA-C42D-7F62-E925-892C8283E85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7E53A6E-5353-9E79-F236-7CD811AEB69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9D388A3F-0E95-3BB5-F42B-78B80E0E56FA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40DBF907-3C92-32B8-25BA-BA970115212E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69046EF-BC96-DB3D-C9B7-9E8B6AB1323E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D9A96E6F-CC6B-BDB4-4A61-C19D99026E27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CC472E99-0393-2744-901C-74F663D2789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7A174DE-EC2B-8287-F51A-56BE17D04E1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71CAC5B-A680-E511-EF16-F7A72F72117A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74786CFA-1445-4A56-AF71-EF6D75BE1A5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0449778-52AF-2D83-4197-AC864A0BAE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49161C3-7257-8A86-E589-4B75F25504DB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1EA43424-2FB7-B164-3A1C-14246E64EB5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3DA85DF9-C088-44DA-F97F-0A04160079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BF250D3B-BF68-1533-E112-81FCD6A287D7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0602993-6555-70FD-1B97-4F857B3D369B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3ACF9F88-DDC5-C04C-A68F-F4BF6F3C1335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AE23E9B4-B8A1-6AA4-AE63-F01478F0FB36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5F821930-9779-7E76-5DCB-D8E4735642B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78A98D8F-70E9-E22E-0107-76189762276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9B11F0E-0A4C-993F-5386-34278C4C655D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44ECC40-E459-D167-8E14-EE92CA923D31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44187ECB-B9DF-A423-AB22-149DE7960D2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518DD5-76C6-6842-E253-6491E1A46DB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86%</a:t>
            </a:r>
          </a:p>
        </p:txBody>
      </p:sp>
      <p:sp>
        <p:nvSpPr>
          <p:cNvPr id="2" name="Google Shape;2241;p37">
            <a:extLst>
              <a:ext uri="{FF2B5EF4-FFF2-40B4-BE49-F238E27FC236}">
                <a16:creationId xmlns:a16="http://schemas.microsoft.com/office/drawing/2014/main" id="{3FE3925E-16F9-01FE-8DC7-4E7A0F0BCA10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3661003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Added specific </a:t>
            </a:r>
            <a:r>
              <a:rPr lang="en-US" dirty="0">
                <a:highlight>
                  <a:srgbClr val="FAD57C"/>
                </a:highlight>
              </a:rPr>
              <a:t>prioritization</a:t>
            </a:r>
            <a:r>
              <a:rPr lang="en-US" dirty="0"/>
              <a:t> categories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Added a performance </a:t>
            </a:r>
            <a:r>
              <a:rPr lang="en-US" dirty="0">
                <a:highlight>
                  <a:srgbClr val="F2BCD1"/>
                </a:highlight>
              </a:rPr>
              <a:t>reporting</a:t>
            </a:r>
            <a:r>
              <a:rPr lang="en-US" dirty="0"/>
              <a:t> cycle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Added </a:t>
            </a:r>
            <a:r>
              <a:rPr lang="en-US" dirty="0">
                <a:highlight>
                  <a:srgbClr val="42ACD1"/>
                </a:highlight>
              </a:rPr>
              <a:t>Work Zone</a:t>
            </a:r>
            <a:r>
              <a:rPr lang="en-US" dirty="0"/>
              <a:t> detour recommendations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Added interim design guidance and required </a:t>
            </a:r>
            <a:r>
              <a:rPr lang="en-US" dirty="0">
                <a:highlight>
                  <a:srgbClr val="D98F60"/>
                </a:highlight>
              </a:rPr>
              <a:t>public engagement</a:t>
            </a:r>
            <a:r>
              <a:rPr lang="en-US" dirty="0"/>
              <a:t> for the design guideline process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Encouraged opportunities for Complete Streets-related staff </a:t>
            </a:r>
            <a:r>
              <a:rPr lang="en-US" dirty="0">
                <a:highlight>
                  <a:srgbClr val="FAD57C"/>
                </a:highlight>
              </a:rPr>
              <a:t>training</a:t>
            </a:r>
            <a:r>
              <a:rPr lang="en-US" dirty="0"/>
              <a:t> and allowing developers to join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C3F25-FECB-BFB1-805A-F10632869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23" y="624308"/>
            <a:ext cx="2754402" cy="3584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492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A31816E0-0BC6-D068-8B6B-75D93DE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646C656-4CB9-465D-40D4-F608FA59CC3C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A4C82F0-1B13-4418-7DCC-88F1171012C3}"/>
              </a:ext>
            </a:extLst>
          </p:cNvPr>
          <p:cNvSpPr txBox="1">
            <a:spLocks/>
          </p:cNvSpPr>
          <p:nvPr/>
        </p:nvSpPr>
        <p:spPr>
          <a:xfrm>
            <a:off x="828675" y="1526742"/>
            <a:ext cx="3072913" cy="23887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4735714-E268-2B83-4CCD-FE705AB25BC5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AA089A73-8DA5-8C0B-7F13-2D90F28944B4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84C5CE66-D3B4-C641-E2EA-52154A0E374B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6F53E385-9D22-6560-ABF8-9C93DD931CE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2FF645F-6A3F-6E1E-B73E-CDFCF2E176DD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50373D1-8428-05CC-593F-A3C3B05DED3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A62D8860-2575-F692-5417-95E748EA2BF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2D0213B-C56F-BD00-41DA-A0BE45D788A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40CC654D-E2F9-18D7-2F28-DA3099D6585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F5304AF4-AACF-615D-C508-A808DB596B9C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F05E7CF2-4C0D-288C-CBFA-427DA226BB8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F79D542-E374-C1F8-A2FF-7F626816FBB3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F9EF26B9-F2C4-3475-9D3E-8EC4812B3812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F37C8698-6FE5-56DF-9823-7E1FA7B42887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AE1B925-A96C-958C-39D0-DE656B894F1D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DB3295F-265D-628A-614A-2D2CA8A3589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C1A85F79-29C5-2023-AA51-0D94646473E6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61A73655-ECE3-7316-19B7-1186A9E10711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FD013AC1-D073-0457-F5C8-49D84942371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FCC3C894-2B16-5C53-0F64-E0853304E7D4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EA1E72E-DCA2-D4C1-F1CD-2F9D15CA526F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D3EE303-A2B5-5D48-0ED7-D73E052F3B9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1B2F66C2-7E19-33CF-4D86-F482615D9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354055BF-D910-D87B-0774-9EE267786B0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C0D1B23-60AB-356D-1451-7E488ABFD7F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63874B77-4455-0C74-16F6-289E89CAFBF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72F6FA6-6140-E4D7-5DF2-A2A3D3E304E5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EE00382C-6262-C4F8-8CF9-2AC6EE133089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A51784F-54E0-9DB3-E2AF-1BD03FE66C42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811E235-AE39-21DA-B28F-E07F25363952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D6382282-0272-2563-5D82-65506E1B793F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8335ADA-C42D-7F62-E925-892C8283E85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7E53A6E-5353-9E79-F236-7CD811AEB69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9D388A3F-0E95-3BB5-F42B-78B80E0E56FA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40DBF907-3C92-32B8-25BA-BA970115212E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69046EF-BC96-DB3D-C9B7-9E8B6AB1323E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D9A96E6F-CC6B-BDB4-4A61-C19D99026E27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CC472E99-0393-2744-901C-74F663D2789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7A174DE-EC2B-8287-F51A-56BE17D04E1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71CAC5B-A680-E511-EF16-F7A72F72117A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74786CFA-1445-4A56-AF71-EF6D75BE1A5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0449778-52AF-2D83-4197-AC864A0BAE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49161C3-7257-8A86-E589-4B75F25504DB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1EA43424-2FB7-B164-3A1C-14246E64EB5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3DA85DF9-C088-44DA-F97F-0A04160079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BF250D3B-BF68-1533-E112-81FCD6A287D7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0602993-6555-70FD-1B97-4F857B3D369B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3ACF9F88-DDC5-C04C-A68F-F4BF6F3C1335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AE23E9B4-B8A1-6AA4-AE63-F01478F0FB36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5F821930-9779-7E76-5DCB-D8E4735642B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78A98D8F-70E9-E22E-0107-76189762276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9B11F0E-0A4C-993F-5386-34278C4C655D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44ECC40-E459-D167-8E14-EE92CA923D31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44187ECB-B9DF-A423-AB22-149DE7960D2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518DD5-76C6-6842-E253-6491E1A46DB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89%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F4473-BE68-B4A8-0088-95AD2B27DB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2405" y="1307901"/>
            <a:ext cx="7001482" cy="3044965"/>
          </a:xfrm>
          <a:prstGeom prst="rect">
            <a:avLst/>
          </a:prstGeom>
        </p:spPr>
      </p:pic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E6923F9A-610A-3337-0BE8-41442471D2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Draft + Scoring</a:t>
            </a:r>
            <a:endParaRPr baseline="30000" dirty="0"/>
          </a:p>
        </p:txBody>
      </p:sp>
    </p:spTree>
    <p:extLst>
      <p:ext uri="{BB962C8B-B14F-4D97-AF65-F5344CB8AC3E}">
        <p14:creationId xmlns:p14="http://schemas.microsoft.com/office/powerpoint/2010/main" val="1773967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A31816E0-0BC6-D068-8B6B-75D93DE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646C656-4CB9-465D-40D4-F608FA59CC3C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A4C82F0-1B13-4418-7DCC-88F1171012C3}"/>
              </a:ext>
            </a:extLst>
          </p:cNvPr>
          <p:cNvSpPr txBox="1">
            <a:spLocks/>
          </p:cNvSpPr>
          <p:nvPr/>
        </p:nvSpPr>
        <p:spPr>
          <a:xfrm>
            <a:off x="722255" y="1773526"/>
            <a:ext cx="3072913" cy="23887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4735714-E268-2B83-4CCD-FE705AB25BC5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AA089A73-8DA5-8C0B-7F13-2D90F28944B4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84C5CE66-D3B4-C641-E2EA-52154A0E374B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6F53E385-9D22-6560-ABF8-9C93DD931CE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2FF645F-6A3F-6E1E-B73E-CDFCF2E176DD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50373D1-8428-05CC-593F-A3C3B05DED3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A62D8860-2575-F692-5417-95E748EA2BF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2D0213B-C56F-BD00-41DA-A0BE45D788A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40CC654D-E2F9-18D7-2F28-DA3099D6585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F5304AF4-AACF-615D-C508-A808DB596B9C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F05E7CF2-4C0D-288C-CBFA-427DA226BB8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F79D542-E374-C1F8-A2FF-7F626816FBB3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F9EF26B9-F2C4-3475-9D3E-8EC4812B3812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F37C8698-6FE5-56DF-9823-7E1FA7B42887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AE1B925-A96C-958C-39D0-DE656B894F1D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DB3295F-265D-628A-614A-2D2CA8A3589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C1A85F79-29C5-2023-AA51-0D94646473E6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61A73655-ECE3-7316-19B7-1186A9E10711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FD013AC1-D073-0457-F5C8-49D84942371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FCC3C894-2B16-5C53-0F64-E0853304E7D4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EA1E72E-DCA2-D4C1-F1CD-2F9D15CA526F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D3EE303-A2B5-5D48-0ED7-D73E052F3B9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1B2F66C2-7E19-33CF-4D86-F482615D9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354055BF-D910-D87B-0774-9EE267786B0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C0D1B23-60AB-356D-1451-7E488ABFD7F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63874B77-4455-0C74-16F6-289E89CAFBF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72F6FA6-6140-E4D7-5DF2-A2A3D3E304E5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EE00382C-6262-C4F8-8CF9-2AC6EE133089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A51784F-54E0-9DB3-E2AF-1BD03FE66C42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811E235-AE39-21DA-B28F-E07F25363952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D6382282-0272-2563-5D82-65506E1B793F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8335ADA-C42D-7F62-E925-892C8283E85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7E53A6E-5353-9E79-F236-7CD811AEB69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9D388A3F-0E95-3BB5-F42B-78B80E0E56FA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40DBF907-3C92-32B8-25BA-BA970115212E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69046EF-BC96-DB3D-C9B7-9E8B6AB1323E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D9A96E6F-CC6B-BDB4-4A61-C19D99026E27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CC472E99-0393-2744-901C-74F663D2789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7A174DE-EC2B-8287-F51A-56BE17D04E1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71CAC5B-A680-E511-EF16-F7A72F72117A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74786CFA-1445-4A56-AF71-EF6D75BE1A5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0449778-52AF-2D83-4197-AC864A0BAE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49161C3-7257-8A86-E589-4B75F25504DB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1EA43424-2FB7-B164-3A1C-14246E64EB5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3DA85DF9-C088-44DA-F97F-0A04160079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BF250D3B-BF68-1533-E112-81FCD6A287D7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0602993-6555-70FD-1B97-4F857B3D369B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3ACF9F88-DDC5-C04C-A68F-F4BF6F3C1335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AE23E9B4-B8A1-6AA4-AE63-F01478F0FB36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5F821930-9779-7E76-5DCB-D8E4735642B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78A98D8F-70E9-E22E-0107-76189762276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9B11F0E-0A4C-993F-5386-34278C4C655D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44ECC40-E459-D167-8E14-EE92CA923D31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44187ECB-B9DF-A423-AB22-149DE7960D2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518DD5-76C6-6842-E253-6491E1A46DB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91%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3A71C-F8CE-CC54-1BDE-A22BD5238137}"/>
              </a:ext>
            </a:extLst>
          </p:cNvPr>
          <p:cNvCxnSpPr>
            <a:cxnSpLocks/>
          </p:cNvCxnSpPr>
          <p:nvPr/>
        </p:nvCxnSpPr>
        <p:spPr>
          <a:xfrm>
            <a:off x="939270" y="3296869"/>
            <a:ext cx="69677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E82A5-B5EC-AF75-4AB0-DD698FE03068}"/>
              </a:ext>
            </a:extLst>
          </p:cNvPr>
          <p:cNvCxnSpPr/>
          <p:nvPr/>
        </p:nvCxnSpPr>
        <p:spPr>
          <a:xfrm>
            <a:off x="947583" y="3280243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CD92E7-62C0-37E9-2F04-A371F1F22DF8}"/>
              </a:ext>
            </a:extLst>
          </p:cNvPr>
          <p:cNvCxnSpPr/>
          <p:nvPr/>
        </p:nvCxnSpPr>
        <p:spPr>
          <a:xfrm>
            <a:off x="1648621" y="329132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1BC48A-928D-57A5-6D71-93E4F5AFA49F}"/>
              </a:ext>
            </a:extLst>
          </p:cNvPr>
          <p:cNvCxnSpPr/>
          <p:nvPr/>
        </p:nvCxnSpPr>
        <p:spPr>
          <a:xfrm>
            <a:off x="2341349" y="329132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29E8B3C8-E18A-7893-EDC7-498E556538D3}"/>
              </a:ext>
            </a:extLst>
          </p:cNvPr>
          <p:cNvCxnSpPr/>
          <p:nvPr/>
        </p:nvCxnSpPr>
        <p:spPr>
          <a:xfrm>
            <a:off x="3054428" y="329132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5377CF11-869B-F18E-0068-A749C5801D91}"/>
              </a:ext>
            </a:extLst>
          </p:cNvPr>
          <p:cNvCxnSpPr/>
          <p:nvPr/>
        </p:nvCxnSpPr>
        <p:spPr>
          <a:xfrm>
            <a:off x="3721937" y="330483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3ED1A757-37EF-1E90-59AA-D0A2D9067668}"/>
              </a:ext>
            </a:extLst>
          </p:cNvPr>
          <p:cNvCxnSpPr/>
          <p:nvPr/>
        </p:nvCxnSpPr>
        <p:spPr>
          <a:xfrm>
            <a:off x="4423159" y="330483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6BCADE82-896B-660A-CF20-7EA7B385C315}"/>
              </a:ext>
            </a:extLst>
          </p:cNvPr>
          <p:cNvCxnSpPr/>
          <p:nvPr/>
        </p:nvCxnSpPr>
        <p:spPr>
          <a:xfrm>
            <a:off x="5126112" y="330206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9749534B-6D3C-4BC1-AC92-80796B3152E2}"/>
              </a:ext>
            </a:extLst>
          </p:cNvPr>
          <p:cNvCxnSpPr/>
          <p:nvPr/>
        </p:nvCxnSpPr>
        <p:spPr>
          <a:xfrm>
            <a:off x="5824381" y="330206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B4DF8310-695B-0973-B9F2-83F6913A430D}"/>
              </a:ext>
            </a:extLst>
          </p:cNvPr>
          <p:cNvCxnSpPr/>
          <p:nvPr/>
        </p:nvCxnSpPr>
        <p:spPr>
          <a:xfrm>
            <a:off x="6522650" y="3302065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E07B4BE9-3F8D-51CD-6D4D-F3BF6E60EE8D}"/>
              </a:ext>
            </a:extLst>
          </p:cNvPr>
          <p:cNvCxnSpPr/>
          <p:nvPr/>
        </p:nvCxnSpPr>
        <p:spPr>
          <a:xfrm>
            <a:off x="7212607" y="3290636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ACE3EAB0-58EB-03E4-161F-1256E95BE0A4}"/>
              </a:ext>
            </a:extLst>
          </p:cNvPr>
          <p:cNvCxnSpPr/>
          <p:nvPr/>
        </p:nvCxnSpPr>
        <p:spPr>
          <a:xfrm>
            <a:off x="7894250" y="3274011"/>
            <a:ext cx="0" cy="250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: Rounded Corners 1032">
            <a:extLst>
              <a:ext uri="{FF2B5EF4-FFF2-40B4-BE49-F238E27FC236}">
                <a16:creationId xmlns:a16="http://schemas.microsoft.com/office/drawing/2014/main" id="{FAA3C953-0696-4FDA-13D5-A67D21861597}"/>
              </a:ext>
            </a:extLst>
          </p:cNvPr>
          <p:cNvSpPr/>
          <p:nvPr/>
        </p:nvSpPr>
        <p:spPr>
          <a:xfrm>
            <a:off x="4329209" y="2183649"/>
            <a:ext cx="796903" cy="820499"/>
          </a:xfrm>
          <a:prstGeom prst="roundRect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B57B6527-F019-94B0-D7B9-5652ABFE9C53}"/>
              </a:ext>
            </a:extLst>
          </p:cNvPr>
          <p:cNvSpPr/>
          <p:nvPr/>
        </p:nvSpPr>
        <p:spPr>
          <a:xfrm>
            <a:off x="2740480" y="2190567"/>
            <a:ext cx="796903" cy="820499"/>
          </a:xfrm>
          <a:prstGeom prst="roundRect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Isosceles Triangle 1034">
            <a:extLst>
              <a:ext uri="{FF2B5EF4-FFF2-40B4-BE49-F238E27FC236}">
                <a16:creationId xmlns:a16="http://schemas.microsoft.com/office/drawing/2014/main" id="{347F6536-9E87-36E4-8279-8E56AD733389}"/>
              </a:ext>
            </a:extLst>
          </p:cNvPr>
          <p:cNvSpPr/>
          <p:nvPr/>
        </p:nvSpPr>
        <p:spPr>
          <a:xfrm rot="10800000">
            <a:off x="4598583" y="3038531"/>
            <a:ext cx="248544" cy="206931"/>
          </a:xfrm>
          <a:prstGeom prst="triangle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Isosceles Triangle 1035">
            <a:extLst>
              <a:ext uri="{FF2B5EF4-FFF2-40B4-BE49-F238E27FC236}">
                <a16:creationId xmlns:a16="http://schemas.microsoft.com/office/drawing/2014/main" id="{78D94092-9FEA-4256-4C18-9C1D69885134}"/>
              </a:ext>
            </a:extLst>
          </p:cNvPr>
          <p:cNvSpPr/>
          <p:nvPr/>
        </p:nvSpPr>
        <p:spPr>
          <a:xfrm rot="10800000">
            <a:off x="3006749" y="3049865"/>
            <a:ext cx="248544" cy="206931"/>
          </a:xfrm>
          <a:prstGeom prst="triangle">
            <a:avLst/>
          </a:prstGeom>
          <a:solidFill>
            <a:srgbClr val="42ACD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2725FBAD-DC70-B41C-6A97-3D85C0FDAF26}"/>
              </a:ext>
            </a:extLst>
          </p:cNvPr>
          <p:cNvSpPr txBox="1"/>
          <p:nvPr/>
        </p:nvSpPr>
        <p:spPr>
          <a:xfrm>
            <a:off x="1394378" y="3576995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10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DA3ED2F2-FDF8-9BBF-1F59-634DB1383EE9}"/>
              </a:ext>
            </a:extLst>
          </p:cNvPr>
          <p:cNvSpPr txBox="1"/>
          <p:nvPr/>
        </p:nvSpPr>
        <p:spPr>
          <a:xfrm>
            <a:off x="2087949" y="3588598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20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C0AD47F1-6DF0-2015-373B-546B256B0215}"/>
              </a:ext>
            </a:extLst>
          </p:cNvPr>
          <p:cNvSpPr txBox="1"/>
          <p:nvPr/>
        </p:nvSpPr>
        <p:spPr>
          <a:xfrm>
            <a:off x="707216" y="3588598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0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06E31640-CF0B-00BE-DF75-C20A8FD88533}"/>
              </a:ext>
            </a:extLst>
          </p:cNvPr>
          <p:cNvSpPr txBox="1"/>
          <p:nvPr/>
        </p:nvSpPr>
        <p:spPr>
          <a:xfrm>
            <a:off x="2784252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30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B1A5181E-A8D8-1736-CDAC-B8C4BE13E81A}"/>
              </a:ext>
            </a:extLst>
          </p:cNvPr>
          <p:cNvSpPr txBox="1"/>
          <p:nvPr/>
        </p:nvSpPr>
        <p:spPr>
          <a:xfrm>
            <a:off x="3494916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40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743332DE-1904-15FB-027F-D9DA2D145C98}"/>
              </a:ext>
            </a:extLst>
          </p:cNvPr>
          <p:cNvSpPr txBox="1"/>
          <p:nvPr/>
        </p:nvSpPr>
        <p:spPr>
          <a:xfrm>
            <a:off x="4176567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50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3C891EEA-D24A-A6AC-D45C-CD2C4DFD8410}"/>
              </a:ext>
            </a:extLst>
          </p:cNvPr>
          <p:cNvSpPr txBox="1"/>
          <p:nvPr/>
        </p:nvSpPr>
        <p:spPr>
          <a:xfrm>
            <a:off x="4871382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60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4965129C-2597-D104-6C15-E1A41F99B23A}"/>
              </a:ext>
            </a:extLst>
          </p:cNvPr>
          <p:cNvSpPr txBox="1"/>
          <p:nvPr/>
        </p:nvSpPr>
        <p:spPr>
          <a:xfrm>
            <a:off x="5575544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70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A1A4D121-0A17-BC8E-26FA-6FAEF8CEF6F1}"/>
              </a:ext>
            </a:extLst>
          </p:cNvPr>
          <p:cNvSpPr txBox="1"/>
          <p:nvPr/>
        </p:nvSpPr>
        <p:spPr>
          <a:xfrm>
            <a:off x="6279706" y="3576995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80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7077BA47-7C48-C35E-4116-EB813FFEECF2}"/>
              </a:ext>
            </a:extLst>
          </p:cNvPr>
          <p:cNvSpPr txBox="1"/>
          <p:nvPr/>
        </p:nvSpPr>
        <p:spPr>
          <a:xfrm>
            <a:off x="6961357" y="3604774"/>
            <a:ext cx="4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90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466710C8-A669-1084-0830-ADBAF7C91527}"/>
              </a:ext>
            </a:extLst>
          </p:cNvPr>
          <p:cNvSpPr txBox="1"/>
          <p:nvPr/>
        </p:nvSpPr>
        <p:spPr>
          <a:xfrm>
            <a:off x="7591589" y="3588598"/>
            <a:ext cx="64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100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55344F1F-81ED-4DEF-2909-7F1EB00B5730}"/>
              </a:ext>
            </a:extLst>
          </p:cNvPr>
          <p:cNvSpPr txBox="1"/>
          <p:nvPr/>
        </p:nvSpPr>
        <p:spPr>
          <a:xfrm>
            <a:off x="4249597" y="2258000"/>
            <a:ext cx="97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chivo" panose="020B0604020202020204" charset="0"/>
                <a:cs typeface="Archivo" panose="020B0604020202020204" charset="0"/>
              </a:rPr>
              <a:t>56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2BC4E5C1-E754-BBC1-8405-79725779DE48}"/>
              </a:ext>
            </a:extLst>
          </p:cNvPr>
          <p:cNvSpPr txBox="1"/>
          <p:nvPr/>
        </p:nvSpPr>
        <p:spPr>
          <a:xfrm>
            <a:off x="2648627" y="2252835"/>
            <a:ext cx="97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chivo" panose="020B0604020202020204" charset="0"/>
                <a:cs typeface="Archivo" panose="020B0604020202020204" charset="0"/>
              </a:rPr>
              <a:t>31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F5DFFA5E-6AD3-D2B0-A689-06CB8AFF0C58}"/>
              </a:ext>
            </a:extLst>
          </p:cNvPr>
          <p:cNvSpPr txBox="1"/>
          <p:nvPr/>
        </p:nvSpPr>
        <p:spPr>
          <a:xfrm>
            <a:off x="2356147" y="1439479"/>
            <a:ext cx="154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National</a:t>
            </a:r>
          </a:p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Average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3CC79D84-0229-83E9-038E-BC75A25CFDC4}"/>
              </a:ext>
            </a:extLst>
          </p:cNvPr>
          <p:cNvSpPr txBox="1"/>
          <p:nvPr/>
        </p:nvSpPr>
        <p:spPr>
          <a:xfrm>
            <a:off x="3947982" y="1441000"/>
            <a:ext cx="154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86C8F"/>
                </a:solidFill>
                <a:latin typeface="Archivo" panose="020B0604020202020204" charset="0"/>
                <a:cs typeface="Archivo" panose="020B0604020202020204" charset="0"/>
              </a:rPr>
              <a:t>Initial Score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4BCB16-FDC1-9BBC-C7CF-88F00A362ACE}"/>
              </a:ext>
            </a:extLst>
          </p:cNvPr>
          <p:cNvGrpSpPr/>
          <p:nvPr/>
        </p:nvGrpSpPr>
        <p:grpSpPr>
          <a:xfrm>
            <a:off x="5528190" y="1435397"/>
            <a:ext cx="1549745" cy="1804462"/>
            <a:chOff x="4100382" y="1593400"/>
            <a:chExt cx="1549745" cy="18044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07AACA-C236-9A03-0DF8-4198BBA2EA7A}"/>
                </a:ext>
              </a:extLst>
            </p:cNvPr>
            <p:cNvSpPr/>
            <p:nvPr/>
          </p:nvSpPr>
          <p:spPr>
            <a:xfrm>
              <a:off x="4481609" y="2336049"/>
              <a:ext cx="796903" cy="820499"/>
            </a:xfrm>
            <a:prstGeom prst="roundRect">
              <a:avLst/>
            </a:prstGeom>
            <a:solidFill>
              <a:srgbClr val="E98AAE"/>
            </a:solidFill>
            <a:ln>
              <a:solidFill>
                <a:srgbClr val="0082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74D5562-B41C-36F3-170D-B7B8B7873D8C}"/>
                </a:ext>
              </a:extLst>
            </p:cNvPr>
            <p:cNvSpPr/>
            <p:nvPr/>
          </p:nvSpPr>
          <p:spPr>
            <a:xfrm rot="10800000">
              <a:off x="4750983" y="3190931"/>
              <a:ext cx="248544" cy="206931"/>
            </a:xfrm>
            <a:prstGeom prst="triangle">
              <a:avLst/>
            </a:prstGeom>
            <a:solidFill>
              <a:srgbClr val="E98AAE"/>
            </a:solidFill>
            <a:ln>
              <a:solidFill>
                <a:srgbClr val="0082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F550DE-ED63-A9C9-8C8A-9328816A2E0D}"/>
                </a:ext>
              </a:extLst>
            </p:cNvPr>
            <p:cNvSpPr txBox="1"/>
            <p:nvPr/>
          </p:nvSpPr>
          <p:spPr>
            <a:xfrm>
              <a:off x="4401997" y="2410400"/>
              <a:ext cx="9736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chivo" panose="020B0604020202020204" charset="0"/>
                  <a:cs typeface="Archivo" panose="020B0604020202020204" charset="0"/>
                </a:rPr>
                <a:t>78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623952-D361-A86A-8991-C40C82985B84}"/>
                </a:ext>
              </a:extLst>
            </p:cNvPr>
            <p:cNvSpPr txBox="1"/>
            <p:nvPr/>
          </p:nvSpPr>
          <p:spPr>
            <a:xfrm>
              <a:off x="4100382" y="1593400"/>
              <a:ext cx="1549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86C8F"/>
                  </a:solidFill>
                  <a:latin typeface="Archivo" panose="020B0604020202020204" charset="0"/>
                  <a:cs typeface="Archivo" panose="020B0604020202020204" charset="0"/>
                </a:rPr>
                <a:t>Updated Score</a:t>
              </a:r>
            </a:p>
          </p:txBody>
        </p:sp>
      </p:grpSp>
      <p:sp>
        <p:nvSpPr>
          <p:cNvPr id="2" name="Google Shape;2239;p37">
            <a:extLst>
              <a:ext uri="{FF2B5EF4-FFF2-40B4-BE49-F238E27FC236}">
                <a16:creationId xmlns:a16="http://schemas.microsoft.com/office/drawing/2014/main" id="{2DEECCEE-FE9F-7F51-5CD4-E8574C3393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Draft + Scoring</a:t>
            </a:r>
            <a:endParaRPr baseline="30000" dirty="0"/>
          </a:p>
        </p:txBody>
      </p:sp>
    </p:spTree>
    <p:extLst>
      <p:ext uri="{BB962C8B-B14F-4D97-AF65-F5344CB8AC3E}">
        <p14:creationId xmlns:p14="http://schemas.microsoft.com/office/powerpoint/2010/main" val="2537017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>
          <a:extLst>
            <a:ext uri="{FF2B5EF4-FFF2-40B4-BE49-F238E27FC236}">
              <a16:creationId xmlns:a16="http://schemas.microsoft.com/office/drawing/2014/main" id="{A31816E0-0BC6-D068-8B6B-75D93DE9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A89ED052-ED08-8595-D650-0A5DFB169A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817" y="909568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Highest</a:t>
            </a:r>
            <a:br>
              <a:rPr lang="en" dirty="0"/>
            </a:br>
            <a:r>
              <a:rPr lang="en" dirty="0"/>
              <a:t>Ranking</a:t>
            </a:r>
            <a:br>
              <a:rPr lang="en" dirty="0"/>
            </a:br>
            <a:r>
              <a:rPr lang="en" dirty="0"/>
              <a:t>Policies</a:t>
            </a:r>
            <a:br>
              <a:rPr lang="en" dirty="0"/>
            </a:br>
            <a:endParaRPr baseline="30000" dirty="0"/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C646C656-4CB9-465D-40D4-F608FA59CC3C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Dorchester County Complete Streets Ordinance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BA4C82F0-1B13-4418-7DCC-88F1171012C3}"/>
              </a:ext>
            </a:extLst>
          </p:cNvPr>
          <p:cNvSpPr txBox="1">
            <a:spLocks/>
          </p:cNvSpPr>
          <p:nvPr/>
        </p:nvSpPr>
        <p:spPr>
          <a:xfrm>
            <a:off x="828675" y="1526742"/>
            <a:ext cx="3072913" cy="23887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94735714-E268-2B83-4CCD-FE705AB25BC5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AA089A73-8DA5-8C0B-7F13-2D90F28944B4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84C5CE66-D3B4-C641-E2EA-52154A0E374B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6F53E385-9D22-6560-ABF8-9C93DD931CE1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B2FF645F-6A3F-6E1E-B73E-CDFCF2E176DD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750373D1-8428-05CC-593F-A3C3B05DED3D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A62D8860-2575-F692-5417-95E748EA2BF1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2D0213B-C56F-BD00-41DA-A0BE45D788A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40CC654D-E2F9-18D7-2F28-DA3099D6585C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F5304AF4-AACF-615D-C508-A808DB596B9C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F05E7CF2-4C0D-288C-CBFA-427DA226BB85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BF79D542-E374-C1F8-A2FF-7F626816FBB3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F9EF26B9-F2C4-3475-9D3E-8EC4812B3812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F37C8698-6FE5-56DF-9823-7E1FA7B42887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9AE1B925-A96C-958C-39D0-DE656B894F1D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5DB3295F-265D-628A-614A-2D2CA8A35890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C1A85F79-29C5-2023-AA51-0D94646473E6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61A73655-ECE3-7316-19B7-1186A9E10711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FD013AC1-D073-0457-F5C8-49D84942371A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FCC3C894-2B16-5C53-0F64-E0853304E7D4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EEA1E72E-DCA2-D4C1-F1CD-2F9D15CA526F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DD3EE303-A2B5-5D48-0ED7-D73E052F3B90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1B2F66C2-7E19-33CF-4D86-F482615D9F7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354055BF-D910-D87B-0774-9EE267786B03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3C0D1B23-60AB-356D-1451-7E488ABFD7F2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63874B77-4455-0C74-16F6-289E89CAFBF9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572F6FA6-6140-E4D7-5DF2-A2A3D3E304E5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EE00382C-6262-C4F8-8CF9-2AC6EE133089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A51784F-54E0-9DB3-E2AF-1BD03FE66C42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811E235-AE39-21DA-B28F-E07F25363952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D6382282-0272-2563-5D82-65506E1B793F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F8335ADA-C42D-7F62-E925-892C8283E85A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87E53A6E-5353-9E79-F236-7CD811AEB694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9D388A3F-0E95-3BB5-F42B-78B80E0E56FA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40DBF907-3C92-32B8-25BA-BA970115212E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769046EF-BC96-DB3D-C9B7-9E8B6AB1323E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D9A96E6F-CC6B-BDB4-4A61-C19D99026E27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CC472E99-0393-2744-901C-74F663D27897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47A174DE-EC2B-8287-F51A-56BE17D04E11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D71CAC5B-A680-E511-EF16-F7A72F72117A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74786CFA-1445-4A56-AF71-EF6D75BE1A55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10449778-52AF-2D83-4197-AC864A0BAEDC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A49161C3-7257-8A86-E589-4B75F25504DB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1EA43424-2FB7-B164-3A1C-14246E64EB5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3DA85DF9-C088-44DA-F97F-0A0416007965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BF250D3B-BF68-1533-E112-81FCD6A287D7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90602993-6555-70FD-1B97-4F857B3D369B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3ACF9F88-DDC5-C04C-A68F-F4BF6F3C1335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AE23E9B4-B8A1-6AA4-AE63-F01478F0FB36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5F821930-9779-7E76-5DCB-D8E4735642B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78A98D8F-70E9-E22E-0107-76189762276F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39B11F0E-0A4C-993F-5386-34278C4C655D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644ECC40-E459-D167-8E14-EE92CA923D31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44187ECB-B9DF-A423-AB22-149DE7960D2B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6F518DD5-76C6-6842-E253-6491E1A46DB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97%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5D43B3-4875-02D6-A63B-994EEC3C1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911932"/>
              </p:ext>
            </p:extLst>
          </p:nvPr>
        </p:nvGraphicFramePr>
        <p:xfrm>
          <a:off x="2307531" y="263054"/>
          <a:ext cx="6096000" cy="4079240"/>
        </p:xfrm>
        <a:graphic>
          <a:graphicData uri="http://schemas.openxmlformats.org/drawingml/2006/table">
            <a:tbl>
              <a:tblPr firstRow="1" bandRow="1">
                <a:tableStyleId>{AC44A787-D2C5-4C1C-9D8E-C960B65C4276}</a:tableStyleId>
              </a:tblPr>
              <a:tblGrid>
                <a:gridCol w="865781">
                  <a:extLst>
                    <a:ext uri="{9D8B030D-6E8A-4147-A177-3AD203B41FA5}">
                      <a16:colId xmlns:a16="http://schemas.microsoft.com/office/drawing/2014/main" val="377155382"/>
                    </a:ext>
                  </a:extLst>
                </a:gridCol>
                <a:gridCol w="3198219">
                  <a:extLst>
                    <a:ext uri="{9D8B030D-6E8A-4147-A177-3AD203B41FA5}">
                      <a16:colId xmlns:a16="http://schemas.microsoft.com/office/drawing/2014/main" val="13157736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441624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Rank</a:t>
                      </a:r>
                    </a:p>
                  </a:txBody>
                  <a:tcPr>
                    <a:solidFill>
                      <a:srgbClr val="42AC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Jurisdiction</a:t>
                      </a:r>
                    </a:p>
                  </a:txBody>
                  <a:tcPr>
                    <a:solidFill>
                      <a:srgbClr val="42AC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Score</a:t>
                      </a:r>
                    </a:p>
                  </a:txBody>
                  <a:tcPr>
                    <a:solidFill>
                      <a:srgbClr val="42AC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85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Howard County, MD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141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Rogersville, MO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27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 Paso, TX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355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Joplin, MO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16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Tucson, AZ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392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Rolling Meadows, IL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490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Riverside, MO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53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Wellington, FL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24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Tied 9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Orleans, LA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089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Tied 9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Sacramento, CA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</a:t>
                      </a:r>
                    </a:p>
                  </a:txBody>
                  <a:tcPr>
                    <a:solidFill>
                      <a:srgbClr val="FAD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013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171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p36"/>
          <p:cNvSpPr/>
          <p:nvPr/>
        </p:nvSpPr>
        <p:spPr>
          <a:xfrm>
            <a:off x="340009" y="2082202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36"/>
          <p:cNvSpPr txBox="1">
            <a:spLocks noGrp="1"/>
          </p:cNvSpPr>
          <p:nvPr>
            <p:ph type="title"/>
          </p:nvPr>
        </p:nvSpPr>
        <p:spPr>
          <a:xfrm>
            <a:off x="2050500" y="872350"/>
            <a:ext cx="5043000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98AAE"/>
                </a:solidFill>
              </a:rPr>
              <a:t>Contact</a:t>
            </a:r>
            <a:endParaRPr dirty="0">
              <a:solidFill>
                <a:srgbClr val="E98AAE"/>
              </a:solidFill>
            </a:endParaRPr>
          </a:p>
        </p:txBody>
      </p:sp>
      <p:sp>
        <p:nvSpPr>
          <p:cNvPr id="2083" name="Google Shape;2083;p36"/>
          <p:cNvSpPr txBox="1">
            <a:spLocks noGrp="1"/>
          </p:cNvSpPr>
          <p:nvPr>
            <p:ph type="subTitle" idx="1"/>
          </p:nvPr>
        </p:nvSpPr>
        <p:spPr>
          <a:xfrm>
            <a:off x="2850600" y="2011450"/>
            <a:ext cx="34428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Kyle James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kylej@bcdcog.com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843-529-0402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84" name="Google Shape;2084;p36"/>
          <p:cNvGrpSpPr/>
          <p:nvPr/>
        </p:nvGrpSpPr>
        <p:grpSpPr>
          <a:xfrm flipH="1">
            <a:off x="5724105" y="3353101"/>
            <a:ext cx="1560689" cy="1667899"/>
            <a:chOff x="7294720" y="494093"/>
            <a:chExt cx="1272163" cy="1359552"/>
          </a:xfrm>
        </p:grpSpPr>
        <p:grpSp>
          <p:nvGrpSpPr>
            <p:cNvPr id="2085" name="Google Shape;2085;p36"/>
            <p:cNvGrpSpPr/>
            <p:nvPr/>
          </p:nvGrpSpPr>
          <p:grpSpPr>
            <a:xfrm>
              <a:off x="7770751" y="720716"/>
              <a:ext cx="796131" cy="1132930"/>
              <a:chOff x="3236325" y="499200"/>
              <a:chExt cx="667000" cy="949250"/>
            </a:xfrm>
          </p:grpSpPr>
          <p:sp>
            <p:nvSpPr>
              <p:cNvPr id="2086" name="Google Shape;2086;p36"/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6"/>
              <p:cNvSpPr/>
              <p:nvPr/>
            </p:nvSpPr>
            <p:spPr>
              <a:xfrm>
                <a:off x="3383725" y="499200"/>
                <a:ext cx="183775" cy="196650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7866" extrusionOk="0">
                    <a:moveTo>
                      <a:pt x="2944" y="0"/>
                    </a:moveTo>
                    <a:cubicBezTo>
                      <a:pt x="2931" y="0"/>
                      <a:pt x="2918" y="0"/>
                      <a:pt x="2905" y="0"/>
                    </a:cubicBezTo>
                    <a:cubicBezTo>
                      <a:pt x="2566" y="9"/>
                      <a:pt x="2228" y="91"/>
                      <a:pt x="1914" y="222"/>
                    </a:cubicBezTo>
                    <a:cubicBezTo>
                      <a:pt x="1501" y="394"/>
                      <a:pt x="1063" y="669"/>
                      <a:pt x="853" y="1077"/>
                    </a:cubicBezTo>
                    <a:cubicBezTo>
                      <a:pt x="783" y="1212"/>
                      <a:pt x="750" y="1363"/>
                      <a:pt x="672" y="1492"/>
                    </a:cubicBezTo>
                    <a:cubicBezTo>
                      <a:pt x="580" y="1642"/>
                      <a:pt x="435" y="1749"/>
                      <a:pt x="322" y="1882"/>
                    </a:cubicBezTo>
                    <a:cubicBezTo>
                      <a:pt x="142" y="2098"/>
                      <a:pt x="54" y="2378"/>
                      <a:pt x="31" y="2658"/>
                    </a:cubicBezTo>
                    <a:cubicBezTo>
                      <a:pt x="0" y="3020"/>
                      <a:pt x="64" y="3378"/>
                      <a:pt x="146" y="3727"/>
                    </a:cubicBezTo>
                    <a:cubicBezTo>
                      <a:pt x="224" y="4058"/>
                      <a:pt x="378" y="4372"/>
                      <a:pt x="595" y="4635"/>
                    </a:cubicBezTo>
                    <a:cubicBezTo>
                      <a:pt x="612" y="4655"/>
                      <a:pt x="630" y="4676"/>
                      <a:pt x="637" y="4701"/>
                    </a:cubicBezTo>
                    <a:cubicBezTo>
                      <a:pt x="645" y="4726"/>
                      <a:pt x="644" y="4754"/>
                      <a:pt x="642" y="4780"/>
                    </a:cubicBezTo>
                    <a:cubicBezTo>
                      <a:pt x="625" y="5150"/>
                      <a:pt x="775" y="5539"/>
                      <a:pt x="927" y="5871"/>
                    </a:cubicBezTo>
                    <a:cubicBezTo>
                      <a:pt x="1058" y="6154"/>
                      <a:pt x="1239" y="6420"/>
                      <a:pt x="1486" y="6604"/>
                    </a:cubicBezTo>
                    <a:cubicBezTo>
                      <a:pt x="1551" y="6653"/>
                      <a:pt x="1621" y="6696"/>
                      <a:pt x="1689" y="6738"/>
                    </a:cubicBezTo>
                    <a:cubicBezTo>
                      <a:pt x="1706" y="6749"/>
                      <a:pt x="1724" y="6760"/>
                      <a:pt x="1736" y="6775"/>
                    </a:cubicBezTo>
                    <a:cubicBezTo>
                      <a:pt x="1752" y="6796"/>
                      <a:pt x="1757" y="6824"/>
                      <a:pt x="1763" y="6849"/>
                    </a:cubicBezTo>
                    <a:cubicBezTo>
                      <a:pt x="1804" y="7034"/>
                      <a:pt x="1900" y="7202"/>
                      <a:pt x="1995" y="7367"/>
                    </a:cubicBezTo>
                    <a:cubicBezTo>
                      <a:pt x="2028" y="7422"/>
                      <a:pt x="2060" y="7479"/>
                      <a:pt x="2106" y="7523"/>
                    </a:cubicBezTo>
                    <a:cubicBezTo>
                      <a:pt x="2156" y="7574"/>
                      <a:pt x="2221" y="7609"/>
                      <a:pt x="2285" y="7639"/>
                    </a:cubicBezTo>
                    <a:cubicBezTo>
                      <a:pt x="2535" y="7757"/>
                      <a:pt x="2801" y="7833"/>
                      <a:pt x="3072" y="7864"/>
                    </a:cubicBezTo>
                    <a:cubicBezTo>
                      <a:pt x="3078" y="7865"/>
                      <a:pt x="3085" y="7865"/>
                      <a:pt x="3092" y="7865"/>
                    </a:cubicBezTo>
                    <a:cubicBezTo>
                      <a:pt x="3105" y="7865"/>
                      <a:pt x="3116" y="7863"/>
                      <a:pt x="3126" y="7855"/>
                    </a:cubicBezTo>
                    <a:cubicBezTo>
                      <a:pt x="3141" y="7842"/>
                      <a:pt x="3144" y="7819"/>
                      <a:pt x="3145" y="7799"/>
                    </a:cubicBezTo>
                    <a:cubicBezTo>
                      <a:pt x="3162" y="7270"/>
                      <a:pt x="2756" y="6727"/>
                      <a:pt x="2483" y="6312"/>
                    </a:cubicBezTo>
                    <a:cubicBezTo>
                      <a:pt x="2179" y="5852"/>
                      <a:pt x="1828" y="5391"/>
                      <a:pt x="1646" y="4861"/>
                    </a:cubicBezTo>
                    <a:cubicBezTo>
                      <a:pt x="1609" y="4755"/>
                      <a:pt x="1581" y="4646"/>
                      <a:pt x="1567" y="4534"/>
                    </a:cubicBezTo>
                    <a:cubicBezTo>
                      <a:pt x="1497" y="3975"/>
                      <a:pt x="1570" y="3409"/>
                      <a:pt x="1644" y="2853"/>
                    </a:cubicBezTo>
                    <a:cubicBezTo>
                      <a:pt x="1657" y="2750"/>
                      <a:pt x="1671" y="2646"/>
                      <a:pt x="1722" y="2559"/>
                    </a:cubicBezTo>
                    <a:cubicBezTo>
                      <a:pt x="1777" y="2466"/>
                      <a:pt x="1868" y="2404"/>
                      <a:pt x="1960" y="2357"/>
                    </a:cubicBezTo>
                    <a:cubicBezTo>
                      <a:pt x="2195" y="2238"/>
                      <a:pt x="2454" y="2198"/>
                      <a:pt x="2717" y="2198"/>
                    </a:cubicBezTo>
                    <a:cubicBezTo>
                      <a:pt x="2881" y="2198"/>
                      <a:pt x="3047" y="2214"/>
                      <a:pt x="3209" y="2235"/>
                    </a:cubicBezTo>
                    <a:cubicBezTo>
                      <a:pt x="3752" y="2306"/>
                      <a:pt x="4321" y="2393"/>
                      <a:pt x="4820" y="2643"/>
                    </a:cubicBezTo>
                    <a:cubicBezTo>
                      <a:pt x="5051" y="2759"/>
                      <a:pt x="5086" y="2912"/>
                      <a:pt x="5246" y="3098"/>
                    </a:cubicBezTo>
                    <a:cubicBezTo>
                      <a:pt x="5421" y="3302"/>
                      <a:pt x="5736" y="4027"/>
                      <a:pt x="5992" y="4082"/>
                    </a:cubicBezTo>
                    <a:cubicBezTo>
                      <a:pt x="6038" y="4092"/>
                      <a:pt x="6084" y="4098"/>
                      <a:pt x="6131" y="4100"/>
                    </a:cubicBezTo>
                    <a:cubicBezTo>
                      <a:pt x="6147" y="4101"/>
                      <a:pt x="6163" y="4102"/>
                      <a:pt x="6179" y="4102"/>
                    </a:cubicBezTo>
                    <a:cubicBezTo>
                      <a:pt x="6709" y="4102"/>
                      <a:pt x="7167" y="3572"/>
                      <a:pt x="7279" y="3063"/>
                    </a:cubicBezTo>
                    <a:cubicBezTo>
                      <a:pt x="7351" y="2740"/>
                      <a:pt x="7287" y="2387"/>
                      <a:pt x="7192" y="2076"/>
                    </a:cubicBezTo>
                    <a:cubicBezTo>
                      <a:pt x="7087" y="1733"/>
                      <a:pt x="6917" y="1363"/>
                      <a:pt x="6600" y="1165"/>
                    </a:cubicBezTo>
                    <a:cubicBezTo>
                      <a:pt x="6499" y="1101"/>
                      <a:pt x="6382" y="1062"/>
                      <a:pt x="6284" y="994"/>
                    </a:cubicBezTo>
                    <a:cubicBezTo>
                      <a:pt x="6083" y="855"/>
                      <a:pt x="5979" y="609"/>
                      <a:pt x="5784" y="462"/>
                    </a:cubicBezTo>
                    <a:cubicBezTo>
                      <a:pt x="5577" y="305"/>
                      <a:pt x="5257" y="207"/>
                      <a:pt x="4987" y="207"/>
                    </a:cubicBezTo>
                    <a:cubicBezTo>
                      <a:pt x="4955" y="207"/>
                      <a:pt x="4924" y="208"/>
                      <a:pt x="4894" y="211"/>
                    </a:cubicBezTo>
                    <a:cubicBezTo>
                      <a:pt x="4692" y="235"/>
                      <a:pt x="4487" y="264"/>
                      <a:pt x="4284" y="287"/>
                    </a:cubicBezTo>
                    <a:cubicBezTo>
                      <a:pt x="4238" y="292"/>
                      <a:pt x="4193" y="296"/>
                      <a:pt x="4147" y="296"/>
                    </a:cubicBezTo>
                    <a:cubicBezTo>
                      <a:pt x="4120" y="296"/>
                      <a:pt x="4094" y="295"/>
                      <a:pt x="4067" y="291"/>
                    </a:cubicBezTo>
                    <a:cubicBezTo>
                      <a:pt x="4011" y="281"/>
                      <a:pt x="3956" y="259"/>
                      <a:pt x="3902" y="238"/>
                    </a:cubicBezTo>
                    <a:cubicBezTo>
                      <a:pt x="3578" y="111"/>
                      <a:pt x="3299" y="0"/>
                      <a:pt x="294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6"/>
              <p:cNvSpPr/>
              <p:nvPr/>
            </p:nvSpPr>
            <p:spPr>
              <a:xfrm>
                <a:off x="3457275" y="684525"/>
                <a:ext cx="76000" cy="10325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130" extrusionOk="0">
                    <a:moveTo>
                      <a:pt x="2190" y="1"/>
                    </a:moveTo>
                    <a:lnTo>
                      <a:pt x="1" y="17"/>
                    </a:lnTo>
                    <a:lnTo>
                      <a:pt x="186" y="1649"/>
                    </a:lnTo>
                    <a:lnTo>
                      <a:pt x="1975" y="4129"/>
                    </a:lnTo>
                    <a:lnTo>
                      <a:pt x="3040" y="2417"/>
                    </a:lnTo>
                    <a:lnTo>
                      <a:pt x="2410" y="1649"/>
                    </a:lnTo>
                    <a:lnTo>
                      <a:pt x="2190" y="1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6"/>
              <p:cNvSpPr/>
              <p:nvPr/>
            </p:nvSpPr>
            <p:spPr>
              <a:xfrm>
                <a:off x="3411050" y="537675"/>
                <a:ext cx="140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6711" extrusionOk="0">
                    <a:moveTo>
                      <a:pt x="2749" y="0"/>
                    </a:moveTo>
                    <a:cubicBezTo>
                      <a:pt x="2466" y="0"/>
                      <a:pt x="2165" y="50"/>
                      <a:pt x="1798" y="151"/>
                    </a:cubicBezTo>
                    <a:cubicBezTo>
                      <a:pt x="912" y="395"/>
                      <a:pt x="412" y="1006"/>
                      <a:pt x="206" y="1813"/>
                    </a:cubicBezTo>
                    <a:cubicBezTo>
                      <a:pt x="0" y="2621"/>
                      <a:pt x="104" y="3693"/>
                      <a:pt x="402" y="4398"/>
                    </a:cubicBezTo>
                    <a:cubicBezTo>
                      <a:pt x="689" y="5076"/>
                      <a:pt x="1298" y="5749"/>
                      <a:pt x="1850" y="6120"/>
                    </a:cubicBezTo>
                    <a:cubicBezTo>
                      <a:pt x="2318" y="6435"/>
                      <a:pt x="2915" y="6711"/>
                      <a:pt x="3592" y="6711"/>
                    </a:cubicBezTo>
                    <a:cubicBezTo>
                      <a:pt x="3783" y="6711"/>
                      <a:pt x="3980" y="6689"/>
                      <a:pt x="4182" y="6640"/>
                    </a:cubicBezTo>
                    <a:cubicBezTo>
                      <a:pt x="5103" y="6418"/>
                      <a:pt x="5438" y="5634"/>
                      <a:pt x="5531" y="4958"/>
                    </a:cubicBezTo>
                    <a:cubicBezTo>
                      <a:pt x="5629" y="4261"/>
                      <a:pt x="5421" y="3066"/>
                      <a:pt x="5296" y="2446"/>
                    </a:cubicBezTo>
                    <a:cubicBezTo>
                      <a:pt x="5170" y="1825"/>
                      <a:pt x="4974" y="737"/>
                      <a:pt x="3968" y="299"/>
                    </a:cubicBezTo>
                    <a:cubicBezTo>
                      <a:pt x="3511" y="100"/>
                      <a:pt x="3149" y="0"/>
                      <a:pt x="2749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6"/>
              <p:cNvSpPr/>
              <p:nvPr/>
            </p:nvSpPr>
            <p:spPr>
              <a:xfrm>
                <a:off x="3483975" y="702425"/>
                <a:ext cx="2750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63" extrusionOk="0">
                    <a:moveTo>
                      <a:pt x="45" y="1"/>
                    </a:moveTo>
                    <a:cubicBezTo>
                      <a:pt x="27" y="1"/>
                      <a:pt x="10" y="13"/>
                      <a:pt x="5" y="32"/>
                    </a:cubicBezTo>
                    <a:cubicBezTo>
                      <a:pt x="1" y="55"/>
                      <a:pt x="14" y="78"/>
                      <a:pt x="37" y="83"/>
                    </a:cubicBezTo>
                    <a:cubicBezTo>
                      <a:pt x="250" y="136"/>
                      <a:pt x="464" y="162"/>
                      <a:pt x="676" y="162"/>
                    </a:cubicBezTo>
                    <a:cubicBezTo>
                      <a:pt x="806" y="162"/>
                      <a:pt x="934" y="153"/>
                      <a:pt x="1061" y="133"/>
                    </a:cubicBezTo>
                    <a:cubicBezTo>
                      <a:pt x="1084" y="130"/>
                      <a:pt x="1100" y="108"/>
                      <a:pt x="1096" y="85"/>
                    </a:cubicBezTo>
                    <a:cubicBezTo>
                      <a:pt x="1093" y="65"/>
                      <a:pt x="1076" y="50"/>
                      <a:pt x="1056" y="50"/>
                    </a:cubicBezTo>
                    <a:cubicBezTo>
                      <a:pt x="1054" y="50"/>
                      <a:pt x="1052" y="50"/>
                      <a:pt x="1049" y="50"/>
                    </a:cubicBezTo>
                    <a:cubicBezTo>
                      <a:pt x="926" y="69"/>
                      <a:pt x="802" y="79"/>
                      <a:pt x="677" y="79"/>
                    </a:cubicBezTo>
                    <a:cubicBezTo>
                      <a:pt x="471" y="79"/>
                      <a:pt x="264" y="53"/>
                      <a:pt x="56" y="2"/>
                    </a:cubicBezTo>
                    <a:cubicBezTo>
                      <a:pt x="52" y="1"/>
                      <a:pt x="49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6"/>
              <p:cNvSpPr/>
              <p:nvPr/>
            </p:nvSpPr>
            <p:spPr>
              <a:xfrm>
                <a:off x="3462200" y="591250"/>
                <a:ext cx="249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517" extrusionOk="0">
                    <a:moveTo>
                      <a:pt x="755" y="0"/>
                    </a:moveTo>
                    <a:cubicBezTo>
                      <a:pt x="706" y="0"/>
                      <a:pt x="651" y="8"/>
                      <a:pt x="593" y="26"/>
                    </a:cubicBezTo>
                    <a:lnTo>
                      <a:pt x="595" y="26"/>
                    </a:lnTo>
                    <a:cubicBezTo>
                      <a:pt x="314" y="111"/>
                      <a:pt x="205" y="182"/>
                      <a:pt x="106" y="287"/>
                    </a:cubicBezTo>
                    <a:cubicBezTo>
                      <a:pt x="1" y="399"/>
                      <a:pt x="42" y="517"/>
                      <a:pt x="135" y="517"/>
                    </a:cubicBezTo>
                    <a:cubicBezTo>
                      <a:pt x="151" y="517"/>
                      <a:pt x="170" y="513"/>
                      <a:pt x="189" y="505"/>
                    </a:cubicBezTo>
                    <a:cubicBezTo>
                      <a:pt x="318" y="451"/>
                      <a:pt x="466" y="392"/>
                      <a:pt x="636" y="351"/>
                    </a:cubicBezTo>
                    <a:cubicBezTo>
                      <a:pt x="809" y="307"/>
                      <a:pt x="976" y="304"/>
                      <a:pt x="987" y="166"/>
                    </a:cubicBezTo>
                    <a:cubicBezTo>
                      <a:pt x="995" y="68"/>
                      <a:pt x="898" y="0"/>
                      <a:pt x="755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6"/>
              <p:cNvSpPr/>
              <p:nvPr/>
            </p:nvSpPr>
            <p:spPr>
              <a:xfrm>
                <a:off x="3520175" y="584025"/>
                <a:ext cx="2685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61" extrusionOk="0">
                    <a:moveTo>
                      <a:pt x="356" y="1"/>
                    </a:moveTo>
                    <a:cubicBezTo>
                      <a:pt x="140" y="1"/>
                      <a:pt x="1" y="113"/>
                      <a:pt x="42" y="234"/>
                    </a:cubicBezTo>
                    <a:cubicBezTo>
                      <a:pt x="70" y="317"/>
                      <a:pt x="146" y="332"/>
                      <a:pt x="243" y="332"/>
                    </a:cubicBezTo>
                    <a:cubicBezTo>
                      <a:pt x="299" y="332"/>
                      <a:pt x="362" y="327"/>
                      <a:pt x="427" y="327"/>
                    </a:cubicBezTo>
                    <a:cubicBezTo>
                      <a:pt x="430" y="327"/>
                      <a:pt x="433" y="327"/>
                      <a:pt x="435" y="327"/>
                    </a:cubicBezTo>
                    <a:cubicBezTo>
                      <a:pt x="597" y="327"/>
                      <a:pt x="764" y="360"/>
                      <a:pt x="890" y="360"/>
                    </a:cubicBezTo>
                    <a:cubicBezTo>
                      <a:pt x="895" y="360"/>
                      <a:pt x="899" y="360"/>
                      <a:pt x="903" y="360"/>
                    </a:cubicBezTo>
                    <a:cubicBezTo>
                      <a:pt x="1033" y="358"/>
                      <a:pt x="1074" y="207"/>
                      <a:pt x="938" y="135"/>
                    </a:cubicBezTo>
                    <a:cubicBezTo>
                      <a:pt x="803" y="62"/>
                      <a:pt x="603" y="12"/>
                      <a:pt x="389" y="2"/>
                    </a:cubicBezTo>
                    <a:cubicBezTo>
                      <a:pt x="378" y="1"/>
                      <a:pt x="367" y="1"/>
                      <a:pt x="356" y="1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6"/>
              <p:cNvSpPr/>
              <p:nvPr/>
            </p:nvSpPr>
            <p:spPr>
              <a:xfrm>
                <a:off x="3510725" y="623475"/>
                <a:ext cx="15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61" extrusionOk="0">
                    <a:moveTo>
                      <a:pt x="100" y="1"/>
                    </a:moveTo>
                    <a:cubicBezTo>
                      <a:pt x="80" y="1"/>
                      <a:pt x="61" y="2"/>
                      <a:pt x="41" y="4"/>
                    </a:cubicBezTo>
                    <a:cubicBezTo>
                      <a:pt x="18" y="7"/>
                      <a:pt x="1" y="28"/>
                      <a:pt x="5" y="51"/>
                    </a:cubicBezTo>
                    <a:cubicBezTo>
                      <a:pt x="7" y="72"/>
                      <a:pt x="25" y="88"/>
                      <a:pt x="44" y="88"/>
                    </a:cubicBezTo>
                    <a:cubicBezTo>
                      <a:pt x="46" y="88"/>
                      <a:pt x="48" y="88"/>
                      <a:pt x="50" y="87"/>
                    </a:cubicBezTo>
                    <a:cubicBezTo>
                      <a:pt x="67" y="86"/>
                      <a:pt x="83" y="85"/>
                      <a:pt x="99" y="85"/>
                    </a:cubicBezTo>
                    <a:cubicBezTo>
                      <a:pt x="297" y="85"/>
                      <a:pt x="469" y="233"/>
                      <a:pt x="495" y="433"/>
                    </a:cubicBezTo>
                    <a:cubicBezTo>
                      <a:pt x="521" y="651"/>
                      <a:pt x="366" y="850"/>
                      <a:pt x="148" y="877"/>
                    </a:cubicBezTo>
                    <a:cubicBezTo>
                      <a:pt x="125" y="880"/>
                      <a:pt x="108" y="900"/>
                      <a:pt x="112" y="923"/>
                    </a:cubicBezTo>
                    <a:cubicBezTo>
                      <a:pt x="114" y="945"/>
                      <a:pt x="132" y="960"/>
                      <a:pt x="153" y="960"/>
                    </a:cubicBezTo>
                    <a:lnTo>
                      <a:pt x="159" y="960"/>
                    </a:lnTo>
                    <a:cubicBezTo>
                      <a:pt x="421" y="928"/>
                      <a:pt x="610" y="687"/>
                      <a:pt x="578" y="423"/>
                    </a:cubicBezTo>
                    <a:cubicBezTo>
                      <a:pt x="548" y="180"/>
                      <a:pt x="339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6"/>
              <p:cNvSpPr/>
              <p:nvPr/>
            </p:nvSpPr>
            <p:spPr>
              <a:xfrm>
                <a:off x="3410875" y="536775"/>
                <a:ext cx="1408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276" extrusionOk="0">
                    <a:moveTo>
                      <a:pt x="2784" y="0"/>
                    </a:moveTo>
                    <a:cubicBezTo>
                      <a:pt x="2496" y="0"/>
                      <a:pt x="2189" y="51"/>
                      <a:pt x="1815" y="153"/>
                    </a:cubicBezTo>
                    <a:cubicBezTo>
                      <a:pt x="913" y="400"/>
                      <a:pt x="405" y="1017"/>
                      <a:pt x="194" y="1831"/>
                    </a:cubicBezTo>
                    <a:cubicBezTo>
                      <a:pt x="0" y="2586"/>
                      <a:pt x="75" y="3568"/>
                      <a:pt x="329" y="4274"/>
                    </a:cubicBezTo>
                    <a:cubicBezTo>
                      <a:pt x="336" y="4275"/>
                      <a:pt x="343" y="4275"/>
                      <a:pt x="350" y="4275"/>
                    </a:cubicBezTo>
                    <a:cubicBezTo>
                      <a:pt x="427" y="4275"/>
                      <a:pt x="492" y="4227"/>
                      <a:pt x="568" y="4166"/>
                    </a:cubicBezTo>
                    <a:cubicBezTo>
                      <a:pt x="620" y="4124"/>
                      <a:pt x="668" y="4047"/>
                      <a:pt x="724" y="4013"/>
                    </a:cubicBezTo>
                    <a:cubicBezTo>
                      <a:pt x="932" y="3889"/>
                      <a:pt x="1538" y="4066"/>
                      <a:pt x="1671" y="3812"/>
                    </a:cubicBezTo>
                    <a:cubicBezTo>
                      <a:pt x="1805" y="3557"/>
                      <a:pt x="1386" y="2683"/>
                      <a:pt x="1386" y="2683"/>
                    </a:cubicBezTo>
                    <a:cubicBezTo>
                      <a:pt x="1386" y="2683"/>
                      <a:pt x="1852" y="2612"/>
                      <a:pt x="2266" y="1941"/>
                    </a:cubicBezTo>
                    <a:cubicBezTo>
                      <a:pt x="2404" y="1716"/>
                      <a:pt x="2402" y="1338"/>
                      <a:pt x="2657" y="1105"/>
                    </a:cubicBezTo>
                    <a:cubicBezTo>
                      <a:pt x="2934" y="853"/>
                      <a:pt x="3397" y="922"/>
                      <a:pt x="3547" y="535"/>
                    </a:cubicBezTo>
                    <a:cubicBezTo>
                      <a:pt x="3604" y="704"/>
                      <a:pt x="3772" y="913"/>
                      <a:pt x="3929" y="1001"/>
                    </a:cubicBezTo>
                    <a:cubicBezTo>
                      <a:pt x="4129" y="1113"/>
                      <a:pt x="4379" y="1098"/>
                      <a:pt x="4538" y="1238"/>
                    </a:cubicBezTo>
                    <a:cubicBezTo>
                      <a:pt x="4696" y="1376"/>
                      <a:pt x="4768" y="1716"/>
                      <a:pt x="5080" y="1866"/>
                    </a:cubicBezTo>
                    <a:cubicBezTo>
                      <a:pt x="5189" y="1919"/>
                      <a:pt x="5275" y="1936"/>
                      <a:pt x="5342" y="1936"/>
                    </a:cubicBezTo>
                    <a:cubicBezTo>
                      <a:pt x="5467" y="1936"/>
                      <a:pt x="5525" y="1876"/>
                      <a:pt x="5532" y="1871"/>
                    </a:cubicBezTo>
                    <a:cubicBezTo>
                      <a:pt x="5632" y="1822"/>
                      <a:pt x="5316" y="1611"/>
                      <a:pt x="5312" y="1499"/>
                    </a:cubicBezTo>
                    <a:cubicBezTo>
                      <a:pt x="5310" y="1418"/>
                      <a:pt x="5266" y="1345"/>
                      <a:pt x="5221" y="1278"/>
                    </a:cubicBezTo>
                    <a:cubicBezTo>
                      <a:pt x="4928" y="842"/>
                      <a:pt x="4502" y="506"/>
                      <a:pt x="4021" y="300"/>
                    </a:cubicBezTo>
                    <a:cubicBezTo>
                      <a:pt x="3558" y="101"/>
                      <a:pt x="3190" y="0"/>
                      <a:pt x="278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6"/>
              <p:cNvSpPr/>
              <p:nvPr/>
            </p:nvSpPr>
            <p:spPr>
              <a:xfrm>
                <a:off x="3409550" y="621375"/>
                <a:ext cx="36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40" extrusionOk="0">
                    <a:moveTo>
                      <a:pt x="600" y="0"/>
                    </a:moveTo>
                    <a:cubicBezTo>
                      <a:pt x="499" y="0"/>
                      <a:pt x="401" y="27"/>
                      <a:pt x="316" y="84"/>
                    </a:cubicBezTo>
                    <a:cubicBezTo>
                      <a:pt x="36" y="270"/>
                      <a:pt x="0" y="706"/>
                      <a:pt x="234" y="1056"/>
                    </a:cubicBezTo>
                    <a:cubicBezTo>
                      <a:pt x="397" y="1301"/>
                      <a:pt x="647" y="1440"/>
                      <a:pt x="878" y="1440"/>
                    </a:cubicBezTo>
                    <a:cubicBezTo>
                      <a:pt x="980" y="1440"/>
                      <a:pt x="1078" y="1413"/>
                      <a:pt x="1163" y="1356"/>
                    </a:cubicBezTo>
                    <a:cubicBezTo>
                      <a:pt x="1441" y="1170"/>
                      <a:pt x="1479" y="735"/>
                      <a:pt x="1244" y="383"/>
                    </a:cubicBezTo>
                    <a:cubicBezTo>
                      <a:pt x="1082" y="139"/>
                      <a:pt x="832" y="0"/>
                      <a:pt x="600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6"/>
              <p:cNvSpPr/>
              <p:nvPr/>
            </p:nvSpPr>
            <p:spPr>
              <a:xfrm>
                <a:off x="3418625" y="632575"/>
                <a:ext cx="1537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627" extrusionOk="0">
                    <a:moveTo>
                      <a:pt x="209" y="1"/>
                    </a:moveTo>
                    <a:cubicBezTo>
                      <a:pt x="200" y="1"/>
                      <a:pt x="191" y="4"/>
                      <a:pt x="184" y="9"/>
                    </a:cubicBezTo>
                    <a:cubicBezTo>
                      <a:pt x="32" y="122"/>
                      <a:pt x="1" y="336"/>
                      <a:pt x="113" y="488"/>
                    </a:cubicBezTo>
                    <a:cubicBezTo>
                      <a:pt x="167" y="561"/>
                      <a:pt x="246" y="610"/>
                      <a:pt x="338" y="623"/>
                    </a:cubicBezTo>
                    <a:cubicBezTo>
                      <a:pt x="355" y="625"/>
                      <a:pt x="372" y="626"/>
                      <a:pt x="388" y="626"/>
                    </a:cubicBezTo>
                    <a:cubicBezTo>
                      <a:pt x="462" y="626"/>
                      <a:pt x="532" y="604"/>
                      <a:pt x="592" y="560"/>
                    </a:cubicBezTo>
                    <a:cubicBezTo>
                      <a:pt x="610" y="546"/>
                      <a:pt x="615" y="519"/>
                      <a:pt x="600" y="501"/>
                    </a:cubicBezTo>
                    <a:cubicBezTo>
                      <a:pt x="593" y="490"/>
                      <a:pt x="580" y="484"/>
                      <a:pt x="567" y="484"/>
                    </a:cubicBezTo>
                    <a:cubicBezTo>
                      <a:pt x="558" y="484"/>
                      <a:pt x="549" y="487"/>
                      <a:pt x="541" y="493"/>
                    </a:cubicBezTo>
                    <a:cubicBezTo>
                      <a:pt x="495" y="527"/>
                      <a:pt x="441" y="543"/>
                      <a:pt x="388" y="543"/>
                    </a:cubicBezTo>
                    <a:cubicBezTo>
                      <a:pt x="309" y="543"/>
                      <a:pt x="231" y="507"/>
                      <a:pt x="180" y="439"/>
                    </a:cubicBezTo>
                    <a:cubicBezTo>
                      <a:pt x="95" y="324"/>
                      <a:pt x="119" y="162"/>
                      <a:pt x="234" y="76"/>
                    </a:cubicBezTo>
                    <a:cubicBezTo>
                      <a:pt x="252" y="63"/>
                      <a:pt x="256" y="37"/>
                      <a:pt x="243" y="18"/>
                    </a:cubicBezTo>
                    <a:cubicBezTo>
                      <a:pt x="235" y="7"/>
                      <a:pt x="222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6"/>
              <p:cNvSpPr/>
              <p:nvPr/>
            </p:nvSpPr>
            <p:spPr>
              <a:xfrm>
                <a:off x="3398125" y="533825"/>
                <a:ext cx="3612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89" extrusionOk="0">
                    <a:moveTo>
                      <a:pt x="1385" y="0"/>
                    </a:moveTo>
                    <a:cubicBezTo>
                      <a:pt x="1133" y="0"/>
                      <a:pt x="877" y="176"/>
                      <a:pt x="700" y="470"/>
                    </a:cubicBezTo>
                    <a:cubicBezTo>
                      <a:pt x="640" y="572"/>
                      <a:pt x="590" y="682"/>
                      <a:pt x="551" y="794"/>
                    </a:cubicBezTo>
                    <a:cubicBezTo>
                      <a:pt x="534" y="843"/>
                      <a:pt x="520" y="892"/>
                      <a:pt x="505" y="942"/>
                    </a:cubicBezTo>
                    <a:cubicBezTo>
                      <a:pt x="479" y="1032"/>
                      <a:pt x="454" y="1119"/>
                      <a:pt x="415" y="1199"/>
                    </a:cubicBezTo>
                    <a:cubicBezTo>
                      <a:pt x="336" y="1367"/>
                      <a:pt x="202" y="1505"/>
                      <a:pt x="36" y="1589"/>
                    </a:cubicBezTo>
                    <a:cubicBezTo>
                      <a:pt x="10" y="1603"/>
                      <a:pt x="1" y="1634"/>
                      <a:pt x="14" y="1659"/>
                    </a:cubicBezTo>
                    <a:cubicBezTo>
                      <a:pt x="22" y="1677"/>
                      <a:pt x="41" y="1687"/>
                      <a:pt x="60" y="1687"/>
                    </a:cubicBezTo>
                    <a:lnTo>
                      <a:pt x="60" y="1688"/>
                    </a:lnTo>
                    <a:cubicBezTo>
                      <a:pt x="67" y="1688"/>
                      <a:pt x="75" y="1686"/>
                      <a:pt x="83" y="1682"/>
                    </a:cubicBezTo>
                    <a:cubicBezTo>
                      <a:pt x="268" y="1587"/>
                      <a:pt x="420" y="1432"/>
                      <a:pt x="508" y="1244"/>
                    </a:cubicBezTo>
                    <a:cubicBezTo>
                      <a:pt x="550" y="1155"/>
                      <a:pt x="578" y="1061"/>
                      <a:pt x="604" y="971"/>
                    </a:cubicBezTo>
                    <a:cubicBezTo>
                      <a:pt x="618" y="922"/>
                      <a:pt x="632" y="874"/>
                      <a:pt x="649" y="827"/>
                    </a:cubicBezTo>
                    <a:cubicBezTo>
                      <a:pt x="685" y="721"/>
                      <a:pt x="732" y="619"/>
                      <a:pt x="789" y="523"/>
                    </a:cubicBezTo>
                    <a:cubicBezTo>
                      <a:pt x="947" y="260"/>
                      <a:pt x="1169" y="104"/>
                      <a:pt x="1385" y="104"/>
                    </a:cubicBezTo>
                    <a:lnTo>
                      <a:pt x="1393" y="104"/>
                    </a:lnTo>
                    <a:cubicBezTo>
                      <a:pt x="1420" y="104"/>
                      <a:pt x="1443" y="81"/>
                      <a:pt x="1444" y="53"/>
                    </a:cubicBezTo>
                    <a:cubicBezTo>
                      <a:pt x="1444" y="24"/>
                      <a:pt x="1422" y="1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6"/>
              <p:cNvSpPr/>
              <p:nvPr/>
            </p:nvSpPr>
            <p:spPr>
              <a:xfrm>
                <a:off x="3411900" y="578625"/>
                <a:ext cx="223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37" extrusionOk="0">
                    <a:moveTo>
                      <a:pt x="834" y="1"/>
                    </a:moveTo>
                    <a:cubicBezTo>
                      <a:pt x="817" y="1"/>
                      <a:pt x="801" y="9"/>
                      <a:pt x="791" y="24"/>
                    </a:cubicBezTo>
                    <a:cubicBezTo>
                      <a:pt x="609" y="296"/>
                      <a:pt x="343" y="514"/>
                      <a:pt x="40" y="637"/>
                    </a:cubicBezTo>
                    <a:cubicBezTo>
                      <a:pt x="13" y="647"/>
                      <a:pt x="0" y="677"/>
                      <a:pt x="11" y="704"/>
                    </a:cubicBezTo>
                    <a:cubicBezTo>
                      <a:pt x="19" y="724"/>
                      <a:pt x="39" y="736"/>
                      <a:pt x="59" y="736"/>
                    </a:cubicBezTo>
                    <a:cubicBezTo>
                      <a:pt x="65" y="736"/>
                      <a:pt x="72" y="735"/>
                      <a:pt x="78" y="733"/>
                    </a:cubicBezTo>
                    <a:cubicBezTo>
                      <a:pt x="401" y="602"/>
                      <a:pt x="684" y="370"/>
                      <a:pt x="877" y="80"/>
                    </a:cubicBezTo>
                    <a:cubicBezTo>
                      <a:pt x="893" y="56"/>
                      <a:pt x="886" y="25"/>
                      <a:pt x="863" y="9"/>
                    </a:cubicBezTo>
                    <a:cubicBezTo>
                      <a:pt x="854" y="3"/>
                      <a:pt x="844" y="1"/>
                      <a:pt x="8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6"/>
              <p:cNvSpPr/>
              <p:nvPr/>
            </p:nvSpPr>
            <p:spPr>
              <a:xfrm>
                <a:off x="3496600" y="517100"/>
                <a:ext cx="292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470" extrusionOk="0">
                    <a:moveTo>
                      <a:pt x="362" y="0"/>
                    </a:moveTo>
                    <a:cubicBezTo>
                      <a:pt x="253" y="0"/>
                      <a:pt x="144" y="19"/>
                      <a:pt x="41" y="57"/>
                    </a:cubicBezTo>
                    <a:cubicBezTo>
                      <a:pt x="15" y="67"/>
                      <a:pt x="0" y="97"/>
                      <a:pt x="11" y="124"/>
                    </a:cubicBezTo>
                    <a:cubicBezTo>
                      <a:pt x="18" y="144"/>
                      <a:pt x="38" y="157"/>
                      <a:pt x="59" y="157"/>
                    </a:cubicBezTo>
                    <a:cubicBezTo>
                      <a:pt x="65" y="157"/>
                      <a:pt x="71" y="156"/>
                      <a:pt x="77" y="154"/>
                    </a:cubicBezTo>
                    <a:cubicBezTo>
                      <a:pt x="168" y="120"/>
                      <a:pt x="265" y="104"/>
                      <a:pt x="362" y="104"/>
                    </a:cubicBezTo>
                    <a:cubicBezTo>
                      <a:pt x="633" y="104"/>
                      <a:pt x="907" y="230"/>
                      <a:pt x="1069" y="449"/>
                    </a:cubicBezTo>
                    <a:cubicBezTo>
                      <a:pt x="1079" y="462"/>
                      <a:pt x="1095" y="469"/>
                      <a:pt x="1110" y="469"/>
                    </a:cubicBezTo>
                    <a:cubicBezTo>
                      <a:pt x="1121" y="469"/>
                      <a:pt x="1132" y="467"/>
                      <a:pt x="1140" y="460"/>
                    </a:cubicBezTo>
                    <a:cubicBezTo>
                      <a:pt x="1164" y="443"/>
                      <a:pt x="1169" y="410"/>
                      <a:pt x="1152" y="387"/>
                    </a:cubicBezTo>
                    <a:cubicBezTo>
                      <a:pt x="972" y="142"/>
                      <a:pt x="666" y="0"/>
                      <a:pt x="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6"/>
              <p:cNvSpPr/>
              <p:nvPr/>
            </p:nvSpPr>
            <p:spPr>
              <a:xfrm>
                <a:off x="3537075" y="563525"/>
                <a:ext cx="1640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43" extrusionOk="0">
                    <a:moveTo>
                      <a:pt x="59" y="0"/>
                    </a:moveTo>
                    <a:cubicBezTo>
                      <a:pt x="52" y="0"/>
                      <a:pt x="46" y="1"/>
                      <a:pt x="39" y="4"/>
                    </a:cubicBezTo>
                    <a:cubicBezTo>
                      <a:pt x="13" y="15"/>
                      <a:pt x="0" y="45"/>
                      <a:pt x="11" y="71"/>
                    </a:cubicBezTo>
                    <a:cubicBezTo>
                      <a:pt x="116" y="326"/>
                      <a:pt x="322" y="533"/>
                      <a:pt x="577" y="639"/>
                    </a:cubicBezTo>
                    <a:cubicBezTo>
                      <a:pt x="583" y="641"/>
                      <a:pt x="590" y="642"/>
                      <a:pt x="596" y="642"/>
                    </a:cubicBezTo>
                    <a:cubicBezTo>
                      <a:pt x="617" y="642"/>
                      <a:pt x="636" y="630"/>
                      <a:pt x="645" y="610"/>
                    </a:cubicBezTo>
                    <a:cubicBezTo>
                      <a:pt x="655" y="584"/>
                      <a:pt x="642" y="554"/>
                      <a:pt x="616" y="542"/>
                    </a:cubicBezTo>
                    <a:cubicBezTo>
                      <a:pt x="387" y="447"/>
                      <a:pt x="202" y="262"/>
                      <a:pt x="106" y="32"/>
                    </a:cubicBezTo>
                    <a:cubicBezTo>
                      <a:pt x="98" y="12"/>
                      <a:pt x="79" y="0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6"/>
              <p:cNvSpPr/>
              <p:nvPr/>
            </p:nvSpPr>
            <p:spPr>
              <a:xfrm>
                <a:off x="3464200" y="537150"/>
                <a:ext cx="1640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25" extrusionOk="0">
                    <a:moveTo>
                      <a:pt x="597" y="1"/>
                    </a:moveTo>
                    <a:cubicBezTo>
                      <a:pt x="577" y="1"/>
                      <a:pt x="558" y="13"/>
                      <a:pt x="550" y="33"/>
                    </a:cubicBezTo>
                    <a:cubicBezTo>
                      <a:pt x="529" y="85"/>
                      <a:pt x="503" y="144"/>
                      <a:pt x="462" y="189"/>
                    </a:cubicBezTo>
                    <a:cubicBezTo>
                      <a:pt x="368" y="290"/>
                      <a:pt x="214" y="309"/>
                      <a:pt x="51" y="321"/>
                    </a:cubicBezTo>
                    <a:cubicBezTo>
                      <a:pt x="22" y="323"/>
                      <a:pt x="1" y="349"/>
                      <a:pt x="3" y="376"/>
                    </a:cubicBezTo>
                    <a:cubicBezTo>
                      <a:pt x="5" y="404"/>
                      <a:pt x="28" y="425"/>
                      <a:pt x="55" y="425"/>
                    </a:cubicBezTo>
                    <a:lnTo>
                      <a:pt x="58" y="425"/>
                    </a:lnTo>
                    <a:cubicBezTo>
                      <a:pt x="235" y="410"/>
                      <a:pt x="418" y="387"/>
                      <a:pt x="538" y="258"/>
                    </a:cubicBezTo>
                    <a:cubicBezTo>
                      <a:pt x="591" y="202"/>
                      <a:pt x="622" y="132"/>
                      <a:pt x="646" y="71"/>
                    </a:cubicBezTo>
                    <a:cubicBezTo>
                      <a:pt x="656" y="44"/>
                      <a:pt x="644" y="14"/>
                      <a:pt x="617" y="4"/>
                    </a:cubicBezTo>
                    <a:cubicBezTo>
                      <a:pt x="610" y="2"/>
                      <a:pt x="60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6"/>
              <p:cNvSpPr/>
              <p:nvPr/>
            </p:nvSpPr>
            <p:spPr>
              <a:xfrm>
                <a:off x="3522825" y="608375"/>
                <a:ext cx="199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330" extrusionOk="0">
                    <a:moveTo>
                      <a:pt x="431" y="1"/>
                    </a:moveTo>
                    <a:cubicBezTo>
                      <a:pt x="297" y="1"/>
                      <a:pt x="150" y="54"/>
                      <a:pt x="25" y="216"/>
                    </a:cubicBezTo>
                    <a:cubicBezTo>
                      <a:pt x="1" y="246"/>
                      <a:pt x="7" y="291"/>
                      <a:pt x="38" y="315"/>
                    </a:cubicBezTo>
                    <a:cubicBezTo>
                      <a:pt x="50" y="324"/>
                      <a:pt x="66" y="329"/>
                      <a:pt x="80" y="329"/>
                    </a:cubicBezTo>
                    <a:cubicBezTo>
                      <a:pt x="101" y="329"/>
                      <a:pt x="123" y="319"/>
                      <a:pt x="136" y="301"/>
                    </a:cubicBezTo>
                    <a:cubicBezTo>
                      <a:pt x="232" y="177"/>
                      <a:pt x="338" y="141"/>
                      <a:pt x="431" y="141"/>
                    </a:cubicBezTo>
                    <a:cubicBezTo>
                      <a:pt x="556" y="141"/>
                      <a:pt x="657" y="207"/>
                      <a:pt x="675" y="220"/>
                    </a:cubicBezTo>
                    <a:cubicBezTo>
                      <a:pt x="688" y="229"/>
                      <a:pt x="702" y="233"/>
                      <a:pt x="716" y="233"/>
                    </a:cubicBezTo>
                    <a:cubicBezTo>
                      <a:pt x="738" y="233"/>
                      <a:pt x="759" y="223"/>
                      <a:pt x="773" y="204"/>
                    </a:cubicBezTo>
                    <a:cubicBezTo>
                      <a:pt x="796" y="171"/>
                      <a:pt x="788" y="128"/>
                      <a:pt x="757" y="105"/>
                    </a:cubicBezTo>
                    <a:cubicBezTo>
                      <a:pt x="685" y="54"/>
                      <a:pt x="564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6"/>
              <p:cNvSpPr/>
              <p:nvPr/>
            </p:nvSpPr>
            <p:spPr>
              <a:xfrm>
                <a:off x="3475825" y="618175"/>
                <a:ext cx="198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29" extrusionOk="0">
                    <a:moveTo>
                      <a:pt x="429" y="1"/>
                    </a:moveTo>
                    <a:cubicBezTo>
                      <a:pt x="296" y="1"/>
                      <a:pt x="148" y="54"/>
                      <a:pt x="23" y="215"/>
                    </a:cubicBezTo>
                    <a:cubicBezTo>
                      <a:pt x="0" y="245"/>
                      <a:pt x="5" y="290"/>
                      <a:pt x="36" y="314"/>
                    </a:cubicBezTo>
                    <a:cubicBezTo>
                      <a:pt x="50" y="324"/>
                      <a:pt x="64" y="328"/>
                      <a:pt x="80" y="328"/>
                    </a:cubicBezTo>
                    <a:cubicBezTo>
                      <a:pt x="100" y="328"/>
                      <a:pt x="121" y="319"/>
                      <a:pt x="135" y="301"/>
                    </a:cubicBezTo>
                    <a:cubicBezTo>
                      <a:pt x="231" y="177"/>
                      <a:pt x="337" y="140"/>
                      <a:pt x="430" y="140"/>
                    </a:cubicBezTo>
                    <a:cubicBezTo>
                      <a:pt x="555" y="140"/>
                      <a:pt x="655" y="207"/>
                      <a:pt x="673" y="220"/>
                    </a:cubicBezTo>
                    <a:cubicBezTo>
                      <a:pt x="686" y="228"/>
                      <a:pt x="700" y="232"/>
                      <a:pt x="714" y="232"/>
                    </a:cubicBezTo>
                    <a:cubicBezTo>
                      <a:pt x="736" y="232"/>
                      <a:pt x="758" y="222"/>
                      <a:pt x="771" y="203"/>
                    </a:cubicBezTo>
                    <a:cubicBezTo>
                      <a:pt x="794" y="172"/>
                      <a:pt x="787" y="127"/>
                      <a:pt x="755" y="106"/>
                    </a:cubicBezTo>
                    <a:cubicBezTo>
                      <a:pt x="684" y="54"/>
                      <a:pt x="563" y="1"/>
                      <a:pt x="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6"/>
              <p:cNvSpPr/>
              <p:nvPr/>
            </p:nvSpPr>
            <p:spPr>
              <a:xfrm>
                <a:off x="3492675" y="655775"/>
                <a:ext cx="267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552" extrusionOk="0">
                    <a:moveTo>
                      <a:pt x="1" y="1"/>
                    </a:moveTo>
                    <a:cubicBezTo>
                      <a:pt x="39" y="288"/>
                      <a:pt x="222" y="514"/>
                      <a:pt x="516" y="549"/>
                    </a:cubicBezTo>
                    <a:cubicBezTo>
                      <a:pt x="535" y="551"/>
                      <a:pt x="553" y="552"/>
                      <a:pt x="571" y="552"/>
                    </a:cubicBezTo>
                    <a:cubicBezTo>
                      <a:pt x="911" y="552"/>
                      <a:pt x="1070" y="170"/>
                      <a:pt x="1070" y="170"/>
                    </a:cubicBezTo>
                    <a:lnTo>
                      <a:pt x="1070" y="170"/>
                    </a:lnTo>
                    <a:cubicBezTo>
                      <a:pt x="1047" y="172"/>
                      <a:pt x="1024" y="172"/>
                      <a:pt x="1000" y="172"/>
                    </a:cubicBezTo>
                    <a:cubicBezTo>
                      <a:pt x="579" y="17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6"/>
              <p:cNvSpPr/>
              <p:nvPr/>
            </p:nvSpPr>
            <p:spPr>
              <a:xfrm>
                <a:off x="3492675" y="655775"/>
                <a:ext cx="267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275" extrusionOk="0">
                    <a:moveTo>
                      <a:pt x="1" y="1"/>
                    </a:moveTo>
                    <a:cubicBezTo>
                      <a:pt x="1" y="1"/>
                      <a:pt x="268" y="226"/>
                      <a:pt x="618" y="267"/>
                    </a:cubicBezTo>
                    <a:cubicBezTo>
                      <a:pt x="663" y="272"/>
                      <a:pt x="704" y="274"/>
                      <a:pt x="741" y="274"/>
                    </a:cubicBezTo>
                    <a:cubicBezTo>
                      <a:pt x="993" y="274"/>
                      <a:pt x="1070" y="172"/>
                      <a:pt x="1070" y="172"/>
                    </a:cubicBezTo>
                    <a:cubicBezTo>
                      <a:pt x="662" y="152"/>
                      <a:pt x="310" y="9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6"/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6"/>
              <p:cNvSpPr/>
              <p:nvPr/>
            </p:nvSpPr>
            <p:spPr>
              <a:xfrm>
                <a:off x="3236325" y="1269500"/>
                <a:ext cx="95150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3574" extrusionOk="0">
                    <a:moveTo>
                      <a:pt x="1711" y="0"/>
                    </a:moveTo>
                    <a:cubicBezTo>
                      <a:pt x="1636" y="0"/>
                      <a:pt x="1563" y="15"/>
                      <a:pt x="1495" y="51"/>
                    </a:cubicBezTo>
                    <a:cubicBezTo>
                      <a:pt x="1297" y="155"/>
                      <a:pt x="1233" y="336"/>
                      <a:pt x="1128" y="535"/>
                    </a:cubicBezTo>
                    <a:cubicBezTo>
                      <a:pt x="991" y="793"/>
                      <a:pt x="878" y="1133"/>
                      <a:pt x="709" y="1421"/>
                    </a:cubicBezTo>
                    <a:cubicBezTo>
                      <a:pt x="544" y="1700"/>
                      <a:pt x="259" y="1929"/>
                      <a:pt x="172" y="2205"/>
                    </a:cubicBezTo>
                    <a:cubicBezTo>
                      <a:pt x="0" y="2755"/>
                      <a:pt x="129" y="3050"/>
                      <a:pt x="266" y="3260"/>
                    </a:cubicBezTo>
                    <a:cubicBezTo>
                      <a:pt x="412" y="3482"/>
                      <a:pt x="617" y="3573"/>
                      <a:pt x="830" y="3573"/>
                    </a:cubicBezTo>
                    <a:cubicBezTo>
                      <a:pt x="1099" y="3573"/>
                      <a:pt x="1380" y="3429"/>
                      <a:pt x="1568" y="3222"/>
                    </a:cubicBezTo>
                    <a:cubicBezTo>
                      <a:pt x="1889" y="2868"/>
                      <a:pt x="2053" y="2394"/>
                      <a:pt x="2389" y="2054"/>
                    </a:cubicBezTo>
                    <a:cubicBezTo>
                      <a:pt x="2838" y="1599"/>
                      <a:pt x="3806" y="1423"/>
                      <a:pt x="3806" y="1423"/>
                    </a:cubicBezTo>
                    <a:cubicBezTo>
                      <a:pt x="3580" y="1251"/>
                      <a:pt x="3334" y="1092"/>
                      <a:pt x="3121" y="905"/>
                    </a:cubicBezTo>
                    <a:cubicBezTo>
                      <a:pt x="2792" y="616"/>
                      <a:pt x="2532" y="308"/>
                      <a:pt x="2124" y="112"/>
                    </a:cubicBezTo>
                    <a:cubicBezTo>
                      <a:pt x="1996" y="51"/>
                      <a:pt x="1850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6"/>
              <p:cNvSpPr/>
              <p:nvPr/>
            </p:nvSpPr>
            <p:spPr>
              <a:xfrm>
                <a:off x="3686950" y="1356000"/>
                <a:ext cx="5570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902" extrusionOk="0">
                    <a:moveTo>
                      <a:pt x="1512" y="0"/>
                    </a:moveTo>
                    <a:lnTo>
                      <a:pt x="0" y="399"/>
                    </a:lnTo>
                    <a:lnTo>
                      <a:pt x="1001" y="2902"/>
                    </a:lnTo>
                    <a:lnTo>
                      <a:pt x="2228" y="2340"/>
                    </a:lnTo>
                    <a:lnTo>
                      <a:pt x="151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6"/>
              <p:cNvSpPr/>
              <p:nvPr/>
            </p:nvSpPr>
            <p:spPr>
              <a:xfrm>
                <a:off x="3259425" y="1034900"/>
                <a:ext cx="481325" cy="388375"/>
              </a:xfrm>
              <a:custGeom>
                <a:avLst/>
                <a:gdLst/>
                <a:ahLst/>
                <a:cxnLst/>
                <a:rect l="l" t="t" r="r" b="b"/>
                <a:pathLst>
                  <a:path w="19253" h="15535" extrusionOk="0">
                    <a:moveTo>
                      <a:pt x="4494" y="0"/>
                    </a:moveTo>
                    <a:lnTo>
                      <a:pt x="4197" y="3882"/>
                    </a:lnTo>
                    <a:lnTo>
                      <a:pt x="3665" y="8268"/>
                    </a:lnTo>
                    <a:lnTo>
                      <a:pt x="403" y="10043"/>
                    </a:lnTo>
                    <a:cubicBezTo>
                      <a:pt x="403" y="10043"/>
                      <a:pt x="1" y="10819"/>
                      <a:pt x="269" y="11324"/>
                    </a:cubicBezTo>
                    <a:cubicBezTo>
                      <a:pt x="539" y="11827"/>
                      <a:pt x="1316" y="11945"/>
                      <a:pt x="1316" y="11945"/>
                    </a:cubicBezTo>
                    <a:cubicBezTo>
                      <a:pt x="1316" y="11945"/>
                      <a:pt x="6050" y="10793"/>
                      <a:pt x="6654" y="10074"/>
                    </a:cubicBezTo>
                    <a:cubicBezTo>
                      <a:pt x="7340" y="9258"/>
                      <a:pt x="9546" y="4148"/>
                      <a:pt x="9546" y="4148"/>
                    </a:cubicBezTo>
                    <a:lnTo>
                      <a:pt x="13984" y="8002"/>
                    </a:lnTo>
                    <a:cubicBezTo>
                      <a:pt x="13984" y="8002"/>
                      <a:pt x="16612" y="15535"/>
                      <a:pt x="16627" y="15535"/>
                    </a:cubicBezTo>
                    <a:cubicBezTo>
                      <a:pt x="16627" y="15535"/>
                      <a:pt x="16627" y="15534"/>
                      <a:pt x="16627" y="15533"/>
                    </a:cubicBezTo>
                    <a:cubicBezTo>
                      <a:pt x="16520" y="15071"/>
                      <a:pt x="17473" y="14496"/>
                      <a:pt x="18098" y="14201"/>
                    </a:cubicBezTo>
                    <a:cubicBezTo>
                      <a:pt x="18326" y="14094"/>
                      <a:pt x="18527" y="14051"/>
                      <a:pt x="18695" y="14051"/>
                    </a:cubicBezTo>
                    <a:cubicBezTo>
                      <a:pt x="18969" y="14051"/>
                      <a:pt x="19155" y="14166"/>
                      <a:pt x="19226" y="14304"/>
                    </a:cubicBezTo>
                    <a:cubicBezTo>
                      <a:pt x="19226" y="14304"/>
                      <a:pt x="19227" y="14304"/>
                      <a:pt x="19227" y="14304"/>
                    </a:cubicBezTo>
                    <a:cubicBezTo>
                      <a:pt x="19252" y="14304"/>
                      <a:pt x="17713" y="7174"/>
                      <a:pt x="17293" y="6443"/>
                    </a:cubicBezTo>
                    <a:cubicBezTo>
                      <a:pt x="16870" y="5707"/>
                      <a:pt x="13299" y="411"/>
                      <a:pt x="13299" y="411"/>
                    </a:cubicBezTo>
                    <a:lnTo>
                      <a:pt x="44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6"/>
              <p:cNvSpPr/>
              <p:nvPr/>
            </p:nvSpPr>
            <p:spPr>
              <a:xfrm>
                <a:off x="3701875" y="1392575"/>
                <a:ext cx="9822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2235" extrusionOk="0">
                    <a:moveTo>
                      <a:pt x="1367" y="0"/>
                    </a:moveTo>
                    <a:cubicBezTo>
                      <a:pt x="1358" y="0"/>
                      <a:pt x="1348" y="1"/>
                      <a:pt x="1339" y="4"/>
                    </a:cubicBezTo>
                    <a:cubicBezTo>
                      <a:pt x="1232" y="31"/>
                      <a:pt x="1035" y="369"/>
                      <a:pt x="785" y="494"/>
                    </a:cubicBezTo>
                    <a:cubicBezTo>
                      <a:pt x="662" y="556"/>
                      <a:pt x="505" y="569"/>
                      <a:pt x="368" y="569"/>
                    </a:cubicBezTo>
                    <a:cubicBezTo>
                      <a:pt x="270" y="569"/>
                      <a:pt x="183" y="563"/>
                      <a:pt x="126" y="563"/>
                    </a:cubicBezTo>
                    <a:cubicBezTo>
                      <a:pt x="87" y="563"/>
                      <a:pt x="62" y="566"/>
                      <a:pt x="57" y="576"/>
                    </a:cubicBezTo>
                    <a:lnTo>
                      <a:pt x="57" y="577"/>
                    </a:lnTo>
                    <a:cubicBezTo>
                      <a:pt x="0" y="682"/>
                      <a:pt x="16" y="1079"/>
                      <a:pt x="101" y="1412"/>
                    </a:cubicBezTo>
                    <a:cubicBezTo>
                      <a:pt x="186" y="1746"/>
                      <a:pt x="271" y="1928"/>
                      <a:pt x="395" y="2098"/>
                    </a:cubicBezTo>
                    <a:cubicBezTo>
                      <a:pt x="467" y="2195"/>
                      <a:pt x="601" y="2234"/>
                      <a:pt x="779" y="2234"/>
                    </a:cubicBezTo>
                    <a:cubicBezTo>
                      <a:pt x="1019" y="2234"/>
                      <a:pt x="1337" y="2163"/>
                      <a:pt x="1682" y="2067"/>
                    </a:cubicBezTo>
                    <a:cubicBezTo>
                      <a:pt x="2358" y="1882"/>
                      <a:pt x="3735" y="1361"/>
                      <a:pt x="3831" y="1095"/>
                    </a:cubicBezTo>
                    <a:cubicBezTo>
                      <a:pt x="3929" y="829"/>
                      <a:pt x="3705" y="655"/>
                      <a:pt x="3393" y="603"/>
                    </a:cubicBezTo>
                    <a:cubicBezTo>
                      <a:pt x="3083" y="553"/>
                      <a:pt x="2448" y="573"/>
                      <a:pt x="2086" y="506"/>
                    </a:cubicBezTo>
                    <a:cubicBezTo>
                      <a:pt x="1831" y="458"/>
                      <a:pt x="1558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6"/>
              <p:cNvSpPr/>
              <p:nvPr/>
            </p:nvSpPr>
            <p:spPr>
              <a:xfrm>
                <a:off x="3349425" y="1240150"/>
                <a:ext cx="274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508" extrusionOk="0">
                    <a:moveTo>
                      <a:pt x="64" y="0"/>
                    </a:moveTo>
                    <a:cubicBezTo>
                      <a:pt x="42" y="0"/>
                      <a:pt x="23" y="12"/>
                      <a:pt x="13" y="33"/>
                    </a:cubicBezTo>
                    <a:cubicBezTo>
                      <a:pt x="1" y="57"/>
                      <a:pt x="7" y="86"/>
                      <a:pt x="28" y="104"/>
                    </a:cubicBezTo>
                    <a:lnTo>
                      <a:pt x="512" y="495"/>
                    </a:lnTo>
                    <a:cubicBezTo>
                      <a:pt x="523" y="503"/>
                      <a:pt x="536" y="507"/>
                      <a:pt x="549" y="507"/>
                    </a:cubicBezTo>
                    <a:lnTo>
                      <a:pt x="549" y="507"/>
                    </a:lnTo>
                    <a:cubicBezTo>
                      <a:pt x="566" y="507"/>
                      <a:pt x="582" y="500"/>
                      <a:pt x="594" y="485"/>
                    </a:cubicBezTo>
                    <a:cubicBezTo>
                      <a:pt x="614" y="461"/>
                      <a:pt x="610" y="425"/>
                      <a:pt x="585" y="405"/>
                    </a:cubicBezTo>
                    <a:lnTo>
                      <a:pt x="311" y="183"/>
                    </a:lnTo>
                    <a:lnTo>
                      <a:pt x="1021" y="371"/>
                    </a:lnTo>
                    <a:cubicBezTo>
                      <a:pt x="1025" y="372"/>
                      <a:pt x="1030" y="373"/>
                      <a:pt x="1034" y="373"/>
                    </a:cubicBezTo>
                    <a:cubicBezTo>
                      <a:pt x="1061" y="373"/>
                      <a:pt x="1084" y="356"/>
                      <a:pt x="1092" y="330"/>
                    </a:cubicBezTo>
                    <a:cubicBezTo>
                      <a:pt x="1099" y="299"/>
                      <a:pt x="1081" y="267"/>
                      <a:pt x="1051" y="259"/>
                    </a:cubicBezTo>
                    <a:lnTo>
                      <a:pt x="79" y="3"/>
                    </a:lnTo>
                    <a:cubicBezTo>
                      <a:pt x="74" y="1"/>
                      <a:pt x="69" y="0"/>
                      <a:pt x="64" y="0"/>
                    </a:cubicBezTo>
                    <a:close/>
                    <a:moveTo>
                      <a:pt x="549" y="507"/>
                    </a:moveTo>
                    <a:lnTo>
                      <a:pt x="549" y="507"/>
                    </a:lnTo>
                    <a:cubicBezTo>
                      <a:pt x="549" y="507"/>
                      <a:pt x="549" y="507"/>
                      <a:pt x="549" y="507"/>
                    </a:cubicBezTo>
                    <a:lnTo>
                      <a:pt x="550" y="507"/>
                    </a:lnTo>
                    <a:cubicBezTo>
                      <a:pt x="550" y="507"/>
                      <a:pt x="549" y="507"/>
                      <a:pt x="549" y="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6"/>
              <p:cNvSpPr/>
              <p:nvPr/>
            </p:nvSpPr>
            <p:spPr>
              <a:xfrm>
                <a:off x="3497700" y="1117175"/>
                <a:ext cx="1155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814" extrusionOk="0">
                    <a:moveTo>
                      <a:pt x="396" y="0"/>
                    </a:moveTo>
                    <a:cubicBezTo>
                      <a:pt x="374" y="0"/>
                      <a:pt x="353" y="12"/>
                      <a:pt x="344" y="33"/>
                    </a:cubicBezTo>
                    <a:lnTo>
                      <a:pt x="14" y="730"/>
                    </a:lnTo>
                    <a:cubicBezTo>
                      <a:pt x="1" y="759"/>
                      <a:pt x="13" y="794"/>
                      <a:pt x="42" y="807"/>
                    </a:cubicBezTo>
                    <a:cubicBezTo>
                      <a:pt x="50" y="811"/>
                      <a:pt x="58" y="813"/>
                      <a:pt x="67" y="813"/>
                    </a:cubicBezTo>
                    <a:cubicBezTo>
                      <a:pt x="89" y="813"/>
                      <a:pt x="109" y="801"/>
                      <a:pt x="119" y="780"/>
                    </a:cubicBezTo>
                    <a:lnTo>
                      <a:pt x="449" y="83"/>
                    </a:lnTo>
                    <a:cubicBezTo>
                      <a:pt x="462" y="54"/>
                      <a:pt x="450" y="20"/>
                      <a:pt x="421" y="6"/>
                    </a:cubicBezTo>
                    <a:cubicBezTo>
                      <a:pt x="413" y="2"/>
                      <a:pt x="405" y="0"/>
                      <a:pt x="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6"/>
              <p:cNvSpPr/>
              <p:nvPr/>
            </p:nvSpPr>
            <p:spPr>
              <a:xfrm>
                <a:off x="3558775" y="747875"/>
                <a:ext cx="283125" cy="112275"/>
              </a:xfrm>
              <a:custGeom>
                <a:avLst/>
                <a:gdLst/>
                <a:ahLst/>
                <a:cxnLst/>
                <a:rect l="l" t="t" r="r" b="b"/>
                <a:pathLst>
                  <a:path w="11325" h="4491" extrusionOk="0">
                    <a:moveTo>
                      <a:pt x="9713" y="1"/>
                    </a:moveTo>
                    <a:lnTo>
                      <a:pt x="7179" y="1237"/>
                    </a:lnTo>
                    <a:lnTo>
                      <a:pt x="3550" y="2279"/>
                    </a:lnTo>
                    <a:lnTo>
                      <a:pt x="486" y="154"/>
                    </a:lnTo>
                    <a:lnTo>
                      <a:pt x="1" y="2565"/>
                    </a:lnTo>
                    <a:cubicBezTo>
                      <a:pt x="1" y="2565"/>
                      <a:pt x="2919" y="4455"/>
                      <a:pt x="3448" y="4489"/>
                    </a:cubicBezTo>
                    <a:cubicBezTo>
                      <a:pt x="3454" y="4490"/>
                      <a:pt x="3461" y="4490"/>
                      <a:pt x="3468" y="4490"/>
                    </a:cubicBezTo>
                    <a:cubicBezTo>
                      <a:pt x="4292" y="4490"/>
                      <a:pt x="11324" y="1836"/>
                      <a:pt x="11324" y="1836"/>
                    </a:cubicBezTo>
                    <a:cubicBezTo>
                      <a:pt x="10275" y="1718"/>
                      <a:pt x="9476" y="1210"/>
                      <a:pt x="9713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6"/>
              <p:cNvSpPr/>
              <p:nvPr/>
            </p:nvSpPr>
            <p:spPr>
              <a:xfrm>
                <a:off x="3549125" y="735275"/>
                <a:ext cx="92900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254" extrusionOk="0">
                    <a:moveTo>
                      <a:pt x="589" y="0"/>
                    </a:moveTo>
                    <a:cubicBezTo>
                      <a:pt x="412" y="1248"/>
                      <a:pt x="0" y="2305"/>
                      <a:pt x="129" y="3579"/>
                    </a:cubicBezTo>
                    <a:lnTo>
                      <a:pt x="2143" y="5254"/>
                    </a:lnTo>
                    <a:cubicBezTo>
                      <a:pt x="3236" y="5036"/>
                      <a:pt x="3716" y="2682"/>
                      <a:pt x="3694" y="2558"/>
                    </a:cubicBezTo>
                    <a:cubicBezTo>
                      <a:pt x="3672" y="2434"/>
                      <a:pt x="1489" y="347"/>
                      <a:pt x="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6"/>
              <p:cNvSpPr/>
              <p:nvPr/>
            </p:nvSpPr>
            <p:spPr>
              <a:xfrm>
                <a:off x="3356075" y="725725"/>
                <a:ext cx="239625" cy="3575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14303" extrusionOk="0">
                    <a:moveTo>
                      <a:pt x="4234" y="1"/>
                    </a:moveTo>
                    <a:cubicBezTo>
                      <a:pt x="4234" y="1"/>
                      <a:pt x="2868" y="178"/>
                      <a:pt x="2018" y="402"/>
                    </a:cubicBezTo>
                    <a:cubicBezTo>
                      <a:pt x="1507" y="537"/>
                      <a:pt x="901" y="1041"/>
                      <a:pt x="888" y="1511"/>
                    </a:cubicBezTo>
                    <a:cubicBezTo>
                      <a:pt x="832" y="3685"/>
                      <a:pt x="694" y="5173"/>
                      <a:pt x="627" y="6148"/>
                    </a:cubicBezTo>
                    <a:cubicBezTo>
                      <a:pt x="559" y="7124"/>
                      <a:pt x="409" y="8502"/>
                      <a:pt x="257" y="9813"/>
                    </a:cubicBezTo>
                    <a:cubicBezTo>
                      <a:pt x="1" y="12034"/>
                      <a:pt x="156" y="14185"/>
                      <a:pt x="156" y="14185"/>
                    </a:cubicBezTo>
                    <a:cubicBezTo>
                      <a:pt x="156" y="14185"/>
                      <a:pt x="350" y="14303"/>
                      <a:pt x="757" y="14303"/>
                    </a:cubicBezTo>
                    <a:cubicBezTo>
                      <a:pt x="896" y="14303"/>
                      <a:pt x="1060" y="14289"/>
                      <a:pt x="1249" y="14253"/>
                    </a:cubicBezTo>
                    <a:cubicBezTo>
                      <a:pt x="1906" y="14125"/>
                      <a:pt x="2556" y="13847"/>
                      <a:pt x="3510" y="13847"/>
                    </a:cubicBezTo>
                    <a:cubicBezTo>
                      <a:pt x="3563" y="13847"/>
                      <a:pt x="3616" y="13847"/>
                      <a:pt x="3671" y="13849"/>
                    </a:cubicBezTo>
                    <a:cubicBezTo>
                      <a:pt x="4416" y="13873"/>
                      <a:pt x="5108" y="13900"/>
                      <a:pt x="5744" y="13900"/>
                    </a:cubicBezTo>
                    <a:cubicBezTo>
                      <a:pt x="6570" y="13900"/>
                      <a:pt x="7302" y="13855"/>
                      <a:pt x="7935" y="13703"/>
                    </a:cubicBezTo>
                    <a:cubicBezTo>
                      <a:pt x="9056" y="13434"/>
                      <a:pt x="9433" y="12778"/>
                      <a:pt x="9433" y="12778"/>
                    </a:cubicBezTo>
                    <a:cubicBezTo>
                      <a:pt x="9433" y="12778"/>
                      <a:pt x="9585" y="11906"/>
                      <a:pt x="9481" y="10184"/>
                    </a:cubicBezTo>
                    <a:cubicBezTo>
                      <a:pt x="9337" y="7776"/>
                      <a:pt x="9225" y="4320"/>
                      <a:pt x="9225" y="4320"/>
                    </a:cubicBezTo>
                    <a:cubicBezTo>
                      <a:pt x="9225" y="4320"/>
                      <a:pt x="9369" y="655"/>
                      <a:pt x="8311" y="382"/>
                    </a:cubicBezTo>
                    <a:cubicBezTo>
                      <a:pt x="7729" y="232"/>
                      <a:pt x="6458" y="1"/>
                      <a:pt x="6458" y="1"/>
                    </a:cubicBezTo>
                    <a:lnTo>
                      <a:pt x="6458" y="1"/>
                    </a:lnTo>
                    <a:cubicBezTo>
                      <a:pt x="6458" y="1"/>
                      <a:pt x="6759" y="769"/>
                      <a:pt x="5833" y="934"/>
                    </a:cubicBezTo>
                    <a:cubicBezTo>
                      <a:pt x="5768" y="945"/>
                      <a:pt x="5705" y="951"/>
                      <a:pt x="5643" y="951"/>
                    </a:cubicBezTo>
                    <a:cubicBezTo>
                      <a:pt x="4816" y="951"/>
                      <a:pt x="4234" y="1"/>
                      <a:pt x="42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6"/>
              <p:cNvSpPr/>
              <p:nvPr/>
            </p:nvSpPr>
            <p:spPr>
              <a:xfrm>
                <a:off x="3391450" y="981100"/>
                <a:ext cx="48100" cy="6007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2403" extrusionOk="0">
                    <a:moveTo>
                      <a:pt x="1858" y="0"/>
                    </a:moveTo>
                    <a:cubicBezTo>
                      <a:pt x="1837" y="0"/>
                      <a:pt x="1817" y="12"/>
                      <a:pt x="1807" y="32"/>
                    </a:cubicBezTo>
                    <a:cubicBezTo>
                      <a:pt x="1801" y="43"/>
                      <a:pt x="1213" y="1158"/>
                      <a:pt x="23" y="2303"/>
                    </a:cubicBezTo>
                    <a:cubicBezTo>
                      <a:pt x="1" y="2325"/>
                      <a:pt x="1" y="2362"/>
                      <a:pt x="22" y="2384"/>
                    </a:cubicBezTo>
                    <a:cubicBezTo>
                      <a:pt x="34" y="2396"/>
                      <a:pt x="49" y="2402"/>
                      <a:pt x="64" y="2402"/>
                    </a:cubicBezTo>
                    <a:cubicBezTo>
                      <a:pt x="79" y="2402"/>
                      <a:pt x="93" y="2398"/>
                      <a:pt x="104" y="2387"/>
                    </a:cubicBezTo>
                    <a:cubicBezTo>
                      <a:pt x="1307" y="1227"/>
                      <a:pt x="1903" y="97"/>
                      <a:pt x="1909" y="85"/>
                    </a:cubicBezTo>
                    <a:cubicBezTo>
                      <a:pt x="1923" y="57"/>
                      <a:pt x="1912" y="22"/>
                      <a:pt x="1884" y="7"/>
                    </a:cubicBezTo>
                    <a:cubicBezTo>
                      <a:pt x="1875" y="2"/>
                      <a:pt x="1866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6"/>
              <p:cNvSpPr/>
              <p:nvPr/>
            </p:nvSpPr>
            <p:spPr>
              <a:xfrm>
                <a:off x="3413825" y="943000"/>
                <a:ext cx="2682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910" extrusionOk="0">
                    <a:moveTo>
                      <a:pt x="1008" y="0"/>
                    </a:moveTo>
                    <a:cubicBezTo>
                      <a:pt x="984" y="0"/>
                      <a:pt x="962" y="14"/>
                      <a:pt x="954" y="38"/>
                    </a:cubicBezTo>
                    <a:cubicBezTo>
                      <a:pt x="949" y="47"/>
                      <a:pt x="546" y="1071"/>
                      <a:pt x="18" y="1818"/>
                    </a:cubicBezTo>
                    <a:cubicBezTo>
                      <a:pt x="0" y="1844"/>
                      <a:pt x="6" y="1880"/>
                      <a:pt x="33" y="1899"/>
                    </a:cubicBezTo>
                    <a:cubicBezTo>
                      <a:pt x="42" y="1906"/>
                      <a:pt x="54" y="1909"/>
                      <a:pt x="65" y="1909"/>
                    </a:cubicBezTo>
                    <a:lnTo>
                      <a:pt x="65" y="1910"/>
                    </a:lnTo>
                    <a:cubicBezTo>
                      <a:pt x="83" y="1910"/>
                      <a:pt x="101" y="1900"/>
                      <a:pt x="113" y="1885"/>
                    </a:cubicBezTo>
                    <a:cubicBezTo>
                      <a:pt x="649" y="1126"/>
                      <a:pt x="1057" y="89"/>
                      <a:pt x="1061" y="80"/>
                    </a:cubicBezTo>
                    <a:cubicBezTo>
                      <a:pt x="1073" y="50"/>
                      <a:pt x="1058" y="16"/>
                      <a:pt x="1028" y="4"/>
                    </a:cubicBezTo>
                    <a:cubicBezTo>
                      <a:pt x="1022" y="1"/>
                      <a:pt x="1015" y="0"/>
                      <a:pt x="10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6"/>
              <p:cNvSpPr/>
              <p:nvPr/>
            </p:nvSpPr>
            <p:spPr>
              <a:xfrm>
                <a:off x="3449675" y="1037150"/>
                <a:ext cx="986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225" extrusionOk="0">
                    <a:moveTo>
                      <a:pt x="3877" y="0"/>
                    </a:moveTo>
                    <a:cubicBezTo>
                      <a:pt x="3869" y="0"/>
                      <a:pt x="3860" y="2"/>
                      <a:pt x="3852" y="6"/>
                    </a:cubicBezTo>
                    <a:cubicBezTo>
                      <a:pt x="3832" y="16"/>
                      <a:pt x="1857" y="967"/>
                      <a:pt x="57" y="1110"/>
                    </a:cubicBezTo>
                    <a:cubicBezTo>
                      <a:pt x="24" y="1113"/>
                      <a:pt x="0" y="1141"/>
                      <a:pt x="4" y="1172"/>
                    </a:cubicBezTo>
                    <a:cubicBezTo>
                      <a:pt x="6" y="1202"/>
                      <a:pt x="31" y="1225"/>
                      <a:pt x="60" y="1225"/>
                    </a:cubicBezTo>
                    <a:lnTo>
                      <a:pt x="65" y="1225"/>
                    </a:lnTo>
                    <a:cubicBezTo>
                      <a:pt x="1888" y="1080"/>
                      <a:pt x="3883" y="120"/>
                      <a:pt x="3902" y="110"/>
                    </a:cubicBezTo>
                    <a:cubicBezTo>
                      <a:pt x="3931" y="97"/>
                      <a:pt x="3943" y="62"/>
                      <a:pt x="3929" y="33"/>
                    </a:cubicBezTo>
                    <a:cubicBezTo>
                      <a:pt x="3919" y="12"/>
                      <a:pt x="3899" y="0"/>
                      <a:pt x="3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6"/>
              <p:cNvSpPr/>
              <p:nvPr/>
            </p:nvSpPr>
            <p:spPr>
              <a:xfrm>
                <a:off x="3641300" y="571850"/>
                <a:ext cx="871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815" extrusionOk="0">
                    <a:moveTo>
                      <a:pt x="1658" y="1"/>
                    </a:moveTo>
                    <a:cubicBezTo>
                      <a:pt x="981" y="475"/>
                      <a:pt x="414" y="1094"/>
                      <a:pt x="1" y="1814"/>
                    </a:cubicBezTo>
                    <a:cubicBezTo>
                      <a:pt x="526" y="1582"/>
                      <a:pt x="1096" y="1454"/>
                      <a:pt x="1666" y="1454"/>
                    </a:cubicBezTo>
                    <a:cubicBezTo>
                      <a:pt x="1720" y="1454"/>
                      <a:pt x="1774" y="1456"/>
                      <a:pt x="1827" y="1458"/>
                    </a:cubicBezTo>
                    <a:cubicBezTo>
                      <a:pt x="2311" y="1479"/>
                      <a:pt x="2791" y="1587"/>
                      <a:pt x="3254" y="1691"/>
                    </a:cubicBezTo>
                    <a:cubicBezTo>
                      <a:pt x="3331" y="1708"/>
                      <a:pt x="3408" y="1726"/>
                      <a:pt x="3485" y="1743"/>
                    </a:cubicBezTo>
                    <a:cubicBezTo>
                      <a:pt x="2937" y="1091"/>
                      <a:pt x="2322" y="505"/>
                      <a:pt x="1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6"/>
              <p:cNvSpPr/>
              <p:nvPr/>
            </p:nvSpPr>
            <p:spPr>
              <a:xfrm>
                <a:off x="3735950" y="594225"/>
                <a:ext cx="167375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5002" extrusionOk="0">
                    <a:moveTo>
                      <a:pt x="5297" y="1"/>
                    </a:moveTo>
                    <a:cubicBezTo>
                      <a:pt x="4797" y="418"/>
                      <a:pt x="4191" y="745"/>
                      <a:pt x="3521" y="946"/>
                    </a:cubicBezTo>
                    <a:cubicBezTo>
                      <a:pt x="2950" y="1117"/>
                      <a:pt x="2335" y="1203"/>
                      <a:pt x="1682" y="1203"/>
                    </a:cubicBezTo>
                    <a:cubicBezTo>
                      <a:pt x="1146" y="1203"/>
                      <a:pt x="585" y="1145"/>
                      <a:pt x="0" y="1030"/>
                    </a:cubicBezTo>
                    <a:lnTo>
                      <a:pt x="0" y="1030"/>
                    </a:lnTo>
                    <a:cubicBezTo>
                      <a:pt x="269" y="1368"/>
                      <a:pt x="519" y="1723"/>
                      <a:pt x="750" y="2092"/>
                    </a:cubicBezTo>
                    <a:cubicBezTo>
                      <a:pt x="1322" y="3004"/>
                      <a:pt x="1759" y="3989"/>
                      <a:pt x="2056" y="5002"/>
                    </a:cubicBezTo>
                    <a:cubicBezTo>
                      <a:pt x="2564" y="4707"/>
                      <a:pt x="3109" y="4490"/>
                      <a:pt x="3675" y="4364"/>
                    </a:cubicBezTo>
                    <a:cubicBezTo>
                      <a:pt x="4116" y="4265"/>
                      <a:pt x="4559" y="4222"/>
                      <a:pt x="4999" y="4222"/>
                    </a:cubicBezTo>
                    <a:cubicBezTo>
                      <a:pt x="5555" y="4222"/>
                      <a:pt x="6108" y="4291"/>
                      <a:pt x="6649" y="4404"/>
                    </a:cubicBezTo>
                    <a:cubicBezTo>
                      <a:pt x="6678" y="4174"/>
                      <a:pt x="6694" y="3940"/>
                      <a:pt x="6694" y="3703"/>
                    </a:cubicBezTo>
                    <a:cubicBezTo>
                      <a:pt x="6694" y="2283"/>
                      <a:pt x="6166" y="988"/>
                      <a:pt x="5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6"/>
              <p:cNvSpPr/>
              <p:nvPr/>
            </p:nvSpPr>
            <p:spPr>
              <a:xfrm>
                <a:off x="3715625" y="723725"/>
                <a:ext cx="80850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4134" extrusionOk="0">
                    <a:moveTo>
                      <a:pt x="2799" y="0"/>
                    </a:moveTo>
                    <a:cubicBezTo>
                      <a:pt x="2799" y="0"/>
                      <a:pt x="2799" y="1"/>
                      <a:pt x="2799" y="1"/>
                    </a:cubicBezTo>
                    <a:lnTo>
                      <a:pt x="2799" y="1"/>
                    </a:lnTo>
                    <a:cubicBezTo>
                      <a:pt x="2799" y="1"/>
                      <a:pt x="2800" y="0"/>
                      <a:pt x="2800" y="0"/>
                    </a:cubicBezTo>
                    <a:close/>
                    <a:moveTo>
                      <a:pt x="2799" y="1"/>
                    </a:moveTo>
                    <a:lnTo>
                      <a:pt x="2799" y="1"/>
                    </a:lnTo>
                    <a:cubicBezTo>
                      <a:pt x="2186" y="376"/>
                      <a:pt x="1634" y="869"/>
                      <a:pt x="1174" y="1458"/>
                    </a:cubicBezTo>
                    <a:cubicBezTo>
                      <a:pt x="650" y="2132"/>
                      <a:pt x="250" y="2937"/>
                      <a:pt x="1" y="3804"/>
                    </a:cubicBezTo>
                    <a:cubicBezTo>
                      <a:pt x="593" y="4017"/>
                      <a:pt x="1231" y="4133"/>
                      <a:pt x="1898" y="4133"/>
                    </a:cubicBezTo>
                    <a:cubicBezTo>
                      <a:pt x="2317" y="4133"/>
                      <a:pt x="2726" y="4085"/>
                      <a:pt x="3120" y="3997"/>
                    </a:cubicBezTo>
                    <a:cubicBezTo>
                      <a:pt x="3161" y="3742"/>
                      <a:pt x="3179" y="3491"/>
                      <a:pt x="3189" y="3262"/>
                    </a:cubicBezTo>
                    <a:cubicBezTo>
                      <a:pt x="3233" y="2181"/>
                      <a:pt x="3099" y="1077"/>
                      <a:pt x="27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6"/>
              <p:cNvSpPr/>
              <p:nvPr/>
            </p:nvSpPr>
            <p:spPr>
              <a:xfrm>
                <a:off x="3685225" y="546550"/>
                <a:ext cx="181225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7249" h="2993" extrusionOk="0">
                    <a:moveTo>
                      <a:pt x="3114" y="0"/>
                    </a:moveTo>
                    <a:cubicBezTo>
                      <a:pt x="1962" y="0"/>
                      <a:pt x="892" y="347"/>
                      <a:pt x="1" y="943"/>
                    </a:cubicBezTo>
                    <a:cubicBezTo>
                      <a:pt x="699" y="1476"/>
                      <a:pt x="1342" y="2099"/>
                      <a:pt x="1911" y="2794"/>
                    </a:cubicBezTo>
                    <a:cubicBezTo>
                      <a:pt x="1955" y="2802"/>
                      <a:pt x="1998" y="2812"/>
                      <a:pt x="2041" y="2821"/>
                    </a:cubicBezTo>
                    <a:cubicBezTo>
                      <a:pt x="2621" y="2936"/>
                      <a:pt x="3178" y="2993"/>
                      <a:pt x="3709" y="2993"/>
                    </a:cubicBezTo>
                    <a:cubicBezTo>
                      <a:pt x="4352" y="2993"/>
                      <a:pt x="4956" y="2909"/>
                      <a:pt x="5516" y="2741"/>
                    </a:cubicBezTo>
                    <a:cubicBezTo>
                      <a:pt x="6171" y="2544"/>
                      <a:pt x="6761" y="2227"/>
                      <a:pt x="7249" y="1820"/>
                    </a:cubicBezTo>
                    <a:cubicBezTo>
                      <a:pt x="6223" y="701"/>
                      <a:pt x="4750" y="0"/>
                      <a:pt x="3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6"/>
              <p:cNvSpPr/>
              <p:nvPr/>
            </p:nvSpPr>
            <p:spPr>
              <a:xfrm>
                <a:off x="3622800" y="611100"/>
                <a:ext cx="161950" cy="206675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8267" extrusionOk="0">
                    <a:moveTo>
                      <a:pt x="2406" y="0"/>
                    </a:moveTo>
                    <a:cubicBezTo>
                      <a:pt x="1801" y="0"/>
                      <a:pt x="1195" y="148"/>
                      <a:pt x="647" y="414"/>
                    </a:cubicBezTo>
                    <a:cubicBezTo>
                      <a:pt x="235" y="1194"/>
                      <a:pt x="0" y="2084"/>
                      <a:pt x="0" y="3028"/>
                    </a:cubicBezTo>
                    <a:cubicBezTo>
                      <a:pt x="0" y="5418"/>
                      <a:pt x="1497" y="7459"/>
                      <a:pt x="3604" y="8266"/>
                    </a:cubicBezTo>
                    <a:cubicBezTo>
                      <a:pt x="3857" y="7390"/>
                      <a:pt x="4263" y="6574"/>
                      <a:pt x="4795" y="5891"/>
                    </a:cubicBezTo>
                    <a:cubicBezTo>
                      <a:pt x="5270" y="5282"/>
                      <a:pt x="5843" y="4774"/>
                      <a:pt x="6478" y="4388"/>
                    </a:cubicBezTo>
                    <a:cubicBezTo>
                      <a:pt x="6185" y="3377"/>
                      <a:pt x="5748" y="2392"/>
                      <a:pt x="5178" y="1478"/>
                    </a:cubicBezTo>
                    <a:cubicBezTo>
                      <a:pt x="4924" y="1073"/>
                      <a:pt x="4643" y="686"/>
                      <a:pt x="4343" y="318"/>
                    </a:cubicBezTo>
                    <a:cubicBezTo>
                      <a:pt x="4219" y="291"/>
                      <a:pt x="4094" y="263"/>
                      <a:pt x="3969" y="236"/>
                    </a:cubicBezTo>
                    <a:cubicBezTo>
                      <a:pt x="3510" y="132"/>
                      <a:pt x="3036" y="25"/>
                      <a:pt x="2561" y="5"/>
                    </a:cubicBezTo>
                    <a:lnTo>
                      <a:pt x="2561" y="3"/>
                    </a:lnTo>
                    <a:cubicBezTo>
                      <a:pt x="2510" y="1"/>
                      <a:pt x="2458" y="0"/>
                      <a:pt x="2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6"/>
              <p:cNvSpPr/>
              <p:nvPr/>
            </p:nvSpPr>
            <p:spPr>
              <a:xfrm>
                <a:off x="3788175" y="702675"/>
                <a:ext cx="1136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4812" extrusionOk="0">
                    <a:moveTo>
                      <a:pt x="2915" y="1"/>
                    </a:moveTo>
                    <a:cubicBezTo>
                      <a:pt x="2481" y="1"/>
                      <a:pt x="2045" y="43"/>
                      <a:pt x="1611" y="140"/>
                    </a:cubicBezTo>
                    <a:cubicBezTo>
                      <a:pt x="1048" y="265"/>
                      <a:pt x="505" y="482"/>
                      <a:pt x="0" y="778"/>
                    </a:cubicBezTo>
                    <a:cubicBezTo>
                      <a:pt x="308" y="1876"/>
                      <a:pt x="449" y="3004"/>
                      <a:pt x="404" y="4109"/>
                    </a:cubicBezTo>
                    <a:cubicBezTo>
                      <a:pt x="394" y="4328"/>
                      <a:pt x="377" y="4566"/>
                      <a:pt x="340" y="4812"/>
                    </a:cubicBezTo>
                    <a:cubicBezTo>
                      <a:pt x="2531" y="4272"/>
                      <a:pt x="4215" y="2447"/>
                      <a:pt x="4545" y="181"/>
                    </a:cubicBezTo>
                    <a:cubicBezTo>
                      <a:pt x="4010" y="69"/>
                      <a:pt x="3464" y="1"/>
                      <a:pt x="2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6"/>
              <p:cNvSpPr/>
              <p:nvPr/>
            </p:nvSpPr>
            <p:spPr>
              <a:xfrm>
                <a:off x="3733000" y="592025"/>
                <a:ext cx="13537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1291" extrusionOk="0">
                    <a:moveTo>
                      <a:pt x="5338" y="1"/>
                    </a:moveTo>
                    <a:cubicBezTo>
                      <a:pt x="4850" y="408"/>
                      <a:pt x="4259" y="725"/>
                      <a:pt x="3605" y="922"/>
                    </a:cubicBezTo>
                    <a:cubicBezTo>
                      <a:pt x="3044" y="1090"/>
                      <a:pt x="2440" y="1174"/>
                      <a:pt x="1797" y="1174"/>
                    </a:cubicBezTo>
                    <a:cubicBezTo>
                      <a:pt x="1267" y="1174"/>
                      <a:pt x="710" y="1117"/>
                      <a:pt x="130" y="1002"/>
                    </a:cubicBezTo>
                    <a:cubicBezTo>
                      <a:pt x="87" y="994"/>
                      <a:pt x="44" y="984"/>
                      <a:pt x="0" y="975"/>
                    </a:cubicBezTo>
                    <a:lnTo>
                      <a:pt x="0" y="975"/>
                    </a:lnTo>
                    <a:cubicBezTo>
                      <a:pt x="39" y="1023"/>
                      <a:pt x="80" y="1070"/>
                      <a:pt x="118" y="1118"/>
                    </a:cubicBezTo>
                    <a:cubicBezTo>
                      <a:pt x="701" y="1233"/>
                      <a:pt x="1262" y="1290"/>
                      <a:pt x="1796" y="1290"/>
                    </a:cubicBezTo>
                    <a:cubicBezTo>
                      <a:pt x="2451" y="1290"/>
                      <a:pt x="3067" y="1204"/>
                      <a:pt x="3639" y="1032"/>
                    </a:cubicBezTo>
                    <a:cubicBezTo>
                      <a:pt x="4309" y="833"/>
                      <a:pt x="4915" y="506"/>
                      <a:pt x="5415" y="89"/>
                    </a:cubicBezTo>
                    <a:cubicBezTo>
                      <a:pt x="5389" y="58"/>
                      <a:pt x="5364" y="30"/>
                      <a:pt x="5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6"/>
              <p:cNvSpPr/>
              <p:nvPr/>
            </p:nvSpPr>
            <p:spPr>
              <a:xfrm>
                <a:off x="3638975" y="608200"/>
                <a:ext cx="924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530" extrusionOk="0">
                    <a:moveTo>
                      <a:pt x="1759" y="0"/>
                    </a:moveTo>
                    <a:cubicBezTo>
                      <a:pt x="1189" y="0"/>
                      <a:pt x="619" y="128"/>
                      <a:pt x="94" y="359"/>
                    </a:cubicBezTo>
                    <a:cubicBezTo>
                      <a:pt x="63" y="416"/>
                      <a:pt x="30" y="472"/>
                      <a:pt x="0" y="530"/>
                    </a:cubicBezTo>
                    <a:cubicBezTo>
                      <a:pt x="548" y="264"/>
                      <a:pt x="1154" y="116"/>
                      <a:pt x="1759" y="116"/>
                    </a:cubicBezTo>
                    <a:cubicBezTo>
                      <a:pt x="1811" y="116"/>
                      <a:pt x="1863" y="117"/>
                      <a:pt x="1914" y="119"/>
                    </a:cubicBezTo>
                    <a:cubicBezTo>
                      <a:pt x="2389" y="141"/>
                      <a:pt x="2863" y="248"/>
                      <a:pt x="3322" y="351"/>
                    </a:cubicBezTo>
                    <a:cubicBezTo>
                      <a:pt x="3447" y="379"/>
                      <a:pt x="3571" y="407"/>
                      <a:pt x="3696" y="434"/>
                    </a:cubicBezTo>
                    <a:cubicBezTo>
                      <a:pt x="3658" y="385"/>
                      <a:pt x="3618" y="336"/>
                      <a:pt x="3578" y="289"/>
                    </a:cubicBezTo>
                    <a:cubicBezTo>
                      <a:pt x="3501" y="271"/>
                      <a:pt x="3424" y="254"/>
                      <a:pt x="3347" y="237"/>
                    </a:cubicBezTo>
                    <a:cubicBezTo>
                      <a:pt x="2884" y="133"/>
                      <a:pt x="2404" y="24"/>
                      <a:pt x="1920" y="4"/>
                    </a:cubicBezTo>
                    <a:cubicBezTo>
                      <a:pt x="1867" y="2"/>
                      <a:pt x="1813" y="0"/>
                      <a:pt x="17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6"/>
              <p:cNvSpPr/>
              <p:nvPr/>
            </p:nvSpPr>
            <p:spPr>
              <a:xfrm>
                <a:off x="3712900" y="720800"/>
                <a:ext cx="72700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920" extrusionOk="0">
                    <a:moveTo>
                      <a:pt x="2874" y="0"/>
                    </a:moveTo>
                    <a:cubicBezTo>
                      <a:pt x="2239" y="386"/>
                      <a:pt x="1666" y="894"/>
                      <a:pt x="1191" y="1503"/>
                    </a:cubicBezTo>
                    <a:cubicBezTo>
                      <a:pt x="659" y="2187"/>
                      <a:pt x="253" y="3002"/>
                      <a:pt x="0" y="3878"/>
                    </a:cubicBezTo>
                    <a:cubicBezTo>
                      <a:pt x="36" y="3893"/>
                      <a:pt x="72" y="3906"/>
                      <a:pt x="110" y="3919"/>
                    </a:cubicBezTo>
                    <a:cubicBezTo>
                      <a:pt x="359" y="3054"/>
                      <a:pt x="759" y="2248"/>
                      <a:pt x="1283" y="1575"/>
                    </a:cubicBezTo>
                    <a:cubicBezTo>
                      <a:pt x="1743" y="985"/>
                      <a:pt x="2296" y="493"/>
                      <a:pt x="2908" y="117"/>
                    </a:cubicBezTo>
                    <a:cubicBezTo>
                      <a:pt x="2897" y="77"/>
                      <a:pt x="2885" y="39"/>
                      <a:pt x="28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6"/>
              <p:cNvSpPr/>
              <p:nvPr/>
            </p:nvSpPr>
            <p:spPr>
              <a:xfrm>
                <a:off x="3787325" y="699750"/>
                <a:ext cx="1148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896" extrusionOk="0">
                    <a:moveTo>
                      <a:pt x="2947" y="1"/>
                    </a:moveTo>
                    <a:cubicBezTo>
                      <a:pt x="2506" y="1"/>
                      <a:pt x="2062" y="44"/>
                      <a:pt x="1620" y="143"/>
                    </a:cubicBezTo>
                    <a:cubicBezTo>
                      <a:pt x="1054" y="269"/>
                      <a:pt x="509" y="486"/>
                      <a:pt x="1" y="781"/>
                    </a:cubicBezTo>
                    <a:cubicBezTo>
                      <a:pt x="11" y="818"/>
                      <a:pt x="23" y="857"/>
                      <a:pt x="34" y="895"/>
                    </a:cubicBezTo>
                    <a:cubicBezTo>
                      <a:pt x="539" y="599"/>
                      <a:pt x="1082" y="382"/>
                      <a:pt x="1645" y="257"/>
                    </a:cubicBezTo>
                    <a:cubicBezTo>
                      <a:pt x="2079" y="160"/>
                      <a:pt x="2514" y="117"/>
                      <a:pt x="2947" y="117"/>
                    </a:cubicBezTo>
                    <a:cubicBezTo>
                      <a:pt x="3497" y="117"/>
                      <a:pt x="4043" y="186"/>
                      <a:pt x="4579" y="298"/>
                    </a:cubicBezTo>
                    <a:cubicBezTo>
                      <a:pt x="4585" y="260"/>
                      <a:pt x="4589" y="221"/>
                      <a:pt x="4594" y="183"/>
                    </a:cubicBezTo>
                    <a:cubicBezTo>
                      <a:pt x="4053" y="69"/>
                      <a:pt x="3502" y="1"/>
                      <a:pt x="29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6"/>
              <p:cNvSpPr/>
              <p:nvPr/>
            </p:nvSpPr>
            <p:spPr>
              <a:xfrm>
                <a:off x="3682725" y="570125"/>
                <a:ext cx="1166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0142" extrusionOk="0">
                    <a:moveTo>
                      <a:pt x="101" y="0"/>
                    </a:moveTo>
                    <a:cubicBezTo>
                      <a:pt x="67" y="23"/>
                      <a:pt x="34" y="47"/>
                      <a:pt x="1" y="70"/>
                    </a:cubicBezTo>
                    <a:cubicBezTo>
                      <a:pt x="665" y="574"/>
                      <a:pt x="1280" y="1160"/>
                      <a:pt x="1828" y="1812"/>
                    </a:cubicBezTo>
                    <a:cubicBezTo>
                      <a:pt x="1868" y="1859"/>
                      <a:pt x="1908" y="1908"/>
                      <a:pt x="1946" y="1957"/>
                    </a:cubicBezTo>
                    <a:cubicBezTo>
                      <a:pt x="2246" y="2325"/>
                      <a:pt x="2525" y="2712"/>
                      <a:pt x="2781" y="3118"/>
                    </a:cubicBezTo>
                    <a:cubicBezTo>
                      <a:pt x="3351" y="4031"/>
                      <a:pt x="3788" y="5016"/>
                      <a:pt x="4081" y="6027"/>
                    </a:cubicBezTo>
                    <a:cubicBezTo>
                      <a:pt x="4092" y="6066"/>
                      <a:pt x="4104" y="6104"/>
                      <a:pt x="4115" y="6144"/>
                    </a:cubicBezTo>
                    <a:cubicBezTo>
                      <a:pt x="4414" y="7220"/>
                      <a:pt x="4549" y="8325"/>
                      <a:pt x="4505" y="9406"/>
                    </a:cubicBezTo>
                    <a:cubicBezTo>
                      <a:pt x="4495" y="9635"/>
                      <a:pt x="4477" y="9886"/>
                      <a:pt x="4435" y="10141"/>
                    </a:cubicBezTo>
                    <a:cubicBezTo>
                      <a:pt x="4476" y="10133"/>
                      <a:pt x="4517" y="10123"/>
                      <a:pt x="4558" y="10114"/>
                    </a:cubicBezTo>
                    <a:cubicBezTo>
                      <a:pt x="4595" y="9869"/>
                      <a:pt x="4612" y="9630"/>
                      <a:pt x="4622" y="9411"/>
                    </a:cubicBezTo>
                    <a:cubicBezTo>
                      <a:pt x="4666" y="8306"/>
                      <a:pt x="4526" y="7178"/>
                      <a:pt x="4218" y="6080"/>
                    </a:cubicBezTo>
                    <a:cubicBezTo>
                      <a:pt x="4207" y="6042"/>
                      <a:pt x="4195" y="6004"/>
                      <a:pt x="4185" y="5966"/>
                    </a:cubicBezTo>
                    <a:cubicBezTo>
                      <a:pt x="3888" y="4953"/>
                      <a:pt x="3451" y="3970"/>
                      <a:pt x="2879" y="3056"/>
                    </a:cubicBezTo>
                    <a:cubicBezTo>
                      <a:pt x="2648" y="2687"/>
                      <a:pt x="2397" y="2332"/>
                      <a:pt x="2129" y="1994"/>
                    </a:cubicBezTo>
                    <a:cubicBezTo>
                      <a:pt x="2091" y="1946"/>
                      <a:pt x="2050" y="1899"/>
                      <a:pt x="2011" y="1851"/>
                    </a:cubicBezTo>
                    <a:cubicBezTo>
                      <a:pt x="1442" y="1157"/>
                      <a:pt x="799" y="533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6"/>
              <p:cNvSpPr/>
              <p:nvPr/>
            </p:nvSpPr>
            <p:spPr>
              <a:xfrm>
                <a:off x="3445475" y="764450"/>
                <a:ext cx="64625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457" extrusionOk="0">
                    <a:moveTo>
                      <a:pt x="2181" y="0"/>
                    </a:moveTo>
                    <a:lnTo>
                      <a:pt x="1" y="969"/>
                    </a:lnTo>
                    <a:lnTo>
                      <a:pt x="1560" y="3454"/>
                    </a:lnTo>
                    <a:cubicBezTo>
                      <a:pt x="1565" y="3456"/>
                      <a:pt x="1570" y="3456"/>
                      <a:pt x="1576" y="3456"/>
                    </a:cubicBezTo>
                    <a:cubicBezTo>
                      <a:pt x="1729" y="3456"/>
                      <a:pt x="2185" y="3049"/>
                      <a:pt x="2358" y="2270"/>
                    </a:cubicBezTo>
                    <a:cubicBezTo>
                      <a:pt x="2584" y="1253"/>
                      <a:pt x="2379" y="106"/>
                      <a:pt x="2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6"/>
              <p:cNvSpPr/>
              <p:nvPr/>
            </p:nvSpPr>
            <p:spPr>
              <a:xfrm>
                <a:off x="3452625" y="714125"/>
                <a:ext cx="24732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4868" extrusionOk="0">
                    <a:moveTo>
                      <a:pt x="8902" y="0"/>
                    </a:moveTo>
                    <a:lnTo>
                      <a:pt x="4266" y="2716"/>
                    </a:lnTo>
                    <a:lnTo>
                      <a:pt x="932" y="1969"/>
                    </a:lnTo>
                    <a:lnTo>
                      <a:pt x="0" y="3832"/>
                    </a:lnTo>
                    <a:cubicBezTo>
                      <a:pt x="0" y="3832"/>
                      <a:pt x="3931" y="4868"/>
                      <a:pt x="4441" y="4868"/>
                    </a:cubicBezTo>
                    <a:cubicBezTo>
                      <a:pt x="4455" y="4868"/>
                      <a:pt x="4467" y="4867"/>
                      <a:pt x="4475" y="4865"/>
                    </a:cubicBezTo>
                    <a:cubicBezTo>
                      <a:pt x="5334" y="4702"/>
                      <a:pt x="9892" y="685"/>
                      <a:pt x="9892" y="685"/>
                    </a:cubicBezTo>
                    <a:lnTo>
                      <a:pt x="890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6"/>
              <p:cNvSpPr/>
              <p:nvPr/>
            </p:nvSpPr>
            <p:spPr>
              <a:xfrm>
                <a:off x="3367350" y="738525"/>
                <a:ext cx="13267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5307" h="4492" extrusionOk="0">
                    <a:moveTo>
                      <a:pt x="1554" y="0"/>
                    </a:moveTo>
                    <a:cubicBezTo>
                      <a:pt x="175" y="0"/>
                      <a:pt x="1" y="1932"/>
                      <a:pt x="714" y="2761"/>
                    </a:cubicBezTo>
                    <a:cubicBezTo>
                      <a:pt x="1532" y="3712"/>
                      <a:pt x="4685" y="4491"/>
                      <a:pt x="4685" y="4491"/>
                    </a:cubicBezTo>
                    <a:cubicBezTo>
                      <a:pt x="4685" y="4491"/>
                      <a:pt x="4241" y="4340"/>
                      <a:pt x="4469" y="2876"/>
                    </a:cubicBezTo>
                    <a:cubicBezTo>
                      <a:pt x="4697" y="1410"/>
                      <a:pt x="5306" y="1037"/>
                      <a:pt x="5306" y="1037"/>
                    </a:cubicBezTo>
                    <a:cubicBezTo>
                      <a:pt x="5306" y="1037"/>
                      <a:pt x="2502" y="96"/>
                      <a:pt x="1730" y="10"/>
                    </a:cubicBezTo>
                    <a:cubicBezTo>
                      <a:pt x="1669" y="3"/>
                      <a:pt x="1611" y="0"/>
                      <a:pt x="15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6"/>
              <p:cNvSpPr/>
              <p:nvPr/>
            </p:nvSpPr>
            <p:spPr>
              <a:xfrm>
                <a:off x="3675175" y="640450"/>
                <a:ext cx="93375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633" extrusionOk="0">
                    <a:moveTo>
                      <a:pt x="1436" y="0"/>
                    </a:moveTo>
                    <a:cubicBezTo>
                      <a:pt x="1391" y="0"/>
                      <a:pt x="1345" y="31"/>
                      <a:pt x="1314" y="110"/>
                    </a:cubicBezTo>
                    <a:cubicBezTo>
                      <a:pt x="1266" y="228"/>
                      <a:pt x="1235" y="283"/>
                      <a:pt x="1124" y="478"/>
                    </a:cubicBezTo>
                    <a:cubicBezTo>
                      <a:pt x="1013" y="671"/>
                      <a:pt x="847" y="915"/>
                      <a:pt x="795" y="1104"/>
                    </a:cubicBezTo>
                    <a:cubicBezTo>
                      <a:pt x="692" y="1481"/>
                      <a:pt x="737" y="1839"/>
                      <a:pt x="696" y="2019"/>
                    </a:cubicBezTo>
                    <a:cubicBezTo>
                      <a:pt x="655" y="2198"/>
                      <a:pt x="0" y="2947"/>
                      <a:pt x="0" y="2947"/>
                    </a:cubicBezTo>
                    <a:lnTo>
                      <a:pt x="989" y="3632"/>
                    </a:lnTo>
                    <a:cubicBezTo>
                      <a:pt x="989" y="3632"/>
                      <a:pt x="1141" y="3471"/>
                      <a:pt x="1280" y="3285"/>
                    </a:cubicBezTo>
                    <a:cubicBezTo>
                      <a:pt x="1420" y="3100"/>
                      <a:pt x="1621" y="2846"/>
                      <a:pt x="1877" y="2792"/>
                    </a:cubicBezTo>
                    <a:cubicBezTo>
                      <a:pt x="2168" y="2732"/>
                      <a:pt x="2416" y="2614"/>
                      <a:pt x="2695" y="2426"/>
                    </a:cubicBezTo>
                    <a:cubicBezTo>
                      <a:pt x="3034" y="2197"/>
                      <a:pt x="3446" y="1795"/>
                      <a:pt x="3480" y="1711"/>
                    </a:cubicBezTo>
                    <a:cubicBezTo>
                      <a:pt x="3513" y="1627"/>
                      <a:pt x="3474" y="1543"/>
                      <a:pt x="3394" y="1543"/>
                    </a:cubicBezTo>
                    <a:cubicBezTo>
                      <a:pt x="3393" y="1543"/>
                      <a:pt x="3393" y="1543"/>
                      <a:pt x="3392" y="1543"/>
                    </a:cubicBezTo>
                    <a:cubicBezTo>
                      <a:pt x="3279" y="1546"/>
                      <a:pt x="2995" y="1780"/>
                      <a:pt x="2924" y="1824"/>
                    </a:cubicBezTo>
                    <a:cubicBezTo>
                      <a:pt x="2880" y="1850"/>
                      <a:pt x="2850" y="1868"/>
                      <a:pt x="2833" y="1868"/>
                    </a:cubicBezTo>
                    <a:cubicBezTo>
                      <a:pt x="2822" y="1868"/>
                      <a:pt x="2817" y="1861"/>
                      <a:pt x="2815" y="1845"/>
                    </a:cubicBezTo>
                    <a:cubicBezTo>
                      <a:pt x="2813" y="1803"/>
                      <a:pt x="3608" y="1188"/>
                      <a:pt x="3671" y="1081"/>
                    </a:cubicBezTo>
                    <a:cubicBezTo>
                      <a:pt x="3735" y="976"/>
                      <a:pt x="3691" y="894"/>
                      <a:pt x="3577" y="894"/>
                    </a:cubicBezTo>
                    <a:cubicBezTo>
                      <a:pt x="3562" y="894"/>
                      <a:pt x="3547" y="895"/>
                      <a:pt x="3531" y="898"/>
                    </a:cubicBezTo>
                    <a:cubicBezTo>
                      <a:pt x="3382" y="921"/>
                      <a:pt x="2838" y="1347"/>
                      <a:pt x="2772" y="1384"/>
                    </a:cubicBezTo>
                    <a:cubicBezTo>
                      <a:pt x="2753" y="1395"/>
                      <a:pt x="2740" y="1399"/>
                      <a:pt x="2731" y="1399"/>
                    </a:cubicBezTo>
                    <a:cubicBezTo>
                      <a:pt x="2708" y="1399"/>
                      <a:pt x="2715" y="1371"/>
                      <a:pt x="2741" y="1341"/>
                    </a:cubicBezTo>
                    <a:cubicBezTo>
                      <a:pt x="2777" y="1298"/>
                      <a:pt x="3456" y="682"/>
                      <a:pt x="3480" y="591"/>
                    </a:cubicBezTo>
                    <a:cubicBezTo>
                      <a:pt x="3500" y="511"/>
                      <a:pt x="3466" y="454"/>
                      <a:pt x="3386" y="454"/>
                    </a:cubicBezTo>
                    <a:cubicBezTo>
                      <a:pt x="3374" y="454"/>
                      <a:pt x="3362" y="455"/>
                      <a:pt x="3349" y="457"/>
                    </a:cubicBezTo>
                    <a:cubicBezTo>
                      <a:pt x="3203" y="484"/>
                      <a:pt x="2697" y="865"/>
                      <a:pt x="2603" y="946"/>
                    </a:cubicBezTo>
                    <a:cubicBezTo>
                      <a:pt x="2548" y="993"/>
                      <a:pt x="2511" y="1016"/>
                      <a:pt x="2484" y="1016"/>
                    </a:cubicBezTo>
                    <a:cubicBezTo>
                      <a:pt x="2466" y="1016"/>
                      <a:pt x="2452" y="1005"/>
                      <a:pt x="2441" y="983"/>
                    </a:cubicBezTo>
                    <a:cubicBezTo>
                      <a:pt x="2412" y="930"/>
                      <a:pt x="3051" y="391"/>
                      <a:pt x="3101" y="283"/>
                    </a:cubicBezTo>
                    <a:cubicBezTo>
                      <a:pt x="3142" y="191"/>
                      <a:pt x="3081" y="131"/>
                      <a:pt x="2997" y="131"/>
                    </a:cubicBezTo>
                    <a:cubicBezTo>
                      <a:pt x="2982" y="131"/>
                      <a:pt x="2966" y="133"/>
                      <a:pt x="2949" y="137"/>
                    </a:cubicBezTo>
                    <a:cubicBezTo>
                      <a:pt x="2779" y="184"/>
                      <a:pt x="2205" y="625"/>
                      <a:pt x="2060" y="726"/>
                    </a:cubicBezTo>
                    <a:cubicBezTo>
                      <a:pt x="1932" y="816"/>
                      <a:pt x="1500" y="1067"/>
                      <a:pt x="1348" y="1067"/>
                    </a:cubicBezTo>
                    <a:cubicBezTo>
                      <a:pt x="1331" y="1067"/>
                      <a:pt x="1317" y="1064"/>
                      <a:pt x="1308" y="1057"/>
                    </a:cubicBezTo>
                    <a:cubicBezTo>
                      <a:pt x="1216" y="987"/>
                      <a:pt x="1420" y="735"/>
                      <a:pt x="1497" y="611"/>
                    </a:cubicBezTo>
                    <a:cubicBezTo>
                      <a:pt x="1575" y="488"/>
                      <a:pt x="1610" y="303"/>
                      <a:pt x="1590" y="162"/>
                    </a:cubicBezTo>
                    <a:cubicBezTo>
                      <a:pt x="1576" y="76"/>
                      <a:pt x="1507" y="0"/>
                      <a:pt x="1436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4" name="Google Shape;2134;p36"/>
            <p:cNvGrpSpPr/>
            <p:nvPr/>
          </p:nvGrpSpPr>
          <p:grpSpPr>
            <a:xfrm>
              <a:off x="7294720" y="494093"/>
              <a:ext cx="516842" cy="1132628"/>
              <a:chOff x="7294720" y="494093"/>
              <a:chExt cx="516842" cy="1132628"/>
            </a:xfrm>
          </p:grpSpPr>
          <p:sp>
            <p:nvSpPr>
              <p:cNvPr id="2135" name="Google Shape;2135;p36"/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6"/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6"/>
              <p:cNvSpPr/>
              <p:nvPr/>
            </p:nvSpPr>
            <p:spPr>
              <a:xfrm>
                <a:off x="7538836" y="897019"/>
                <a:ext cx="29089" cy="94356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461" extrusionOk="0">
                    <a:moveTo>
                      <a:pt x="0" y="0"/>
                    </a:moveTo>
                    <a:lnTo>
                      <a:pt x="0" y="3461"/>
                    </a:lnTo>
                    <a:lnTo>
                      <a:pt x="1066" y="3461"/>
                    </a:lnTo>
                    <a:lnTo>
                      <a:pt x="1066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6"/>
              <p:cNvSpPr/>
              <p:nvPr/>
            </p:nvSpPr>
            <p:spPr>
              <a:xfrm>
                <a:off x="7294720" y="494093"/>
                <a:ext cx="516842" cy="443670"/>
              </a:xfrm>
              <a:custGeom>
                <a:avLst/>
                <a:gdLst/>
                <a:ahLst/>
                <a:cxnLst/>
                <a:rect l="l" t="t" r="r" b="b"/>
                <a:pathLst>
                  <a:path w="18958" h="16274" extrusionOk="0">
                    <a:moveTo>
                      <a:pt x="9479" y="1"/>
                    </a:moveTo>
                    <a:cubicBezTo>
                      <a:pt x="9185" y="1"/>
                      <a:pt x="8892" y="146"/>
                      <a:pt x="8724" y="437"/>
                    </a:cubicBezTo>
                    <a:lnTo>
                      <a:pt x="337" y="14963"/>
                    </a:lnTo>
                    <a:cubicBezTo>
                      <a:pt x="1" y="15545"/>
                      <a:pt x="421" y="16273"/>
                      <a:pt x="1092" y="16273"/>
                    </a:cubicBezTo>
                    <a:lnTo>
                      <a:pt x="17866" y="16273"/>
                    </a:lnTo>
                    <a:cubicBezTo>
                      <a:pt x="18539" y="16273"/>
                      <a:pt x="18958" y="15546"/>
                      <a:pt x="18622" y="14963"/>
                    </a:cubicBezTo>
                    <a:lnTo>
                      <a:pt x="10235" y="437"/>
                    </a:lnTo>
                    <a:cubicBezTo>
                      <a:pt x="10067" y="146"/>
                      <a:pt x="9773" y="1"/>
                      <a:pt x="9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6"/>
              <p:cNvSpPr/>
              <p:nvPr/>
            </p:nvSpPr>
            <p:spPr>
              <a:xfrm>
                <a:off x="7323837" y="526537"/>
                <a:ext cx="458610" cy="393643"/>
              </a:xfrm>
              <a:custGeom>
                <a:avLst/>
                <a:gdLst/>
                <a:ahLst/>
                <a:cxnLst/>
                <a:rect l="l" t="t" r="r" b="b"/>
                <a:pathLst>
                  <a:path w="16822" h="14439" extrusionOk="0">
                    <a:moveTo>
                      <a:pt x="8411" y="1"/>
                    </a:moveTo>
                    <a:cubicBezTo>
                      <a:pt x="8150" y="1"/>
                      <a:pt x="7890" y="130"/>
                      <a:pt x="7741" y="387"/>
                    </a:cubicBezTo>
                    <a:lnTo>
                      <a:pt x="299" y="13277"/>
                    </a:lnTo>
                    <a:cubicBezTo>
                      <a:pt x="1" y="13793"/>
                      <a:pt x="373" y="14439"/>
                      <a:pt x="969" y="14439"/>
                    </a:cubicBezTo>
                    <a:lnTo>
                      <a:pt x="15853" y="14439"/>
                    </a:lnTo>
                    <a:cubicBezTo>
                      <a:pt x="16449" y="14439"/>
                      <a:pt x="16821" y="13793"/>
                      <a:pt x="16524" y="13277"/>
                    </a:cubicBezTo>
                    <a:lnTo>
                      <a:pt x="9081" y="387"/>
                    </a:lnTo>
                    <a:cubicBezTo>
                      <a:pt x="8932" y="130"/>
                      <a:pt x="8672" y="1"/>
                      <a:pt x="8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6"/>
              <p:cNvSpPr/>
              <p:nvPr/>
            </p:nvSpPr>
            <p:spPr>
              <a:xfrm>
                <a:off x="7347747" y="549438"/>
                <a:ext cx="410819" cy="354031"/>
              </a:xfrm>
              <a:custGeom>
                <a:avLst/>
                <a:gdLst/>
                <a:ahLst/>
                <a:cxnLst/>
                <a:rect l="l" t="t" r="r" b="b"/>
                <a:pathLst>
                  <a:path w="15069" h="12986" extrusionOk="0">
                    <a:moveTo>
                      <a:pt x="7534" y="1"/>
                    </a:moveTo>
                    <a:cubicBezTo>
                      <a:pt x="7404" y="1"/>
                      <a:pt x="7273" y="65"/>
                      <a:pt x="7199" y="194"/>
                    </a:cubicBezTo>
                    <a:lnTo>
                      <a:pt x="149" y="12405"/>
                    </a:lnTo>
                    <a:cubicBezTo>
                      <a:pt x="0" y="12662"/>
                      <a:pt x="186" y="12985"/>
                      <a:pt x="485" y="12985"/>
                    </a:cubicBezTo>
                    <a:lnTo>
                      <a:pt x="14584" y="12985"/>
                    </a:lnTo>
                    <a:cubicBezTo>
                      <a:pt x="14882" y="12985"/>
                      <a:pt x="15068" y="12662"/>
                      <a:pt x="14919" y="12405"/>
                    </a:cubicBezTo>
                    <a:lnTo>
                      <a:pt x="7869" y="194"/>
                    </a:lnTo>
                    <a:cubicBezTo>
                      <a:pt x="7795" y="65"/>
                      <a:pt x="7664" y="1"/>
                      <a:pt x="7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6"/>
              <p:cNvSpPr/>
              <p:nvPr/>
            </p:nvSpPr>
            <p:spPr>
              <a:xfrm>
                <a:off x="7454429" y="716317"/>
                <a:ext cx="41330" cy="3745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374" extrusionOk="0">
                    <a:moveTo>
                      <a:pt x="759" y="1"/>
                    </a:moveTo>
                    <a:cubicBezTo>
                      <a:pt x="703" y="1"/>
                      <a:pt x="647" y="7"/>
                      <a:pt x="591" y="22"/>
                    </a:cubicBezTo>
                    <a:cubicBezTo>
                      <a:pt x="223" y="113"/>
                      <a:pt x="0" y="486"/>
                      <a:pt x="92" y="853"/>
                    </a:cubicBezTo>
                    <a:cubicBezTo>
                      <a:pt x="170" y="1165"/>
                      <a:pt x="450" y="1373"/>
                      <a:pt x="758" y="1373"/>
                    </a:cubicBezTo>
                    <a:cubicBezTo>
                      <a:pt x="813" y="1373"/>
                      <a:pt x="869" y="1367"/>
                      <a:pt x="925" y="1353"/>
                    </a:cubicBezTo>
                    <a:cubicBezTo>
                      <a:pt x="1292" y="1261"/>
                      <a:pt x="1515" y="887"/>
                      <a:pt x="1423" y="520"/>
                    </a:cubicBezTo>
                    <a:cubicBezTo>
                      <a:pt x="1345" y="208"/>
                      <a:pt x="1066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6"/>
              <p:cNvSpPr/>
              <p:nvPr/>
            </p:nvSpPr>
            <p:spPr>
              <a:xfrm>
                <a:off x="7455601" y="808822"/>
                <a:ext cx="51417" cy="50654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58" extrusionOk="0">
                    <a:moveTo>
                      <a:pt x="1145" y="1"/>
                    </a:moveTo>
                    <a:lnTo>
                      <a:pt x="126" y="892"/>
                    </a:lnTo>
                    <a:lnTo>
                      <a:pt x="35" y="971"/>
                    </a:lnTo>
                    <a:cubicBezTo>
                      <a:pt x="39" y="1048"/>
                      <a:pt x="26" y="1126"/>
                      <a:pt x="0" y="1200"/>
                    </a:cubicBezTo>
                    <a:lnTo>
                      <a:pt x="0" y="1205"/>
                    </a:lnTo>
                    <a:cubicBezTo>
                      <a:pt x="99" y="1427"/>
                      <a:pt x="207" y="1637"/>
                      <a:pt x="243" y="1858"/>
                    </a:cubicBezTo>
                    <a:lnTo>
                      <a:pt x="491" y="1641"/>
                    </a:lnTo>
                    <a:lnTo>
                      <a:pt x="1798" y="499"/>
                    </a:lnTo>
                    <a:cubicBezTo>
                      <a:pt x="1834" y="467"/>
                      <a:pt x="1862" y="431"/>
                      <a:pt x="1885" y="390"/>
                    </a:cubicBezTo>
                    <a:cubicBezTo>
                      <a:pt x="1605" y="280"/>
                      <a:pt x="1371" y="142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6"/>
              <p:cNvSpPr/>
              <p:nvPr/>
            </p:nvSpPr>
            <p:spPr>
              <a:xfrm>
                <a:off x="7472804" y="749524"/>
                <a:ext cx="35496" cy="67447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74" extrusionOk="0">
                    <a:moveTo>
                      <a:pt x="445" y="0"/>
                    </a:moveTo>
                    <a:cubicBezTo>
                      <a:pt x="412" y="0"/>
                      <a:pt x="379" y="4"/>
                      <a:pt x="347" y="12"/>
                    </a:cubicBezTo>
                    <a:cubicBezTo>
                      <a:pt x="131" y="66"/>
                      <a:pt x="1" y="285"/>
                      <a:pt x="54" y="500"/>
                    </a:cubicBezTo>
                    <a:lnTo>
                      <a:pt x="498" y="2247"/>
                    </a:lnTo>
                    <a:lnTo>
                      <a:pt x="476" y="2278"/>
                    </a:lnTo>
                    <a:cubicBezTo>
                      <a:pt x="729" y="2361"/>
                      <a:pt x="990" y="2436"/>
                      <a:pt x="1288" y="2473"/>
                    </a:cubicBezTo>
                    <a:cubicBezTo>
                      <a:pt x="1297" y="2441"/>
                      <a:pt x="1302" y="2406"/>
                      <a:pt x="1302" y="2372"/>
                    </a:cubicBezTo>
                    <a:lnTo>
                      <a:pt x="835" y="305"/>
                    </a:lnTo>
                    <a:cubicBezTo>
                      <a:pt x="790" y="122"/>
                      <a:pt x="626" y="0"/>
                      <a:pt x="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6"/>
              <p:cNvSpPr/>
              <p:nvPr/>
            </p:nvSpPr>
            <p:spPr>
              <a:xfrm>
                <a:off x="7448403" y="750124"/>
                <a:ext cx="44002" cy="5329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955" extrusionOk="0">
                    <a:moveTo>
                      <a:pt x="1317" y="0"/>
                    </a:moveTo>
                    <a:cubicBezTo>
                      <a:pt x="1308" y="0"/>
                      <a:pt x="1299" y="0"/>
                      <a:pt x="1290" y="1"/>
                    </a:cubicBezTo>
                    <a:cubicBezTo>
                      <a:pt x="1168" y="9"/>
                      <a:pt x="1057" y="72"/>
                      <a:pt x="987" y="172"/>
                    </a:cubicBezTo>
                    <a:lnTo>
                      <a:pt x="233" y="1253"/>
                    </a:lnTo>
                    <a:cubicBezTo>
                      <a:pt x="233" y="1253"/>
                      <a:pt x="0" y="1592"/>
                      <a:pt x="271" y="1843"/>
                    </a:cubicBezTo>
                    <a:cubicBezTo>
                      <a:pt x="360" y="1925"/>
                      <a:pt x="447" y="1954"/>
                      <a:pt x="525" y="1954"/>
                    </a:cubicBezTo>
                    <a:cubicBezTo>
                      <a:pt x="687" y="1954"/>
                      <a:pt x="812" y="1830"/>
                      <a:pt x="837" y="1794"/>
                    </a:cubicBezTo>
                    <a:lnTo>
                      <a:pt x="1358" y="1046"/>
                    </a:lnTo>
                    <a:lnTo>
                      <a:pt x="1614" y="131"/>
                    </a:lnTo>
                    <a:cubicBezTo>
                      <a:pt x="1537" y="47"/>
                      <a:pt x="1429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6"/>
              <p:cNvSpPr/>
              <p:nvPr/>
            </p:nvSpPr>
            <p:spPr>
              <a:xfrm>
                <a:off x="7484773" y="803205"/>
                <a:ext cx="51172" cy="62349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287" extrusionOk="0">
                    <a:moveTo>
                      <a:pt x="460" y="1"/>
                    </a:moveTo>
                    <a:cubicBezTo>
                      <a:pt x="393" y="1"/>
                      <a:pt x="325" y="18"/>
                      <a:pt x="262" y="53"/>
                    </a:cubicBezTo>
                    <a:cubicBezTo>
                      <a:pt x="69" y="161"/>
                      <a:pt x="1" y="407"/>
                      <a:pt x="110" y="601"/>
                    </a:cubicBezTo>
                    <a:lnTo>
                      <a:pt x="978" y="2081"/>
                    </a:lnTo>
                    <a:cubicBezTo>
                      <a:pt x="978" y="2081"/>
                      <a:pt x="1085" y="2286"/>
                      <a:pt x="1320" y="2286"/>
                    </a:cubicBezTo>
                    <a:cubicBezTo>
                      <a:pt x="1345" y="2286"/>
                      <a:pt x="1371" y="2284"/>
                      <a:pt x="1398" y="2279"/>
                    </a:cubicBezTo>
                    <a:cubicBezTo>
                      <a:pt x="1688" y="2228"/>
                      <a:pt x="1876" y="2037"/>
                      <a:pt x="1876" y="2037"/>
                    </a:cubicBezTo>
                    <a:lnTo>
                      <a:pt x="812" y="205"/>
                    </a:lnTo>
                    <a:cubicBezTo>
                      <a:pt x="738" y="75"/>
                      <a:pt x="601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7509964" y="830714"/>
                <a:ext cx="45965" cy="34433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263" extrusionOk="0">
                    <a:moveTo>
                      <a:pt x="1283" y="1"/>
                    </a:moveTo>
                    <a:cubicBezTo>
                      <a:pt x="1216" y="1"/>
                      <a:pt x="1148" y="17"/>
                      <a:pt x="1086" y="53"/>
                    </a:cubicBezTo>
                    <a:lnTo>
                      <a:pt x="263" y="510"/>
                    </a:lnTo>
                    <a:cubicBezTo>
                      <a:pt x="69" y="619"/>
                      <a:pt x="0" y="865"/>
                      <a:pt x="110" y="1058"/>
                    </a:cubicBezTo>
                    <a:cubicBezTo>
                      <a:pt x="184" y="1189"/>
                      <a:pt x="320" y="1263"/>
                      <a:pt x="461" y="1263"/>
                    </a:cubicBezTo>
                    <a:cubicBezTo>
                      <a:pt x="528" y="1263"/>
                      <a:pt x="596" y="1246"/>
                      <a:pt x="658" y="1211"/>
                    </a:cubicBezTo>
                    <a:lnTo>
                      <a:pt x="1481" y="753"/>
                    </a:lnTo>
                    <a:cubicBezTo>
                      <a:pt x="1612" y="680"/>
                      <a:pt x="1685" y="544"/>
                      <a:pt x="1685" y="403"/>
                    </a:cubicBezTo>
                    <a:cubicBezTo>
                      <a:pt x="1685" y="336"/>
                      <a:pt x="1669" y="268"/>
                      <a:pt x="1634" y="205"/>
                    </a:cubicBezTo>
                    <a:cubicBezTo>
                      <a:pt x="1560" y="74"/>
                      <a:pt x="1424" y="1"/>
                      <a:pt x="1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6"/>
              <p:cNvSpPr/>
              <p:nvPr/>
            </p:nvSpPr>
            <p:spPr>
              <a:xfrm>
                <a:off x="7429864" y="757812"/>
                <a:ext cx="45719" cy="45392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665" extrusionOk="0">
                    <a:moveTo>
                      <a:pt x="448" y="1"/>
                    </a:moveTo>
                    <a:cubicBezTo>
                      <a:pt x="418" y="1"/>
                      <a:pt x="387" y="4"/>
                      <a:pt x="358" y="11"/>
                    </a:cubicBezTo>
                    <a:cubicBezTo>
                      <a:pt x="293" y="26"/>
                      <a:pt x="230" y="58"/>
                      <a:pt x="176" y="106"/>
                    </a:cubicBezTo>
                    <a:cubicBezTo>
                      <a:pt x="12" y="255"/>
                      <a:pt x="0" y="510"/>
                      <a:pt x="151" y="674"/>
                    </a:cubicBezTo>
                    <a:lnTo>
                      <a:pt x="931" y="1533"/>
                    </a:lnTo>
                    <a:cubicBezTo>
                      <a:pt x="1011" y="1621"/>
                      <a:pt x="1120" y="1665"/>
                      <a:pt x="1229" y="1665"/>
                    </a:cubicBezTo>
                    <a:cubicBezTo>
                      <a:pt x="1326" y="1665"/>
                      <a:pt x="1423" y="1630"/>
                      <a:pt x="1500" y="1560"/>
                    </a:cubicBezTo>
                    <a:cubicBezTo>
                      <a:pt x="1664" y="1410"/>
                      <a:pt x="1676" y="1155"/>
                      <a:pt x="1527" y="991"/>
                    </a:cubicBezTo>
                    <a:lnTo>
                      <a:pt x="745" y="132"/>
                    </a:lnTo>
                    <a:cubicBezTo>
                      <a:pt x="666" y="45"/>
                      <a:pt x="557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6"/>
              <p:cNvSpPr/>
              <p:nvPr/>
            </p:nvSpPr>
            <p:spPr>
              <a:xfrm>
                <a:off x="7483382" y="714490"/>
                <a:ext cx="56651" cy="52753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935" extrusionOk="0">
                    <a:moveTo>
                      <a:pt x="1630" y="0"/>
                    </a:moveTo>
                    <a:cubicBezTo>
                      <a:pt x="1533" y="0"/>
                      <a:pt x="1436" y="35"/>
                      <a:pt x="1359" y="105"/>
                    </a:cubicBezTo>
                    <a:lnTo>
                      <a:pt x="153" y="1129"/>
                    </a:lnTo>
                    <a:cubicBezTo>
                      <a:pt x="41" y="1230"/>
                      <a:pt x="0" y="1380"/>
                      <a:pt x="32" y="1517"/>
                    </a:cubicBezTo>
                    <a:cubicBezTo>
                      <a:pt x="47" y="1583"/>
                      <a:pt x="78" y="1644"/>
                      <a:pt x="127" y="1698"/>
                    </a:cubicBezTo>
                    <a:cubicBezTo>
                      <a:pt x="235" y="1816"/>
                      <a:pt x="308" y="1935"/>
                      <a:pt x="403" y="1935"/>
                    </a:cubicBezTo>
                    <a:cubicBezTo>
                      <a:pt x="439" y="1935"/>
                      <a:pt x="479" y="1917"/>
                      <a:pt x="524" y="1876"/>
                    </a:cubicBezTo>
                    <a:lnTo>
                      <a:pt x="1902" y="699"/>
                    </a:lnTo>
                    <a:cubicBezTo>
                      <a:pt x="2066" y="550"/>
                      <a:pt x="2077" y="296"/>
                      <a:pt x="1927" y="132"/>
                    </a:cubicBezTo>
                    <a:cubicBezTo>
                      <a:pt x="1848" y="44"/>
                      <a:pt x="1739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6"/>
              <p:cNvSpPr/>
              <p:nvPr/>
            </p:nvSpPr>
            <p:spPr>
              <a:xfrm>
                <a:off x="7451130" y="831886"/>
                <a:ext cx="24618" cy="61668"/>
              </a:xfrm>
              <a:custGeom>
                <a:avLst/>
                <a:gdLst/>
                <a:ahLst/>
                <a:cxnLst/>
                <a:rect l="l" t="t" r="r" b="b"/>
                <a:pathLst>
                  <a:path w="903" h="2262" extrusionOk="0">
                    <a:moveTo>
                      <a:pt x="492" y="1"/>
                    </a:moveTo>
                    <a:cubicBezTo>
                      <a:pt x="280" y="1"/>
                      <a:pt x="103" y="167"/>
                      <a:pt x="91" y="381"/>
                    </a:cubicBezTo>
                    <a:lnTo>
                      <a:pt x="13" y="1837"/>
                    </a:lnTo>
                    <a:cubicBezTo>
                      <a:pt x="0" y="2059"/>
                      <a:pt x="170" y="2248"/>
                      <a:pt x="391" y="2261"/>
                    </a:cubicBezTo>
                    <a:cubicBezTo>
                      <a:pt x="399" y="2262"/>
                      <a:pt x="407" y="2262"/>
                      <a:pt x="415" y="2262"/>
                    </a:cubicBezTo>
                    <a:cubicBezTo>
                      <a:pt x="627" y="2262"/>
                      <a:pt x="803" y="2097"/>
                      <a:pt x="816" y="1883"/>
                    </a:cubicBezTo>
                    <a:lnTo>
                      <a:pt x="894" y="426"/>
                    </a:lnTo>
                    <a:cubicBezTo>
                      <a:pt x="903" y="276"/>
                      <a:pt x="827" y="141"/>
                      <a:pt x="710" y="64"/>
                    </a:cubicBezTo>
                    <a:cubicBezTo>
                      <a:pt x="653" y="28"/>
                      <a:pt x="587" y="6"/>
                      <a:pt x="516" y="2"/>
                    </a:cubicBezTo>
                    <a:cubicBezTo>
                      <a:pt x="508" y="1"/>
                      <a:pt x="500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7562173" y="670460"/>
                <a:ext cx="52017" cy="47137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729" extrusionOk="0">
                    <a:moveTo>
                      <a:pt x="954" y="1"/>
                    </a:moveTo>
                    <a:cubicBezTo>
                      <a:pt x="885" y="1"/>
                      <a:pt x="815" y="9"/>
                      <a:pt x="744" y="27"/>
                    </a:cubicBezTo>
                    <a:cubicBezTo>
                      <a:pt x="282" y="143"/>
                      <a:pt x="1" y="612"/>
                      <a:pt x="117" y="1075"/>
                    </a:cubicBezTo>
                    <a:cubicBezTo>
                      <a:pt x="215" y="1467"/>
                      <a:pt x="566" y="1729"/>
                      <a:pt x="953" y="1729"/>
                    </a:cubicBezTo>
                    <a:cubicBezTo>
                      <a:pt x="1023" y="1729"/>
                      <a:pt x="1094" y="1720"/>
                      <a:pt x="1164" y="1702"/>
                    </a:cubicBezTo>
                    <a:cubicBezTo>
                      <a:pt x="1627" y="1587"/>
                      <a:pt x="1908" y="1117"/>
                      <a:pt x="1793" y="655"/>
                    </a:cubicBezTo>
                    <a:cubicBezTo>
                      <a:pt x="1694" y="262"/>
                      <a:pt x="1342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6"/>
              <p:cNvSpPr/>
              <p:nvPr/>
            </p:nvSpPr>
            <p:spPr>
              <a:xfrm>
                <a:off x="7563646" y="786902"/>
                <a:ext cx="64694" cy="63767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339" extrusionOk="0">
                    <a:moveTo>
                      <a:pt x="1442" y="1"/>
                    </a:moveTo>
                    <a:lnTo>
                      <a:pt x="160" y="1122"/>
                    </a:lnTo>
                    <a:lnTo>
                      <a:pt x="46" y="1221"/>
                    </a:lnTo>
                    <a:cubicBezTo>
                      <a:pt x="49" y="1319"/>
                      <a:pt x="33" y="1417"/>
                      <a:pt x="1" y="1510"/>
                    </a:cubicBezTo>
                    <a:lnTo>
                      <a:pt x="0" y="1517"/>
                    </a:lnTo>
                    <a:cubicBezTo>
                      <a:pt x="126" y="1797"/>
                      <a:pt x="261" y="2060"/>
                      <a:pt x="306" y="2338"/>
                    </a:cubicBezTo>
                    <a:lnTo>
                      <a:pt x="618" y="2066"/>
                    </a:lnTo>
                    <a:lnTo>
                      <a:pt x="2265" y="628"/>
                    </a:lnTo>
                    <a:cubicBezTo>
                      <a:pt x="2309" y="588"/>
                      <a:pt x="2345" y="542"/>
                      <a:pt x="2373" y="490"/>
                    </a:cubicBezTo>
                    <a:cubicBezTo>
                      <a:pt x="2021" y="352"/>
                      <a:pt x="1726" y="180"/>
                      <a:pt x="14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6"/>
              <p:cNvSpPr/>
              <p:nvPr/>
            </p:nvSpPr>
            <p:spPr>
              <a:xfrm>
                <a:off x="7585293" y="712255"/>
                <a:ext cx="4471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3114" extrusionOk="0">
                    <a:moveTo>
                      <a:pt x="561" y="1"/>
                    </a:moveTo>
                    <a:cubicBezTo>
                      <a:pt x="520" y="1"/>
                      <a:pt x="479" y="6"/>
                      <a:pt x="437" y="16"/>
                    </a:cubicBezTo>
                    <a:cubicBezTo>
                      <a:pt x="166" y="84"/>
                      <a:pt x="1" y="359"/>
                      <a:pt x="70" y="630"/>
                    </a:cubicBezTo>
                    <a:lnTo>
                      <a:pt x="627" y="2828"/>
                    </a:lnTo>
                    <a:lnTo>
                      <a:pt x="599" y="2868"/>
                    </a:lnTo>
                    <a:cubicBezTo>
                      <a:pt x="919" y="2971"/>
                      <a:pt x="1247" y="3065"/>
                      <a:pt x="1622" y="3113"/>
                    </a:cubicBezTo>
                    <a:cubicBezTo>
                      <a:pt x="1633" y="3073"/>
                      <a:pt x="1639" y="3030"/>
                      <a:pt x="1639" y="2986"/>
                    </a:cubicBezTo>
                    <a:lnTo>
                      <a:pt x="1639" y="2986"/>
                    </a:lnTo>
                    <a:lnTo>
                      <a:pt x="1639" y="2986"/>
                    </a:lnTo>
                    <a:lnTo>
                      <a:pt x="1639" y="2985"/>
                    </a:lnTo>
                    <a:cubicBezTo>
                      <a:pt x="1639" y="2986"/>
                      <a:pt x="1639" y="2986"/>
                      <a:pt x="1639" y="2986"/>
                    </a:cubicBezTo>
                    <a:lnTo>
                      <a:pt x="1639" y="2986"/>
                    </a:lnTo>
                    <a:lnTo>
                      <a:pt x="1052" y="385"/>
                    </a:lnTo>
                    <a:cubicBezTo>
                      <a:pt x="994" y="154"/>
                      <a:pt x="788" y="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7554594" y="713018"/>
                <a:ext cx="55397" cy="67093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61" extrusionOk="0">
                    <a:moveTo>
                      <a:pt x="1658" y="1"/>
                    </a:moveTo>
                    <a:cubicBezTo>
                      <a:pt x="1647" y="1"/>
                      <a:pt x="1635" y="1"/>
                      <a:pt x="1624" y="2"/>
                    </a:cubicBezTo>
                    <a:cubicBezTo>
                      <a:pt x="1470" y="12"/>
                      <a:pt x="1329" y="91"/>
                      <a:pt x="1242" y="217"/>
                    </a:cubicBezTo>
                    <a:lnTo>
                      <a:pt x="294" y="1577"/>
                    </a:lnTo>
                    <a:cubicBezTo>
                      <a:pt x="294" y="1577"/>
                      <a:pt x="1" y="2004"/>
                      <a:pt x="342" y="2321"/>
                    </a:cubicBezTo>
                    <a:cubicBezTo>
                      <a:pt x="453" y="2424"/>
                      <a:pt x="562" y="2460"/>
                      <a:pt x="661" y="2460"/>
                    </a:cubicBezTo>
                    <a:cubicBezTo>
                      <a:pt x="864" y="2460"/>
                      <a:pt x="1021" y="2304"/>
                      <a:pt x="1054" y="2259"/>
                    </a:cubicBezTo>
                    <a:lnTo>
                      <a:pt x="1710" y="1317"/>
                    </a:lnTo>
                    <a:lnTo>
                      <a:pt x="2031" y="166"/>
                    </a:lnTo>
                    <a:cubicBezTo>
                      <a:pt x="1935" y="60"/>
                      <a:pt x="1799" y="1"/>
                      <a:pt x="1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6"/>
              <p:cNvSpPr/>
              <p:nvPr/>
            </p:nvSpPr>
            <p:spPr>
              <a:xfrm>
                <a:off x="7600397" y="779813"/>
                <a:ext cx="64394" cy="78489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2879" extrusionOk="0">
                    <a:moveTo>
                      <a:pt x="579" y="1"/>
                    </a:moveTo>
                    <a:cubicBezTo>
                      <a:pt x="494" y="1"/>
                      <a:pt x="409" y="22"/>
                      <a:pt x="330" y="66"/>
                    </a:cubicBezTo>
                    <a:cubicBezTo>
                      <a:pt x="87" y="203"/>
                      <a:pt x="1" y="513"/>
                      <a:pt x="138" y="756"/>
                    </a:cubicBezTo>
                    <a:lnTo>
                      <a:pt x="1231" y="2620"/>
                    </a:lnTo>
                    <a:cubicBezTo>
                      <a:pt x="1231" y="2620"/>
                      <a:pt x="1365" y="2878"/>
                      <a:pt x="1661" y="2878"/>
                    </a:cubicBezTo>
                    <a:cubicBezTo>
                      <a:pt x="1692" y="2878"/>
                      <a:pt x="1725" y="2876"/>
                      <a:pt x="1760" y="2869"/>
                    </a:cubicBezTo>
                    <a:cubicBezTo>
                      <a:pt x="2124" y="2804"/>
                      <a:pt x="2362" y="2564"/>
                      <a:pt x="2362" y="2564"/>
                    </a:cubicBezTo>
                    <a:lnTo>
                      <a:pt x="1020" y="259"/>
                    </a:lnTo>
                    <a:cubicBezTo>
                      <a:pt x="927" y="94"/>
                      <a:pt x="756" y="1"/>
                      <a:pt x="5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6"/>
              <p:cNvSpPr/>
              <p:nvPr/>
            </p:nvSpPr>
            <p:spPr>
              <a:xfrm>
                <a:off x="7632104" y="805468"/>
                <a:ext cx="73145" cy="52344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920" extrusionOk="0">
                    <a:moveTo>
                      <a:pt x="2175" y="0"/>
                    </a:moveTo>
                    <a:cubicBezTo>
                      <a:pt x="2090" y="0"/>
                      <a:pt x="2005" y="21"/>
                      <a:pt x="1926" y="65"/>
                    </a:cubicBezTo>
                    <a:lnTo>
                      <a:pt x="331" y="972"/>
                    </a:lnTo>
                    <a:cubicBezTo>
                      <a:pt x="86" y="1109"/>
                      <a:pt x="0" y="1417"/>
                      <a:pt x="138" y="1662"/>
                    </a:cubicBezTo>
                    <a:cubicBezTo>
                      <a:pt x="231" y="1826"/>
                      <a:pt x="402" y="1919"/>
                      <a:pt x="579" y="1919"/>
                    </a:cubicBezTo>
                    <a:cubicBezTo>
                      <a:pt x="664" y="1919"/>
                      <a:pt x="749" y="1898"/>
                      <a:pt x="828" y="1854"/>
                    </a:cubicBezTo>
                    <a:lnTo>
                      <a:pt x="2424" y="947"/>
                    </a:lnTo>
                    <a:cubicBezTo>
                      <a:pt x="2589" y="855"/>
                      <a:pt x="2682" y="683"/>
                      <a:pt x="2682" y="506"/>
                    </a:cubicBezTo>
                    <a:lnTo>
                      <a:pt x="2681" y="506"/>
                    </a:lnTo>
                    <a:cubicBezTo>
                      <a:pt x="2681" y="421"/>
                      <a:pt x="2660" y="336"/>
                      <a:pt x="2616" y="257"/>
                    </a:cubicBezTo>
                    <a:cubicBezTo>
                      <a:pt x="2523" y="93"/>
                      <a:pt x="2352" y="0"/>
                      <a:pt x="2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7517571" y="749660"/>
                <a:ext cx="68483" cy="3094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35" extrusionOk="0">
                    <a:moveTo>
                      <a:pt x="526" y="1"/>
                    </a:moveTo>
                    <a:cubicBezTo>
                      <a:pt x="354" y="1"/>
                      <a:pt x="199" y="89"/>
                      <a:pt x="108" y="224"/>
                    </a:cubicBezTo>
                    <a:cubicBezTo>
                      <a:pt x="61" y="294"/>
                      <a:pt x="31" y="376"/>
                      <a:pt x="23" y="466"/>
                    </a:cubicBezTo>
                    <a:cubicBezTo>
                      <a:pt x="1" y="745"/>
                      <a:pt x="208" y="990"/>
                      <a:pt x="486" y="1012"/>
                    </a:cubicBezTo>
                    <a:lnTo>
                      <a:pt x="1943" y="1133"/>
                    </a:lnTo>
                    <a:cubicBezTo>
                      <a:pt x="1957" y="1134"/>
                      <a:pt x="1971" y="1134"/>
                      <a:pt x="1986" y="1134"/>
                    </a:cubicBezTo>
                    <a:cubicBezTo>
                      <a:pt x="2247" y="1134"/>
                      <a:pt x="2468" y="934"/>
                      <a:pt x="2490" y="670"/>
                    </a:cubicBezTo>
                    <a:cubicBezTo>
                      <a:pt x="2512" y="390"/>
                      <a:pt x="2305" y="146"/>
                      <a:pt x="2025" y="124"/>
                    </a:cubicBezTo>
                    <a:lnTo>
                      <a:pt x="570" y="3"/>
                    </a:lnTo>
                    <a:cubicBezTo>
                      <a:pt x="555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6"/>
              <p:cNvSpPr/>
              <p:nvPr/>
            </p:nvSpPr>
            <p:spPr>
              <a:xfrm>
                <a:off x="7597261" y="705821"/>
                <a:ext cx="64803" cy="31488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155" extrusionOk="0">
                    <a:moveTo>
                      <a:pt x="1824" y="0"/>
                    </a:moveTo>
                    <a:lnTo>
                      <a:pt x="454" y="114"/>
                    </a:lnTo>
                    <a:cubicBezTo>
                      <a:pt x="267" y="137"/>
                      <a:pt x="115" y="259"/>
                      <a:pt x="46" y="423"/>
                    </a:cubicBezTo>
                    <a:cubicBezTo>
                      <a:pt x="13" y="500"/>
                      <a:pt x="1" y="587"/>
                      <a:pt x="11" y="676"/>
                    </a:cubicBezTo>
                    <a:cubicBezTo>
                      <a:pt x="42" y="937"/>
                      <a:pt x="12" y="1154"/>
                      <a:pt x="236" y="1154"/>
                    </a:cubicBezTo>
                    <a:cubicBezTo>
                      <a:pt x="251" y="1154"/>
                      <a:pt x="268" y="1153"/>
                      <a:pt x="286" y="1151"/>
                    </a:cubicBezTo>
                    <a:lnTo>
                      <a:pt x="2377" y="964"/>
                    </a:lnTo>
                    <a:lnTo>
                      <a:pt x="18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6"/>
              <p:cNvSpPr/>
              <p:nvPr/>
            </p:nvSpPr>
            <p:spPr>
              <a:xfrm>
                <a:off x="7558029" y="815965"/>
                <a:ext cx="31025" cy="7761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2847" extrusionOk="0">
                    <a:moveTo>
                      <a:pt x="619" y="1"/>
                    </a:moveTo>
                    <a:cubicBezTo>
                      <a:pt x="352" y="1"/>
                      <a:pt x="130" y="209"/>
                      <a:pt x="114" y="479"/>
                    </a:cubicBezTo>
                    <a:lnTo>
                      <a:pt x="17" y="2311"/>
                    </a:lnTo>
                    <a:cubicBezTo>
                      <a:pt x="0" y="2590"/>
                      <a:pt x="213" y="2830"/>
                      <a:pt x="492" y="2845"/>
                    </a:cubicBezTo>
                    <a:cubicBezTo>
                      <a:pt x="502" y="2846"/>
                      <a:pt x="512" y="2846"/>
                      <a:pt x="522" y="2846"/>
                    </a:cubicBezTo>
                    <a:cubicBezTo>
                      <a:pt x="789" y="2846"/>
                      <a:pt x="1012" y="2637"/>
                      <a:pt x="1028" y="2368"/>
                    </a:cubicBezTo>
                    <a:lnTo>
                      <a:pt x="1125" y="536"/>
                    </a:lnTo>
                    <a:cubicBezTo>
                      <a:pt x="1137" y="347"/>
                      <a:pt x="1042" y="176"/>
                      <a:pt x="893" y="81"/>
                    </a:cubicBezTo>
                    <a:cubicBezTo>
                      <a:pt x="822" y="35"/>
                      <a:pt x="739" y="6"/>
                      <a:pt x="648" y="2"/>
                    </a:cubicBezTo>
                    <a:cubicBezTo>
                      <a:pt x="638" y="1"/>
                      <a:pt x="628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6"/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61" name="Google Shape;2161;p36"/>
          <p:cNvSpPr/>
          <p:nvPr/>
        </p:nvSpPr>
        <p:spPr>
          <a:xfrm>
            <a:off x="7989651" y="1388536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36"/>
          <p:cNvSpPr/>
          <p:nvPr/>
        </p:nvSpPr>
        <p:spPr>
          <a:xfrm>
            <a:off x="3141011" y="3010299"/>
            <a:ext cx="807409" cy="280493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13470;p93">
            <a:hlinkClick r:id="rId3"/>
            <a:extLst>
              <a:ext uri="{FF2B5EF4-FFF2-40B4-BE49-F238E27FC236}">
                <a16:creationId xmlns:a16="http://schemas.microsoft.com/office/drawing/2014/main" id="{732741D7-49D3-FCBC-EE72-3BA57A4272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269" y="2920017"/>
            <a:ext cx="2241874" cy="8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93C022-A160-B811-F414-CB1EA208B359}"/>
              </a:ext>
            </a:extLst>
          </p:cNvPr>
          <p:cNvSpPr txBox="1"/>
          <p:nvPr/>
        </p:nvSpPr>
        <p:spPr>
          <a:xfrm>
            <a:off x="807900" y="3612849"/>
            <a:ext cx="1967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</a:rPr>
              <a:t>CREDITS: </a:t>
            </a:r>
            <a:r>
              <a:rPr lang="en-US" sz="1000" dirty="0">
                <a:solidFill>
                  <a:schemeClr val="accent6"/>
                </a:solidFill>
              </a:rPr>
              <a:t>This presentation template was created by </a:t>
            </a:r>
            <a:r>
              <a:rPr lang="en-US" sz="1000" dirty="0" err="1">
                <a:solidFill>
                  <a:schemeClr val="accent6"/>
                </a:solidFill>
              </a:rPr>
              <a:t>Slidesgo</a:t>
            </a:r>
            <a:r>
              <a:rPr lang="en-US" sz="1000" dirty="0">
                <a:solidFill>
                  <a:schemeClr val="accent6"/>
                </a:solidFill>
              </a:rPr>
              <a:t> and includes icons by </a:t>
            </a:r>
            <a:r>
              <a:rPr lang="en-US" sz="1000" dirty="0" err="1">
                <a:solidFill>
                  <a:schemeClr val="accent6"/>
                </a:solidFill>
              </a:rPr>
              <a:t>Flaticon</a:t>
            </a:r>
            <a:r>
              <a:rPr lang="en-US" sz="1000" dirty="0">
                <a:solidFill>
                  <a:schemeClr val="accent6"/>
                </a:solidFill>
              </a:rPr>
              <a:t> and infographics and images by </a:t>
            </a:r>
            <a:r>
              <a:rPr lang="en-US" sz="1000" dirty="0" err="1">
                <a:solidFill>
                  <a:schemeClr val="accent6"/>
                </a:solidFill>
              </a:rPr>
              <a:t>Freepik</a:t>
            </a:r>
            <a:endParaRPr lang="en-US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2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F5989-EF76-1EAE-8CD5-D7C0C5D6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57" y="-184157"/>
            <a:ext cx="9343054" cy="4284344"/>
          </a:xfrm>
          <a:prstGeom prst="rect">
            <a:avLst/>
          </a:prstGeom>
        </p:spPr>
      </p:pic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9%</a:t>
            </a:r>
          </a:p>
        </p:txBody>
      </p:sp>
      <p:sp>
        <p:nvSpPr>
          <p:cNvPr id="13" name="Google Shape;1756;p33">
            <a:extLst>
              <a:ext uri="{FF2B5EF4-FFF2-40B4-BE49-F238E27FC236}">
                <a16:creationId xmlns:a16="http://schemas.microsoft.com/office/drawing/2014/main" id="{EB282263-0C3B-3029-FBFD-8F20F9054C88}"/>
              </a:ext>
            </a:extLst>
          </p:cNvPr>
          <p:cNvSpPr txBox="1">
            <a:spLocks/>
          </p:cNvSpPr>
          <p:nvPr/>
        </p:nvSpPr>
        <p:spPr>
          <a:xfrm>
            <a:off x="1402058" y="4378983"/>
            <a:ext cx="3559804" cy="49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Complete Streets Case Study</a:t>
            </a:r>
            <a:endParaRPr lang="en-US" sz="1100" dirty="0">
              <a:solidFill>
                <a:schemeClr val="tx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3F588-6C82-5669-2F5A-7D9620C26DA2}"/>
              </a:ext>
            </a:extLst>
          </p:cNvPr>
          <p:cNvSpPr txBox="1"/>
          <p:nvPr/>
        </p:nvSpPr>
        <p:spPr>
          <a:xfrm>
            <a:off x="7015879" y="4264218"/>
            <a:ext cx="320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Google Maps</a:t>
            </a:r>
          </a:p>
        </p:txBody>
      </p:sp>
      <p:pic>
        <p:nvPicPr>
          <p:cNvPr id="1025" name="Picture 1024" descr="A black and white map pointer&#10;&#10;Description automatically generated">
            <a:extLst>
              <a:ext uri="{FF2B5EF4-FFF2-40B4-BE49-F238E27FC236}">
                <a16:creationId xmlns:a16="http://schemas.microsoft.com/office/drawing/2014/main" id="{491B53A5-D18E-4FE3-7EEF-7AE4C0A0ED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10487" y="696117"/>
            <a:ext cx="1211446" cy="12114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62FEAC-5E32-88D4-8A0D-E2A7FFDAAFCB}"/>
              </a:ext>
            </a:extLst>
          </p:cNvPr>
          <p:cNvSpPr/>
          <p:nvPr/>
        </p:nvSpPr>
        <p:spPr>
          <a:xfrm>
            <a:off x="4220772" y="1844892"/>
            <a:ext cx="17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chivo" panose="020B0604020202020204" charset="0"/>
                <a:cs typeface="Archivo" panose="020B0604020202020204" charset="0"/>
              </a:rPr>
              <a:t>GEM</a:t>
            </a:r>
          </a:p>
        </p:txBody>
      </p:sp>
    </p:spTree>
    <p:extLst>
      <p:ext uri="{BB962C8B-B14F-4D97-AF65-F5344CB8AC3E}">
        <p14:creationId xmlns:p14="http://schemas.microsoft.com/office/powerpoint/2010/main" val="355900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11%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1B4816-C7B2-B9F8-AF04-2B6268802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28008"/>
          <a:stretch/>
        </p:blipFill>
        <p:spPr bwMode="auto">
          <a:xfrm>
            <a:off x="1508011" y="280705"/>
            <a:ext cx="3416969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33F588-6C82-5669-2F5A-7D9620C26DA2}"/>
              </a:ext>
            </a:extLst>
          </p:cNvPr>
          <p:cNvSpPr txBox="1"/>
          <p:nvPr/>
        </p:nvSpPr>
        <p:spPr>
          <a:xfrm>
            <a:off x="1432345" y="4240327"/>
            <a:ext cx="320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Tom Russo, Daily Reporter</a:t>
            </a:r>
          </a:p>
        </p:txBody>
      </p:sp>
      <p:sp>
        <p:nvSpPr>
          <p:cNvPr id="8" name="Google Shape;2239;p37">
            <a:extLst>
              <a:ext uri="{FF2B5EF4-FFF2-40B4-BE49-F238E27FC236}">
                <a16:creationId xmlns:a16="http://schemas.microsoft.com/office/drawing/2014/main" id="{D4BB07D6-BA9A-9354-D89E-DA8807B069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0004" y="420905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100+ year-old</a:t>
            </a:r>
            <a:br>
              <a:rPr lang="en" dirty="0"/>
            </a:br>
            <a:r>
              <a:rPr lang="en" dirty="0"/>
              <a:t>grain silo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86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E0CCD0-892A-3DA9-B736-4CE90C3E8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0" r="27949"/>
          <a:stretch/>
        </p:blipFill>
        <p:spPr>
          <a:xfrm>
            <a:off x="5078711" y="230922"/>
            <a:ext cx="3389277" cy="4022477"/>
          </a:xfrm>
          <a:prstGeom prst="rect">
            <a:avLst/>
          </a:prstGeom>
        </p:spPr>
      </p:pic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14%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1B4816-C7B2-B9F8-AF04-2B6268802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28008"/>
          <a:stretch/>
        </p:blipFill>
        <p:spPr bwMode="auto">
          <a:xfrm>
            <a:off x="1508011" y="280705"/>
            <a:ext cx="3416969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33F588-6C82-5669-2F5A-7D9620C26DA2}"/>
              </a:ext>
            </a:extLst>
          </p:cNvPr>
          <p:cNvSpPr txBox="1"/>
          <p:nvPr/>
        </p:nvSpPr>
        <p:spPr>
          <a:xfrm>
            <a:off x="1432345" y="4240327"/>
            <a:ext cx="320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Tom Russo, Daily Reporter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23FE2-595D-FE6F-3D6A-8415685FDFB7}"/>
              </a:ext>
            </a:extLst>
          </p:cNvPr>
          <p:cNvSpPr txBox="1"/>
          <p:nvPr/>
        </p:nvSpPr>
        <p:spPr>
          <a:xfrm>
            <a:off x="6650119" y="4264218"/>
            <a:ext cx="320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Google Maps</a:t>
            </a:r>
          </a:p>
        </p:txBody>
      </p:sp>
    </p:spTree>
    <p:extLst>
      <p:ext uri="{BB962C8B-B14F-4D97-AF65-F5344CB8AC3E}">
        <p14:creationId xmlns:p14="http://schemas.microsoft.com/office/powerpoint/2010/main" val="156738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17%</a:t>
            </a:r>
          </a:p>
        </p:txBody>
      </p:sp>
      <p:sp>
        <p:nvSpPr>
          <p:cNvPr id="14" name="Google Shape;2241;p37">
            <a:extLst>
              <a:ext uri="{FF2B5EF4-FFF2-40B4-BE49-F238E27FC236}">
                <a16:creationId xmlns:a16="http://schemas.microsoft.com/office/drawing/2014/main" id="{D8E7E019-6007-AF47-58CB-D540B67F611B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4042822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Location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Purpose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Lessons Learned</a:t>
            </a:r>
          </a:p>
          <a:p>
            <a:pPr marL="742950" lvl="3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i="1" dirty="0"/>
              <a:t>Contract + Scope</a:t>
            </a:r>
          </a:p>
          <a:p>
            <a:pPr marL="7429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i="1" dirty="0"/>
              <a:t>Public Engagement</a:t>
            </a:r>
          </a:p>
          <a:p>
            <a:pPr marL="7429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i="1" dirty="0"/>
              <a:t>Draft + Scoring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748304-C046-DE9D-34E2-E030028C6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8" r="7541" b="7443"/>
          <a:stretch/>
        </p:blipFill>
        <p:spPr bwMode="auto">
          <a:xfrm>
            <a:off x="4441335" y="168864"/>
            <a:ext cx="3704971" cy="394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1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Location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20%</a:t>
            </a:r>
          </a:p>
        </p:txBody>
      </p:sp>
      <p:pic>
        <p:nvPicPr>
          <p:cNvPr id="3074" name="Picture 2" descr="How Healthy Is Dorchester County, South Carolina? | US News Healthiest  Communities">
            <a:extLst>
              <a:ext uri="{FF2B5EF4-FFF2-40B4-BE49-F238E27FC236}">
                <a16:creationId xmlns:a16="http://schemas.microsoft.com/office/drawing/2014/main" id="{BEDEFC77-9EDB-91FF-2828-CCA9178E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44" y="633863"/>
            <a:ext cx="4401012" cy="348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576AB5-60DC-E9EA-3A78-34E8ACD6D32E}"/>
              </a:ext>
            </a:extLst>
          </p:cNvPr>
          <p:cNvSpPr/>
          <p:nvPr/>
        </p:nvSpPr>
        <p:spPr>
          <a:xfrm>
            <a:off x="5861548" y="1859626"/>
            <a:ext cx="173254" cy="17325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1837DB-4B37-42C6-FFC8-06BB05BFD319}"/>
              </a:ext>
            </a:extLst>
          </p:cNvPr>
          <p:cNvSpPr/>
          <p:nvPr/>
        </p:nvSpPr>
        <p:spPr>
          <a:xfrm>
            <a:off x="6822706" y="3165110"/>
            <a:ext cx="173254" cy="17325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7E63D-887A-D625-1548-F8C53AFE133D}"/>
              </a:ext>
            </a:extLst>
          </p:cNvPr>
          <p:cNvSpPr/>
          <p:nvPr/>
        </p:nvSpPr>
        <p:spPr>
          <a:xfrm>
            <a:off x="4638874" y="1052400"/>
            <a:ext cx="173254" cy="17325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0A704-5E65-F120-809B-FFCCAD3F7D3F}"/>
              </a:ext>
            </a:extLst>
          </p:cNvPr>
          <p:cNvSpPr txBox="1"/>
          <p:nvPr/>
        </p:nvSpPr>
        <p:spPr>
          <a:xfrm>
            <a:off x="6108262" y="1784098"/>
            <a:ext cx="11786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Columbia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A1618-BDD0-14A2-6070-D281A84CDBBC}"/>
              </a:ext>
            </a:extLst>
          </p:cNvPr>
          <p:cNvSpPr txBox="1"/>
          <p:nvPr/>
        </p:nvSpPr>
        <p:spPr>
          <a:xfrm>
            <a:off x="7101966" y="3119216"/>
            <a:ext cx="11786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Charleston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F55D0B-6E5B-565E-2B1A-7724E6F54736}"/>
              </a:ext>
            </a:extLst>
          </p:cNvPr>
          <p:cNvSpPr txBox="1"/>
          <p:nvPr/>
        </p:nvSpPr>
        <p:spPr>
          <a:xfrm>
            <a:off x="4888021" y="956377"/>
            <a:ext cx="1178633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Greenville</a:t>
            </a:r>
          </a:p>
        </p:txBody>
      </p:sp>
    </p:spTree>
    <p:extLst>
      <p:ext uri="{BB962C8B-B14F-4D97-AF65-F5344CB8AC3E}">
        <p14:creationId xmlns:p14="http://schemas.microsoft.com/office/powerpoint/2010/main" val="300690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56578-0B67-A72F-BA2E-AA1C042A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4216" y="740462"/>
            <a:ext cx="5255466" cy="3332703"/>
          </a:xfrm>
          <a:prstGeom prst="rect">
            <a:avLst/>
          </a:prstGeom>
        </p:spPr>
      </p:pic>
      <p:grpSp>
        <p:nvGrpSpPr>
          <p:cNvPr id="20" name="Google Shape;1758;p33">
            <a:extLst>
              <a:ext uri="{FF2B5EF4-FFF2-40B4-BE49-F238E27FC236}">
                <a16:creationId xmlns:a16="http://schemas.microsoft.com/office/drawing/2014/main" id="{51455065-DAC6-9EB4-A317-0F3719DC3CD0}"/>
              </a:ext>
            </a:extLst>
          </p:cNvPr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" name="Google Shape;1759;p33">
              <a:extLst>
                <a:ext uri="{FF2B5EF4-FFF2-40B4-BE49-F238E27FC236}">
                  <a16:creationId xmlns:a16="http://schemas.microsoft.com/office/drawing/2014/main" id="{C9178FDD-27F9-1D33-3F26-EC7719944522}"/>
                </a:ext>
              </a:extLst>
            </p:cNvPr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9" name="Google Shape;1760;p33">
                <a:extLst>
                  <a:ext uri="{FF2B5EF4-FFF2-40B4-BE49-F238E27FC236}">
                    <a16:creationId xmlns:a16="http://schemas.microsoft.com/office/drawing/2014/main" id="{C9E220E3-F875-CBA1-7AF4-A7C433634634}"/>
                  </a:ext>
                </a:extLst>
              </p:cNvPr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58" name="Google Shape;1761;p33">
                  <a:extLst>
                    <a:ext uri="{FF2B5EF4-FFF2-40B4-BE49-F238E27FC236}">
                      <a16:creationId xmlns:a16="http://schemas.microsoft.com/office/drawing/2014/main" id="{148015D9-1035-0551-17EA-0E21BB7B24CC}"/>
                    </a:ext>
                  </a:extLst>
                </p:cNvPr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501" name="Google Shape;1762;p33">
                    <a:extLst>
                      <a:ext uri="{FF2B5EF4-FFF2-40B4-BE49-F238E27FC236}">
                        <a16:creationId xmlns:a16="http://schemas.microsoft.com/office/drawing/2014/main" id="{58ACA79C-7983-50E2-025B-3B027EDBCFC6}"/>
                      </a:ext>
                    </a:extLst>
                  </p:cNvPr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1763;p33">
                    <a:extLst>
                      <a:ext uri="{FF2B5EF4-FFF2-40B4-BE49-F238E27FC236}">
                        <a16:creationId xmlns:a16="http://schemas.microsoft.com/office/drawing/2014/main" id="{0F1EABC6-DED7-0F9A-82DE-77191907F3AA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1764;p33">
                    <a:extLst>
                      <a:ext uri="{FF2B5EF4-FFF2-40B4-BE49-F238E27FC236}">
                        <a16:creationId xmlns:a16="http://schemas.microsoft.com/office/drawing/2014/main" id="{725369F5-AC9D-689E-0FBD-2D5BA654031E}"/>
                      </a:ext>
                    </a:extLst>
                  </p:cNvPr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1765;p33">
                    <a:extLst>
                      <a:ext uri="{FF2B5EF4-FFF2-40B4-BE49-F238E27FC236}">
                        <a16:creationId xmlns:a16="http://schemas.microsoft.com/office/drawing/2014/main" id="{B360AA74-8627-1779-F90D-86F1D2ED5393}"/>
                      </a:ext>
                    </a:extLst>
                  </p:cNvPr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1766;p33">
                    <a:extLst>
                      <a:ext uri="{FF2B5EF4-FFF2-40B4-BE49-F238E27FC236}">
                        <a16:creationId xmlns:a16="http://schemas.microsoft.com/office/drawing/2014/main" id="{B1F44E2A-B2D4-7575-AD76-2377B90C7A45}"/>
                      </a:ext>
                    </a:extLst>
                  </p:cNvPr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" name="Google Shape;1767;p33">
                  <a:extLst>
                    <a:ext uri="{FF2B5EF4-FFF2-40B4-BE49-F238E27FC236}">
                      <a16:creationId xmlns:a16="http://schemas.microsoft.com/office/drawing/2014/main" id="{3B26CA29-378A-7BCC-0CF4-21B241F15204}"/>
                    </a:ext>
                  </a:extLst>
                </p:cNvPr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60" name="Google Shape;1768;p33">
                    <a:extLst>
                      <a:ext uri="{FF2B5EF4-FFF2-40B4-BE49-F238E27FC236}">
                        <a16:creationId xmlns:a16="http://schemas.microsoft.com/office/drawing/2014/main" id="{3546C9D4-EC19-A3A9-1E01-1087D78410B1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69;p33">
                    <a:extLst>
                      <a:ext uri="{FF2B5EF4-FFF2-40B4-BE49-F238E27FC236}">
                        <a16:creationId xmlns:a16="http://schemas.microsoft.com/office/drawing/2014/main" id="{EA7D449D-0371-1F4C-C716-94C7B4865152}"/>
                      </a:ext>
                    </a:extLst>
                  </p:cNvPr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70;p33">
                    <a:extLst>
                      <a:ext uri="{FF2B5EF4-FFF2-40B4-BE49-F238E27FC236}">
                        <a16:creationId xmlns:a16="http://schemas.microsoft.com/office/drawing/2014/main" id="{C72F9C5B-671F-B363-97DD-2A6159A21349}"/>
                      </a:ext>
                    </a:extLst>
                  </p:cNvPr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71;p33">
                    <a:extLst>
                      <a:ext uri="{FF2B5EF4-FFF2-40B4-BE49-F238E27FC236}">
                        <a16:creationId xmlns:a16="http://schemas.microsoft.com/office/drawing/2014/main" id="{C46C1D7D-9B6E-A585-31D0-DED0DBC464B0}"/>
                      </a:ext>
                    </a:extLst>
                  </p:cNvPr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1772;p33">
                    <a:extLst>
                      <a:ext uri="{FF2B5EF4-FFF2-40B4-BE49-F238E27FC236}">
                        <a16:creationId xmlns:a16="http://schemas.microsoft.com/office/drawing/2014/main" id="{07E2DDA5-7776-ACD4-D821-61D1EB0EA51E}"/>
                      </a:ext>
                    </a:extLst>
                  </p:cNvPr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1773;p33">
                    <a:extLst>
                      <a:ext uri="{FF2B5EF4-FFF2-40B4-BE49-F238E27FC236}">
                        <a16:creationId xmlns:a16="http://schemas.microsoft.com/office/drawing/2014/main" id="{6603643D-B0CD-D042-65E5-5B5E8CCBC86C}"/>
                      </a:ext>
                    </a:extLst>
                  </p:cNvPr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1774;p33">
                    <a:extLst>
                      <a:ext uri="{FF2B5EF4-FFF2-40B4-BE49-F238E27FC236}">
                        <a16:creationId xmlns:a16="http://schemas.microsoft.com/office/drawing/2014/main" id="{A947726B-EAFA-AF28-BB93-B954FA1F4197}"/>
                      </a:ext>
                    </a:extLst>
                  </p:cNvPr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1775;p33">
                    <a:extLst>
                      <a:ext uri="{FF2B5EF4-FFF2-40B4-BE49-F238E27FC236}">
                        <a16:creationId xmlns:a16="http://schemas.microsoft.com/office/drawing/2014/main" id="{84349B3A-92A6-4CD9-E740-3BC4305DC6A7}"/>
                      </a:ext>
                    </a:extLst>
                  </p:cNvPr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1776;p33">
                    <a:extLst>
                      <a:ext uri="{FF2B5EF4-FFF2-40B4-BE49-F238E27FC236}">
                        <a16:creationId xmlns:a16="http://schemas.microsoft.com/office/drawing/2014/main" id="{D0F64043-A572-D9D2-9B43-1BB539AF03D4}"/>
                      </a:ext>
                    </a:extLst>
                  </p:cNvPr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0" name="Google Shape;1777;p33">
                <a:extLst>
                  <a:ext uri="{FF2B5EF4-FFF2-40B4-BE49-F238E27FC236}">
                    <a16:creationId xmlns:a16="http://schemas.microsoft.com/office/drawing/2014/main" id="{2A93E6B1-816C-44CB-1F6B-7EDC865BDF77}"/>
                  </a:ext>
                </a:extLst>
              </p:cNvPr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41" name="Google Shape;1778;p33">
                  <a:extLst>
                    <a:ext uri="{FF2B5EF4-FFF2-40B4-BE49-F238E27FC236}">
                      <a16:creationId xmlns:a16="http://schemas.microsoft.com/office/drawing/2014/main" id="{58F5C983-F05E-9966-CB52-0259753DC601}"/>
                    </a:ext>
                  </a:extLst>
                </p:cNvPr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50" name="Google Shape;1779;p33">
                    <a:extLst>
                      <a:ext uri="{FF2B5EF4-FFF2-40B4-BE49-F238E27FC236}">
                        <a16:creationId xmlns:a16="http://schemas.microsoft.com/office/drawing/2014/main" id="{5036D5A5-1D75-FE42-2914-5AE927155AA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80;p33">
                    <a:extLst>
                      <a:ext uri="{FF2B5EF4-FFF2-40B4-BE49-F238E27FC236}">
                        <a16:creationId xmlns:a16="http://schemas.microsoft.com/office/drawing/2014/main" id="{607B5DCB-B8AB-1AF4-4810-3619A0409747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81;p33">
                    <a:extLst>
                      <a:ext uri="{FF2B5EF4-FFF2-40B4-BE49-F238E27FC236}">
                        <a16:creationId xmlns:a16="http://schemas.microsoft.com/office/drawing/2014/main" id="{1E5C8B29-AEA0-CDDC-4E3C-1B14CABF17B2}"/>
                      </a:ext>
                    </a:extLst>
                  </p:cNvPr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82;p33">
                    <a:extLst>
                      <a:ext uri="{FF2B5EF4-FFF2-40B4-BE49-F238E27FC236}">
                        <a16:creationId xmlns:a16="http://schemas.microsoft.com/office/drawing/2014/main" id="{2ECC91F0-F1DD-C229-C532-4C3DF50DEE51}"/>
                      </a:ext>
                    </a:extLst>
                  </p:cNvPr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83;p33">
                    <a:extLst>
                      <a:ext uri="{FF2B5EF4-FFF2-40B4-BE49-F238E27FC236}">
                        <a16:creationId xmlns:a16="http://schemas.microsoft.com/office/drawing/2014/main" id="{94D24B70-C78A-DAB7-A58F-3E2C0BF099C5}"/>
                      </a:ext>
                    </a:extLst>
                  </p:cNvPr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84;p33">
                    <a:extLst>
                      <a:ext uri="{FF2B5EF4-FFF2-40B4-BE49-F238E27FC236}">
                        <a16:creationId xmlns:a16="http://schemas.microsoft.com/office/drawing/2014/main" id="{02D12020-774F-0194-57F1-BA69E74ED404}"/>
                      </a:ext>
                    </a:extLst>
                  </p:cNvPr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85;p33">
                    <a:extLst>
                      <a:ext uri="{FF2B5EF4-FFF2-40B4-BE49-F238E27FC236}">
                        <a16:creationId xmlns:a16="http://schemas.microsoft.com/office/drawing/2014/main" id="{48F59B12-D102-9D82-043C-881A9C4D3FAC}"/>
                      </a:ext>
                    </a:extLst>
                  </p:cNvPr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86;p33">
                    <a:extLst>
                      <a:ext uri="{FF2B5EF4-FFF2-40B4-BE49-F238E27FC236}">
                        <a16:creationId xmlns:a16="http://schemas.microsoft.com/office/drawing/2014/main" id="{696CE570-25AF-22BB-08D6-3F4FD639D5CC}"/>
                      </a:ext>
                    </a:extLst>
                  </p:cNvPr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" name="Google Shape;1787;p33">
                  <a:extLst>
                    <a:ext uri="{FF2B5EF4-FFF2-40B4-BE49-F238E27FC236}">
                      <a16:creationId xmlns:a16="http://schemas.microsoft.com/office/drawing/2014/main" id="{A03AEF67-7D71-5D01-7299-18BCD166E10F}"/>
                    </a:ext>
                  </a:extLst>
                </p:cNvPr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43" name="Google Shape;1788;p33">
                    <a:extLst>
                      <a:ext uri="{FF2B5EF4-FFF2-40B4-BE49-F238E27FC236}">
                        <a16:creationId xmlns:a16="http://schemas.microsoft.com/office/drawing/2014/main" id="{3E14BCEE-96C6-7427-8BCB-9DB8CAF7A896}"/>
                      </a:ext>
                    </a:extLst>
                  </p:cNvPr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89;p33">
                    <a:extLst>
                      <a:ext uri="{FF2B5EF4-FFF2-40B4-BE49-F238E27FC236}">
                        <a16:creationId xmlns:a16="http://schemas.microsoft.com/office/drawing/2014/main" id="{00C24138-9DCD-7916-5513-C8DCA4E10546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90;p33">
                    <a:extLst>
                      <a:ext uri="{FF2B5EF4-FFF2-40B4-BE49-F238E27FC236}">
                        <a16:creationId xmlns:a16="http://schemas.microsoft.com/office/drawing/2014/main" id="{0904D5F4-D524-8CE6-DE3F-DD592855783E}"/>
                      </a:ext>
                    </a:extLst>
                  </p:cNvPr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91;p33">
                    <a:extLst>
                      <a:ext uri="{FF2B5EF4-FFF2-40B4-BE49-F238E27FC236}">
                        <a16:creationId xmlns:a16="http://schemas.microsoft.com/office/drawing/2014/main" id="{7229977E-7E88-266F-65EE-36E5AD56BAC4}"/>
                      </a:ext>
                    </a:extLst>
                  </p:cNvPr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92;p33">
                    <a:extLst>
                      <a:ext uri="{FF2B5EF4-FFF2-40B4-BE49-F238E27FC236}">
                        <a16:creationId xmlns:a16="http://schemas.microsoft.com/office/drawing/2014/main" id="{263F91B1-6FEF-AB77-0326-538A1D967538}"/>
                      </a:ext>
                    </a:extLst>
                  </p:cNvPr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93;p33">
                    <a:extLst>
                      <a:ext uri="{FF2B5EF4-FFF2-40B4-BE49-F238E27FC236}">
                        <a16:creationId xmlns:a16="http://schemas.microsoft.com/office/drawing/2014/main" id="{26F92DE5-FB47-62DA-9EB7-41DC9920FF15}"/>
                      </a:ext>
                    </a:extLst>
                  </p:cNvPr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94;p33">
                    <a:extLst>
                      <a:ext uri="{FF2B5EF4-FFF2-40B4-BE49-F238E27FC236}">
                        <a16:creationId xmlns:a16="http://schemas.microsoft.com/office/drawing/2014/main" id="{7B0A33A6-8AA2-BF02-934D-F8EC569116DF}"/>
                      </a:ext>
                    </a:extLst>
                  </p:cNvPr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" name="Google Shape;1795;p33">
              <a:extLst>
                <a:ext uri="{FF2B5EF4-FFF2-40B4-BE49-F238E27FC236}">
                  <a16:creationId xmlns:a16="http://schemas.microsoft.com/office/drawing/2014/main" id="{14BA010A-BB90-FF1F-57C5-9B165FA9F836}"/>
                </a:ext>
              </a:extLst>
            </p:cNvPr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3" name="Google Shape;1796;p33">
                <a:extLst>
                  <a:ext uri="{FF2B5EF4-FFF2-40B4-BE49-F238E27FC236}">
                    <a16:creationId xmlns:a16="http://schemas.microsoft.com/office/drawing/2014/main" id="{B3377182-EE27-8F8A-ACA3-BCE3B6375C50}"/>
                  </a:ext>
                </a:extLst>
              </p:cNvPr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797;p33">
                <a:extLst>
                  <a:ext uri="{FF2B5EF4-FFF2-40B4-BE49-F238E27FC236}">
                    <a16:creationId xmlns:a16="http://schemas.microsoft.com/office/drawing/2014/main" id="{36C7B864-04D6-4124-0A32-6738E7AD21DB}"/>
                  </a:ext>
                </a:extLst>
              </p:cNvPr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6" name="Google Shape;1798;p33">
                  <a:extLst>
                    <a:ext uri="{FF2B5EF4-FFF2-40B4-BE49-F238E27FC236}">
                      <a16:creationId xmlns:a16="http://schemas.microsoft.com/office/drawing/2014/main" id="{1330F90D-2DFD-51C4-E152-F5444DE914DF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799;p33">
                  <a:extLst>
                    <a:ext uri="{FF2B5EF4-FFF2-40B4-BE49-F238E27FC236}">
                      <a16:creationId xmlns:a16="http://schemas.microsoft.com/office/drawing/2014/main" id="{81B4776A-1133-43FE-AE54-2A6BA919C38E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800;p33">
                  <a:extLst>
                    <a:ext uri="{FF2B5EF4-FFF2-40B4-BE49-F238E27FC236}">
                      <a16:creationId xmlns:a16="http://schemas.microsoft.com/office/drawing/2014/main" id="{C24D65AA-E5B3-A98F-105E-559769E29DF0}"/>
                    </a:ext>
                  </a:extLst>
                </p:cNvPr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1801;p33">
                <a:extLst>
                  <a:ext uri="{FF2B5EF4-FFF2-40B4-BE49-F238E27FC236}">
                    <a16:creationId xmlns:a16="http://schemas.microsoft.com/office/drawing/2014/main" id="{D45BB163-4952-4CF4-A424-EC5657C0356A}"/>
                  </a:ext>
                </a:extLst>
              </p:cNvPr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4" name="Google Shape;1802;p33">
                  <a:extLst>
                    <a:ext uri="{FF2B5EF4-FFF2-40B4-BE49-F238E27FC236}">
                      <a16:creationId xmlns:a16="http://schemas.microsoft.com/office/drawing/2014/main" id="{1CBA090D-5784-FE30-63C9-1053C089866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803;p33">
                  <a:extLst>
                    <a:ext uri="{FF2B5EF4-FFF2-40B4-BE49-F238E27FC236}">
                      <a16:creationId xmlns:a16="http://schemas.microsoft.com/office/drawing/2014/main" id="{0C6AD5F8-5F90-0A8D-A733-D8F6D92C2E93}"/>
                    </a:ext>
                  </a:extLst>
                </p:cNvPr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1804;p33">
                <a:extLst>
                  <a:ext uri="{FF2B5EF4-FFF2-40B4-BE49-F238E27FC236}">
                    <a16:creationId xmlns:a16="http://schemas.microsoft.com/office/drawing/2014/main" id="{4C4A5DA4-88E1-358A-4853-4078EA64EB65}"/>
                  </a:ext>
                </a:extLst>
              </p:cNvPr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05;p33">
                <a:extLst>
                  <a:ext uri="{FF2B5EF4-FFF2-40B4-BE49-F238E27FC236}">
                    <a16:creationId xmlns:a16="http://schemas.microsoft.com/office/drawing/2014/main" id="{7EC91E2F-CE8B-E63F-545B-6FB95B106D71}"/>
                  </a:ext>
                </a:extLst>
              </p:cNvPr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06;p33">
                <a:extLst>
                  <a:ext uri="{FF2B5EF4-FFF2-40B4-BE49-F238E27FC236}">
                    <a16:creationId xmlns:a16="http://schemas.microsoft.com/office/drawing/2014/main" id="{62506940-B104-6C35-4658-72E44E6B00BD}"/>
                  </a:ext>
                </a:extLst>
              </p:cNvPr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07;p33">
                <a:extLst>
                  <a:ext uri="{FF2B5EF4-FFF2-40B4-BE49-F238E27FC236}">
                    <a16:creationId xmlns:a16="http://schemas.microsoft.com/office/drawing/2014/main" id="{FF71CC5F-2F76-B8CB-D596-17E1A1461E1F}"/>
                  </a:ext>
                </a:extLst>
              </p:cNvPr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08;p33">
                <a:extLst>
                  <a:ext uri="{FF2B5EF4-FFF2-40B4-BE49-F238E27FC236}">
                    <a16:creationId xmlns:a16="http://schemas.microsoft.com/office/drawing/2014/main" id="{B5E9282D-BD1F-4D02-A58B-C5F031499B07}"/>
                  </a:ext>
                </a:extLst>
              </p:cNvPr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09;p33">
                <a:extLst>
                  <a:ext uri="{FF2B5EF4-FFF2-40B4-BE49-F238E27FC236}">
                    <a16:creationId xmlns:a16="http://schemas.microsoft.com/office/drawing/2014/main" id="{8B431424-7122-2883-2751-67D25FF9D4F5}"/>
                  </a:ext>
                </a:extLst>
              </p:cNvPr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10;p33">
                <a:extLst>
                  <a:ext uri="{FF2B5EF4-FFF2-40B4-BE49-F238E27FC236}">
                    <a16:creationId xmlns:a16="http://schemas.microsoft.com/office/drawing/2014/main" id="{A14D6EB3-105C-0308-70BD-601550EFAA3F}"/>
                  </a:ext>
                </a:extLst>
              </p:cNvPr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11;p33">
                <a:extLst>
                  <a:ext uri="{FF2B5EF4-FFF2-40B4-BE49-F238E27FC236}">
                    <a16:creationId xmlns:a16="http://schemas.microsoft.com/office/drawing/2014/main" id="{0EA50BBC-E87E-75D3-6758-58E91495E674}"/>
                  </a:ext>
                </a:extLst>
              </p:cNvPr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39;p37">
            <a:extLst>
              <a:ext uri="{FF2B5EF4-FFF2-40B4-BE49-F238E27FC236}">
                <a16:creationId xmlns:a16="http://schemas.microsoft.com/office/drawing/2014/main" id="{44B22423-04F5-C75E-88CD-2DAAF5001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696" y="515646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Location</a:t>
            </a:r>
            <a:endParaRPr dirty="0"/>
          </a:p>
        </p:txBody>
      </p:sp>
      <p:sp>
        <p:nvSpPr>
          <p:cNvPr id="12" name="Google Shape;2240;p37">
            <a:extLst>
              <a:ext uri="{FF2B5EF4-FFF2-40B4-BE49-F238E27FC236}">
                <a16:creationId xmlns:a16="http://schemas.microsoft.com/office/drawing/2014/main" id="{2684BCF7-A229-A17E-29D4-6B805490309C}"/>
              </a:ext>
            </a:extLst>
          </p:cNvPr>
          <p:cNvSpPr txBox="1">
            <a:spLocks/>
          </p:cNvSpPr>
          <p:nvPr/>
        </p:nvSpPr>
        <p:spPr>
          <a:xfrm>
            <a:off x="708696" y="4267199"/>
            <a:ext cx="690614" cy="635869"/>
          </a:xfrm>
          <a:prstGeom prst="rect">
            <a:avLst/>
          </a:prstGeom>
          <a:solidFill>
            <a:schemeClr val="accent6">
              <a:lumMod val="6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accent6"/>
                </a:solidFill>
                <a:latin typeface="Archivo" panose="020B0604020202020204" charset="0"/>
                <a:cs typeface="Archivo" panose="020B0604020202020204" charset="0"/>
              </a:rPr>
              <a:t>23%</a:t>
            </a:r>
          </a:p>
        </p:txBody>
      </p:sp>
      <p:sp>
        <p:nvSpPr>
          <p:cNvPr id="9" name="Google Shape;2241;p37">
            <a:extLst>
              <a:ext uri="{FF2B5EF4-FFF2-40B4-BE49-F238E27FC236}">
                <a16:creationId xmlns:a16="http://schemas.microsoft.com/office/drawing/2014/main" id="{F4285187-0C92-016D-D9E9-3F5C6E54FBB5}"/>
              </a:ext>
            </a:extLst>
          </p:cNvPr>
          <p:cNvSpPr txBox="1">
            <a:spLocks/>
          </p:cNvSpPr>
          <p:nvPr/>
        </p:nvSpPr>
        <p:spPr>
          <a:xfrm>
            <a:off x="828675" y="1242746"/>
            <a:ext cx="4042822" cy="267274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highlight>
                  <a:srgbClr val="D9F7F9"/>
                </a:highlight>
              </a:rPr>
              <a:t>Upper = Rural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highlight>
                  <a:srgbClr val="42ACD1"/>
                </a:highlight>
              </a:rPr>
              <a:t>Lower = Urban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9AA25C-C811-3683-40FB-C81AEB2CFBBD}"/>
              </a:ext>
            </a:extLst>
          </p:cNvPr>
          <p:cNvSpPr txBox="1"/>
          <p:nvPr/>
        </p:nvSpPr>
        <p:spPr>
          <a:xfrm>
            <a:off x="6781752" y="1531504"/>
            <a:ext cx="117863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Dorchester</a:t>
            </a:r>
          </a:p>
          <a:p>
            <a:r>
              <a:rPr lang="en-US" dirty="0"/>
              <a:t>County, SC</a:t>
            </a:r>
          </a:p>
        </p:txBody>
      </p:sp>
    </p:spTree>
    <p:extLst>
      <p:ext uri="{BB962C8B-B14F-4D97-AF65-F5344CB8AC3E}">
        <p14:creationId xmlns:p14="http://schemas.microsoft.com/office/powerpoint/2010/main" val="3322534607"/>
      </p:ext>
    </p:extLst>
  </p:cSld>
  <p:clrMapOvr>
    <a:masterClrMapping/>
  </p:clrMapOvr>
</p:sld>
</file>

<file path=ppt/theme/theme1.xml><?xml version="1.0" encoding="utf-8"?>
<a:theme xmlns:a="http://schemas.openxmlformats.org/drawingml/2006/main" name="Traffic and Road Safety by Slidesgo">
  <a:themeElements>
    <a:clrScheme name="Simple Light">
      <a:dk1>
        <a:srgbClr val="272727"/>
      </a:dk1>
      <a:lt1>
        <a:srgbClr val="F4F3FE"/>
      </a:lt1>
      <a:dk2>
        <a:srgbClr val="5AB178"/>
      </a:dk2>
      <a:lt2>
        <a:srgbClr val="42ACD1"/>
      </a:lt2>
      <a:accent1>
        <a:srgbClr val="486C8F"/>
      </a:accent1>
      <a:accent2>
        <a:srgbClr val="E24A4E"/>
      </a:accent2>
      <a:accent3>
        <a:srgbClr val="FAD57C"/>
      </a:accent3>
      <a:accent4>
        <a:srgbClr val="E98AAE"/>
      </a:accent4>
      <a:accent5>
        <a:srgbClr val="BEF195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3805</TotalTime>
  <Words>1104</Words>
  <Application>Microsoft Office PowerPoint</Application>
  <PresentationFormat>On-screen Show (16:9)</PresentationFormat>
  <Paragraphs>331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Archivo</vt:lpstr>
      <vt:lpstr>Bebas Neue</vt:lpstr>
      <vt:lpstr>Archivo Black</vt:lpstr>
      <vt:lpstr>Archivo SemiBold</vt:lpstr>
      <vt:lpstr>Times New Roman</vt:lpstr>
      <vt:lpstr>Calibri Light</vt:lpstr>
      <vt:lpstr>Courier New</vt:lpstr>
      <vt:lpstr>Arial</vt:lpstr>
      <vt:lpstr>Calibri</vt:lpstr>
      <vt:lpstr>Traffic and Road Safety by Slidesgo</vt:lpstr>
      <vt:lpstr>Complete Streets Case Study: Dorchester County, SC</vt:lpstr>
      <vt:lpstr>PowerPoint Presentation</vt:lpstr>
      <vt:lpstr>PowerPoint Presentation</vt:lpstr>
      <vt:lpstr>PowerPoint Presentation</vt:lpstr>
      <vt:lpstr>100+ year-old grain silo</vt:lpstr>
      <vt:lpstr>PowerPoint Presentation</vt:lpstr>
      <vt:lpstr>Agenda</vt:lpstr>
      <vt:lpstr>Location</vt:lpstr>
      <vt:lpstr>Location</vt:lpstr>
      <vt:lpstr>Location</vt:lpstr>
      <vt:lpstr>Purpose</vt:lpstr>
      <vt:lpstr>Contract</vt:lpstr>
      <vt:lpstr>Scope</vt:lpstr>
      <vt:lpstr>Scope</vt:lpstr>
      <vt:lpstr>Scope</vt:lpstr>
      <vt:lpstr>Scope</vt:lpstr>
      <vt:lpstr>PowerPoint Presentation</vt:lpstr>
      <vt:lpstr>Engagement Champions</vt:lpstr>
      <vt:lpstr>PowerPoint Presentation</vt:lpstr>
      <vt:lpstr>Online</vt:lpstr>
      <vt:lpstr>Engagement</vt:lpstr>
      <vt:lpstr>Engagement</vt:lpstr>
      <vt:lpstr>Target Users</vt:lpstr>
      <vt:lpstr>PowerPoint Presentation</vt:lpstr>
      <vt:lpstr>PowerPoint Presentation</vt:lpstr>
      <vt:lpstr>Geographic Distribution</vt:lpstr>
      <vt:lpstr>Geographic Distribution</vt:lpstr>
      <vt:lpstr>Engagement</vt:lpstr>
      <vt:lpstr>Draft + Scoring</vt:lpstr>
      <vt:lpstr>Draft + Scoring</vt:lpstr>
      <vt:lpstr>Draft + Scoring</vt:lpstr>
      <vt:lpstr>Draft + Scoring</vt:lpstr>
      <vt:lpstr>Draft + Scoring</vt:lpstr>
      <vt:lpstr>Highest Ranking Policies 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Dorchester County  Complete Streets Policy</dc:title>
  <dc:creator>Kyle James</dc:creator>
  <cp:lastModifiedBy>Kyle James</cp:lastModifiedBy>
  <cp:revision>31</cp:revision>
  <cp:lastPrinted>2024-04-12T16:34:17Z</cp:lastPrinted>
  <dcterms:modified xsi:type="dcterms:W3CDTF">2024-07-31T15:54:07Z</dcterms:modified>
</cp:coreProperties>
</file>