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2434" r:id="rId5"/>
    <p:sldId id="2414" r:id="rId6"/>
    <p:sldId id="2425" r:id="rId7"/>
    <p:sldId id="2415" r:id="rId8"/>
    <p:sldId id="2416" r:id="rId9"/>
    <p:sldId id="2426" r:id="rId10"/>
    <p:sldId id="2417" r:id="rId11"/>
    <p:sldId id="2418" r:id="rId12"/>
    <p:sldId id="2424" r:id="rId13"/>
    <p:sldId id="2427" r:id="rId14"/>
    <p:sldId id="2419" r:id="rId15"/>
    <p:sldId id="2420" r:id="rId16"/>
    <p:sldId id="2422" r:id="rId17"/>
    <p:sldId id="2423" r:id="rId18"/>
    <p:sldId id="2429" r:id="rId19"/>
    <p:sldId id="2435" r:id="rId20"/>
    <p:sldId id="243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8C61BDB1-ABAB-435E-91E4-40A1F038DA99}">
          <p14:sldIdLst>
            <p14:sldId id="2434"/>
            <p14:sldId id="2414"/>
          </p14:sldIdLst>
        </p14:section>
        <p14:section name="SA Overview" id="{82D9FBEE-7897-49A4-930F-14CCC7327A44}">
          <p14:sldIdLst>
            <p14:sldId id="2425"/>
            <p14:sldId id="2415"/>
            <p14:sldId id="2416"/>
          </p14:sldIdLst>
        </p14:section>
        <p14:section name="HIN Development" id="{3B7009AE-54C8-4E32-A1CE-FBF55E636407}">
          <p14:sldIdLst>
            <p14:sldId id="2426"/>
            <p14:sldId id="2417"/>
            <p14:sldId id="2418"/>
            <p14:sldId id="2424"/>
          </p14:sldIdLst>
        </p14:section>
        <p14:section name="Case Studies" id="{FA8E5443-55BB-46B8-83F3-2A219084D592}">
          <p14:sldIdLst>
            <p14:sldId id="2427"/>
            <p14:sldId id="2419"/>
            <p14:sldId id="2420"/>
            <p14:sldId id="2422"/>
            <p14:sldId id="2423"/>
          </p14:sldIdLst>
        </p14:section>
        <p14:section name="Resources" id="{1C1A1612-5EFC-4EC9-AAAA-25AFD31368A7}">
          <p14:sldIdLst>
            <p14:sldId id="2429"/>
            <p14:sldId id="2435"/>
          </p14:sldIdLst>
        </p14:section>
        <p14:section name="Questions" id="{D78F5942-858C-4A02-A370-4E0BC7172F88}">
          <p14:sldIdLst>
            <p14:sldId id="243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91EE1E-4EEA-3D1F-481A-A95DA0D9C6CA}" name="Parker, Stephen (FHWA)" initials="P(" userId="S::stephen.parker@ad.dot.gov::4ac03c4a-11f5-4a1c-8999-e14d7f68897e" providerId="AD"/>
  <p188:author id="{047B6D4C-8399-D41A-F766-250DDD27E1E6}" name="Serody, David (FHWA)" initials="SD(" userId="S::david.serody@ad.dot.gov::3de3ec13-2a78-4e2e-bd2c-f100f2920dfd" providerId="AD"/>
  <p188:author id="{CF034154-9176-6777-10D2-40BBE0844A5B}" name="Dawson, Christie (FHWA)" initials="D(" userId="S::christie.dawson@ad.dot.gov::942991ab-4ef7-478b-8b84-12fb62082724" providerId="AD"/>
  <p188:author id="{6C2D7D5C-31D2-CF9B-96BD-61B0E85BC85A}" name="USDOT" initials="jgr" userId="USDOT" providerId="None"/>
  <p188:author id="{3BE6926B-F2CF-B246-C930-D5E112DCB1D3}" name="Miller, Meg (FHWA)" initials="MM(" userId="S::Meg.Miller@ad.dot.gov::6fdba3cd-bd18-4ebb-9cba-91c3343207bc" providerId="AD"/>
  <p188:author id="{69716673-5AA4-EC01-D96D-3A8F0FB01186}" name="Gabrilovich, Lev (FHWA)" initials="GL(" userId="S::lev.gabrilovich@ad.dot.gov::355d3e64-94d7-4423-84f3-4176af462e41" providerId="AD"/>
  <p188:author id="{B37C9176-2921-07AF-72E2-E98CC46CFEA3}" name="Thacker, Darren (FHWA)" initials="TD(" userId="S::darren.thacker@ad.dot.gov::338a6dab-c705-4939-95c3-e4b7deb9c2a1" providerId="AD"/>
  <p188:author id="{839BD7AA-D2E7-55CB-EC6B-B43761AB7FFB}" name="Rich, Jessica (FHWA)" initials="RJ(" userId="S::Jessica.Rich@ad.dot.gov::8a3dea6d-c191-499b-8f21-94a3b79a38b5" providerId="AD"/>
  <p188:author id="{5CAF00BA-7ED9-F0CE-5737-F6C28A7CE8A0}" name="Byrne, Angie (Volpe)" initials="BA(" userId="S::angie.byrne@ad.dot.gov::4b272100-f7e3-4283-a869-72b7ec13804a" providerId="AD"/>
  <p188:author id="{B4DEB8BD-2E58-FA96-202E-E0EA20704EF4}" name="Trueman, Caroline (FHWA)" initials="T(" userId="S::caroline.trueman@ad.dot.gov::a9b47d0c-7bd0-4460-9222-d4c4eb3fa9a3" providerId="AD"/>
  <p188:author id="{1FE103CA-9D18-8DB6-0872-2C554876BC8E}" name="Malinoff, Aaron (FHWA)" initials="MA(" userId="S::aaron.malinoff@ad.dot.gov::3a5ede15-3b01-4411-b2a7-929d9efd64e4" providerId="AD"/>
  <p188:author id="{403346D6-7FB2-CE50-2DFE-2A9ED611DE9E}" name="Rich, Jessica (FHWA)" initials="R(" userId="S::jessica.rich@ad.dot.gov::8a3dea6d-c191-499b-8f21-94a3b79a38b5" providerId="AD"/>
  <p188:author id="{53CCCDFD-4311-D99D-0DDB-4C273C0E2C8A}" name="Broehm, Jason (FHWA)" initials="JEB" userId="Broehm, Jason (FHWA)"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go, Chimai (FHWA)" initials="NC(" lastIdx="1" clrIdx="0">
    <p:extLst>
      <p:ext uri="{19B8F6BF-5375-455C-9EA6-DF929625EA0E}">
        <p15:presenceInfo xmlns:p15="http://schemas.microsoft.com/office/powerpoint/2012/main" userId="S::Chimai.Ngo@ad.dot.gov::dd796f4a-fdb7-4a40-8ef8-2d1da5ffa319" providerId="AD"/>
      </p:ext>
    </p:extLst>
  </p:cmAuthor>
  <p:cmAuthor id="2" name="Broehm, Jason (FHWA)" initials="JEB" lastIdx="6" clrIdx="1">
    <p:extLst>
      <p:ext uri="{19B8F6BF-5375-455C-9EA6-DF929625EA0E}">
        <p15:presenceInfo xmlns:p15="http://schemas.microsoft.com/office/powerpoint/2012/main" userId="Broehm, Jason (FHW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EBCC1"/>
    <a:srgbClr val="60A7AD"/>
    <a:srgbClr val="06205C"/>
    <a:srgbClr val="FFD2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617308-1A07-4623-BC11-2546DC23579E}" v="61" dt="2024-07-30T12:02:30.3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236" autoAdjust="0"/>
  </p:normalViewPr>
  <p:slideViewPr>
    <p:cSldViewPr snapToGrid="0">
      <p:cViewPr varScale="1">
        <p:scale>
          <a:sx n="78" d="100"/>
          <a:sy n="78" d="100"/>
        </p:scale>
        <p:origin x="1752" y="96"/>
      </p:cViewPr>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Fleur, Paul (FHWA)" userId="72ca73d5-1474-4e99-b9e2-8e56c801dbf1" providerId="ADAL" clId="{E0617308-1A07-4623-BC11-2546DC23579E}"/>
    <pc:docChg chg="undo custSel addSld delSld modSld sldOrd addSection modSection">
      <pc:chgData name="LaFleur, Paul (FHWA)" userId="72ca73d5-1474-4e99-b9e2-8e56c801dbf1" providerId="ADAL" clId="{E0617308-1A07-4623-BC11-2546DC23579E}" dt="2024-08-06T16:54:41.123" v="2816" actId="2696"/>
      <pc:docMkLst>
        <pc:docMk/>
      </pc:docMkLst>
      <pc:sldChg chg="modSp add del mod">
        <pc:chgData name="LaFleur, Paul (FHWA)" userId="72ca73d5-1474-4e99-b9e2-8e56c801dbf1" providerId="ADAL" clId="{E0617308-1A07-4623-BC11-2546DC23579E}" dt="2024-07-26T15:10:40.818" v="2303" actId="2696"/>
        <pc:sldMkLst>
          <pc:docMk/>
          <pc:sldMk cId="3125389165" sldId="262"/>
        </pc:sldMkLst>
        <pc:spChg chg="mod">
          <ac:chgData name="LaFleur, Paul (FHWA)" userId="72ca73d5-1474-4e99-b9e2-8e56c801dbf1" providerId="ADAL" clId="{E0617308-1A07-4623-BC11-2546DC23579E}" dt="2024-07-26T12:43:24.005" v="275" actId="27636"/>
          <ac:spMkLst>
            <pc:docMk/>
            <pc:sldMk cId="3125389165" sldId="262"/>
            <ac:spMk id="4" creationId="{C623FE93-5A9C-46DA-8AB7-8DFE6C4E4459}"/>
          </ac:spMkLst>
        </pc:spChg>
      </pc:sldChg>
      <pc:sldChg chg="add del ord">
        <pc:chgData name="LaFleur, Paul (FHWA)" userId="72ca73d5-1474-4e99-b9e2-8e56c801dbf1" providerId="ADAL" clId="{E0617308-1A07-4623-BC11-2546DC23579E}" dt="2024-07-26T13:25:02.234" v="1178" actId="2696"/>
        <pc:sldMkLst>
          <pc:docMk/>
          <pc:sldMk cId="2656088877" sldId="266"/>
        </pc:sldMkLst>
      </pc:sldChg>
      <pc:sldChg chg="modSp del mod modNotesTx">
        <pc:chgData name="LaFleur, Paul (FHWA)" userId="72ca73d5-1474-4e99-b9e2-8e56c801dbf1" providerId="ADAL" clId="{E0617308-1A07-4623-BC11-2546DC23579E}" dt="2024-07-26T14:09:52.651" v="1649" actId="2696"/>
        <pc:sldMkLst>
          <pc:docMk/>
          <pc:sldMk cId="4131048742" sldId="269"/>
        </pc:sldMkLst>
        <pc:spChg chg="mod">
          <ac:chgData name="LaFleur, Paul (FHWA)" userId="72ca73d5-1474-4e99-b9e2-8e56c801dbf1" providerId="ADAL" clId="{E0617308-1A07-4623-BC11-2546DC23579E}" dt="2024-07-26T12:52:37.001" v="353" actId="20577"/>
          <ac:spMkLst>
            <pc:docMk/>
            <pc:sldMk cId="4131048742" sldId="269"/>
            <ac:spMk id="6" creationId="{CB34F6EA-BEEE-45D6-9C4A-41086172F2AD}"/>
          </ac:spMkLst>
        </pc:spChg>
      </pc:sldChg>
      <pc:sldChg chg="add del ord">
        <pc:chgData name="LaFleur, Paul (FHWA)" userId="72ca73d5-1474-4e99-b9e2-8e56c801dbf1" providerId="ADAL" clId="{E0617308-1A07-4623-BC11-2546DC23579E}" dt="2024-07-26T13:24:55.638" v="1177" actId="2696"/>
        <pc:sldMkLst>
          <pc:docMk/>
          <pc:sldMk cId="3621669256" sldId="276"/>
        </pc:sldMkLst>
      </pc:sldChg>
      <pc:sldChg chg="add del">
        <pc:chgData name="LaFleur, Paul (FHWA)" userId="72ca73d5-1474-4e99-b9e2-8e56c801dbf1" providerId="ADAL" clId="{E0617308-1A07-4623-BC11-2546DC23579E}" dt="2024-07-26T15:18:13.135" v="2339" actId="2696"/>
        <pc:sldMkLst>
          <pc:docMk/>
          <pc:sldMk cId="1665041798" sldId="290"/>
        </pc:sldMkLst>
      </pc:sldChg>
      <pc:sldChg chg="add del">
        <pc:chgData name="LaFleur, Paul (FHWA)" userId="72ca73d5-1474-4e99-b9e2-8e56c801dbf1" providerId="ADAL" clId="{E0617308-1A07-4623-BC11-2546DC23579E}" dt="2024-07-26T15:19:17.851" v="2366" actId="2696"/>
        <pc:sldMkLst>
          <pc:docMk/>
          <pc:sldMk cId="3885124657" sldId="291"/>
        </pc:sldMkLst>
      </pc:sldChg>
      <pc:sldChg chg="add del">
        <pc:chgData name="LaFleur, Paul (FHWA)" userId="72ca73d5-1474-4e99-b9e2-8e56c801dbf1" providerId="ADAL" clId="{E0617308-1A07-4623-BC11-2546DC23579E}" dt="2024-07-26T15:20:14.651" v="2421" actId="2696"/>
        <pc:sldMkLst>
          <pc:docMk/>
          <pc:sldMk cId="3238217476" sldId="292"/>
        </pc:sldMkLst>
      </pc:sldChg>
      <pc:sldChg chg="add del">
        <pc:chgData name="LaFleur, Paul (FHWA)" userId="72ca73d5-1474-4e99-b9e2-8e56c801dbf1" providerId="ADAL" clId="{E0617308-1A07-4623-BC11-2546DC23579E}" dt="2024-07-26T15:22:44.478" v="2447" actId="2696"/>
        <pc:sldMkLst>
          <pc:docMk/>
          <pc:sldMk cId="3814075943" sldId="293"/>
        </pc:sldMkLst>
      </pc:sldChg>
      <pc:sldChg chg="add del">
        <pc:chgData name="LaFleur, Paul (FHWA)" userId="72ca73d5-1474-4e99-b9e2-8e56c801dbf1" providerId="ADAL" clId="{E0617308-1A07-4623-BC11-2546DC23579E}" dt="2024-07-26T15:26:44.679" v="2471" actId="2696"/>
        <pc:sldMkLst>
          <pc:docMk/>
          <pc:sldMk cId="1962784875" sldId="294"/>
        </pc:sldMkLst>
      </pc:sldChg>
      <pc:sldChg chg="modSp add del mod">
        <pc:chgData name="LaFleur, Paul (FHWA)" userId="72ca73d5-1474-4e99-b9e2-8e56c801dbf1" providerId="ADAL" clId="{E0617308-1A07-4623-BC11-2546DC23579E}" dt="2024-07-26T14:12:52.436" v="1812" actId="2696"/>
        <pc:sldMkLst>
          <pc:docMk/>
          <pc:sldMk cId="2924590957" sldId="295"/>
        </pc:sldMkLst>
        <pc:spChg chg="mod">
          <ac:chgData name="LaFleur, Paul (FHWA)" userId="72ca73d5-1474-4e99-b9e2-8e56c801dbf1" providerId="ADAL" clId="{E0617308-1A07-4623-BC11-2546DC23579E}" dt="2024-07-26T12:43:24.045" v="276" actId="27636"/>
          <ac:spMkLst>
            <pc:docMk/>
            <pc:sldMk cId="2924590957" sldId="295"/>
            <ac:spMk id="4" creationId="{C623FE93-5A9C-46DA-8AB7-8DFE6C4E4459}"/>
          </ac:spMkLst>
        </pc:spChg>
      </pc:sldChg>
      <pc:sldChg chg="del ord modNotesTx">
        <pc:chgData name="LaFleur, Paul (FHWA)" userId="72ca73d5-1474-4e99-b9e2-8e56c801dbf1" providerId="ADAL" clId="{E0617308-1A07-4623-BC11-2546DC23579E}" dt="2024-07-26T13:06:55.229" v="939" actId="2696"/>
        <pc:sldMkLst>
          <pc:docMk/>
          <pc:sldMk cId="3388728629" sldId="338"/>
        </pc:sldMkLst>
      </pc:sldChg>
      <pc:sldChg chg="add del">
        <pc:chgData name="LaFleur, Paul (FHWA)" userId="72ca73d5-1474-4e99-b9e2-8e56c801dbf1" providerId="ADAL" clId="{E0617308-1A07-4623-BC11-2546DC23579E}" dt="2024-07-26T13:04:42.671" v="902" actId="2696"/>
        <pc:sldMkLst>
          <pc:docMk/>
          <pc:sldMk cId="1655538396" sldId="339"/>
        </pc:sldMkLst>
      </pc:sldChg>
      <pc:sldChg chg="add del">
        <pc:chgData name="LaFleur, Paul (FHWA)" userId="72ca73d5-1474-4e99-b9e2-8e56c801dbf1" providerId="ADAL" clId="{E0617308-1A07-4623-BC11-2546DC23579E}" dt="2024-07-26T13:04:39.156" v="901" actId="2696"/>
        <pc:sldMkLst>
          <pc:docMk/>
          <pc:sldMk cId="3786969545" sldId="340"/>
        </pc:sldMkLst>
      </pc:sldChg>
      <pc:sldChg chg="add del">
        <pc:chgData name="LaFleur, Paul (FHWA)" userId="72ca73d5-1474-4e99-b9e2-8e56c801dbf1" providerId="ADAL" clId="{E0617308-1A07-4623-BC11-2546DC23579E}" dt="2024-07-26T13:30:59.158" v="1196" actId="2696"/>
        <pc:sldMkLst>
          <pc:docMk/>
          <pc:sldMk cId="4128314525" sldId="341"/>
        </pc:sldMkLst>
      </pc:sldChg>
      <pc:sldChg chg="del">
        <pc:chgData name="LaFleur, Paul (FHWA)" userId="72ca73d5-1474-4e99-b9e2-8e56c801dbf1" providerId="ADAL" clId="{E0617308-1A07-4623-BC11-2546DC23579E}" dt="2024-07-26T15:28:31.348" v="2475" actId="47"/>
        <pc:sldMkLst>
          <pc:docMk/>
          <pc:sldMk cId="837602392" sldId="350"/>
        </pc:sldMkLst>
      </pc:sldChg>
      <pc:sldChg chg="del">
        <pc:chgData name="LaFleur, Paul (FHWA)" userId="72ca73d5-1474-4e99-b9e2-8e56c801dbf1" providerId="ADAL" clId="{E0617308-1A07-4623-BC11-2546DC23579E}" dt="2024-07-26T15:28:31.348" v="2475" actId="47"/>
        <pc:sldMkLst>
          <pc:docMk/>
          <pc:sldMk cId="1332265688" sldId="380"/>
        </pc:sldMkLst>
      </pc:sldChg>
      <pc:sldChg chg="del">
        <pc:chgData name="LaFleur, Paul (FHWA)" userId="72ca73d5-1474-4e99-b9e2-8e56c801dbf1" providerId="ADAL" clId="{E0617308-1A07-4623-BC11-2546DC23579E}" dt="2024-07-26T15:28:31.348" v="2475" actId="47"/>
        <pc:sldMkLst>
          <pc:docMk/>
          <pc:sldMk cId="4203817610" sldId="384"/>
        </pc:sldMkLst>
      </pc:sldChg>
      <pc:sldChg chg="del">
        <pc:chgData name="LaFleur, Paul (FHWA)" userId="72ca73d5-1474-4e99-b9e2-8e56c801dbf1" providerId="ADAL" clId="{E0617308-1A07-4623-BC11-2546DC23579E}" dt="2024-07-26T15:28:31.348" v="2475" actId="47"/>
        <pc:sldMkLst>
          <pc:docMk/>
          <pc:sldMk cId="2007153848" sldId="385"/>
        </pc:sldMkLst>
      </pc:sldChg>
      <pc:sldChg chg="del">
        <pc:chgData name="LaFleur, Paul (FHWA)" userId="72ca73d5-1474-4e99-b9e2-8e56c801dbf1" providerId="ADAL" clId="{E0617308-1A07-4623-BC11-2546DC23579E}" dt="2024-07-26T15:28:31.348" v="2475" actId="47"/>
        <pc:sldMkLst>
          <pc:docMk/>
          <pc:sldMk cId="2975732492" sldId="386"/>
        </pc:sldMkLst>
      </pc:sldChg>
      <pc:sldChg chg="del">
        <pc:chgData name="LaFleur, Paul (FHWA)" userId="72ca73d5-1474-4e99-b9e2-8e56c801dbf1" providerId="ADAL" clId="{E0617308-1A07-4623-BC11-2546DC23579E}" dt="2024-07-26T15:28:31.348" v="2475" actId="47"/>
        <pc:sldMkLst>
          <pc:docMk/>
          <pc:sldMk cId="3658018846" sldId="387"/>
        </pc:sldMkLst>
      </pc:sldChg>
      <pc:sldChg chg="del">
        <pc:chgData name="LaFleur, Paul (FHWA)" userId="72ca73d5-1474-4e99-b9e2-8e56c801dbf1" providerId="ADAL" clId="{E0617308-1A07-4623-BC11-2546DC23579E}" dt="2024-07-26T15:28:31.348" v="2475" actId="47"/>
        <pc:sldMkLst>
          <pc:docMk/>
          <pc:sldMk cId="1210628419" sldId="388"/>
        </pc:sldMkLst>
      </pc:sldChg>
      <pc:sldChg chg="del">
        <pc:chgData name="LaFleur, Paul (FHWA)" userId="72ca73d5-1474-4e99-b9e2-8e56c801dbf1" providerId="ADAL" clId="{E0617308-1A07-4623-BC11-2546DC23579E}" dt="2024-07-26T15:28:31.348" v="2475" actId="47"/>
        <pc:sldMkLst>
          <pc:docMk/>
          <pc:sldMk cId="4211866606" sldId="389"/>
        </pc:sldMkLst>
      </pc:sldChg>
      <pc:sldChg chg="del">
        <pc:chgData name="LaFleur, Paul (FHWA)" userId="72ca73d5-1474-4e99-b9e2-8e56c801dbf1" providerId="ADAL" clId="{E0617308-1A07-4623-BC11-2546DC23579E}" dt="2024-07-26T15:28:31.348" v="2475" actId="47"/>
        <pc:sldMkLst>
          <pc:docMk/>
          <pc:sldMk cId="2040317655" sldId="390"/>
        </pc:sldMkLst>
      </pc:sldChg>
      <pc:sldChg chg="del">
        <pc:chgData name="LaFleur, Paul (FHWA)" userId="72ca73d5-1474-4e99-b9e2-8e56c801dbf1" providerId="ADAL" clId="{E0617308-1A07-4623-BC11-2546DC23579E}" dt="2024-07-26T15:28:31.348" v="2475" actId="47"/>
        <pc:sldMkLst>
          <pc:docMk/>
          <pc:sldMk cId="2868779612" sldId="391"/>
        </pc:sldMkLst>
      </pc:sldChg>
      <pc:sldChg chg="del">
        <pc:chgData name="LaFleur, Paul (FHWA)" userId="72ca73d5-1474-4e99-b9e2-8e56c801dbf1" providerId="ADAL" clId="{E0617308-1A07-4623-BC11-2546DC23579E}" dt="2024-07-26T15:28:31.348" v="2475" actId="47"/>
        <pc:sldMkLst>
          <pc:docMk/>
          <pc:sldMk cId="1415227406" sldId="392"/>
        </pc:sldMkLst>
      </pc:sldChg>
      <pc:sldChg chg="del ord">
        <pc:chgData name="LaFleur, Paul (FHWA)" userId="72ca73d5-1474-4e99-b9e2-8e56c801dbf1" providerId="ADAL" clId="{E0617308-1A07-4623-BC11-2546DC23579E}" dt="2024-07-26T15:17:11.941" v="2305" actId="2696"/>
        <pc:sldMkLst>
          <pc:docMk/>
          <pc:sldMk cId="700929363" sldId="470"/>
        </pc:sldMkLst>
      </pc:sldChg>
      <pc:sldChg chg="del">
        <pc:chgData name="LaFleur, Paul (FHWA)" userId="72ca73d5-1474-4e99-b9e2-8e56c801dbf1" providerId="ADAL" clId="{E0617308-1A07-4623-BC11-2546DC23579E}" dt="2024-07-26T15:27:14.037" v="2473" actId="47"/>
        <pc:sldMkLst>
          <pc:docMk/>
          <pc:sldMk cId="267072703" sldId="494"/>
        </pc:sldMkLst>
      </pc:sldChg>
      <pc:sldChg chg="del">
        <pc:chgData name="LaFleur, Paul (FHWA)" userId="72ca73d5-1474-4e99-b9e2-8e56c801dbf1" providerId="ADAL" clId="{E0617308-1A07-4623-BC11-2546DC23579E}" dt="2024-07-26T15:27:06.755" v="2472" actId="47"/>
        <pc:sldMkLst>
          <pc:docMk/>
          <pc:sldMk cId="1433250088" sldId="497"/>
        </pc:sldMkLst>
      </pc:sldChg>
      <pc:sldChg chg="del">
        <pc:chgData name="LaFleur, Paul (FHWA)" userId="72ca73d5-1474-4e99-b9e2-8e56c801dbf1" providerId="ADAL" clId="{E0617308-1A07-4623-BC11-2546DC23579E}" dt="2024-07-26T15:27:06.755" v="2472" actId="47"/>
        <pc:sldMkLst>
          <pc:docMk/>
          <pc:sldMk cId="2786096731" sldId="498"/>
        </pc:sldMkLst>
      </pc:sldChg>
      <pc:sldChg chg="del">
        <pc:chgData name="LaFleur, Paul (FHWA)" userId="72ca73d5-1474-4e99-b9e2-8e56c801dbf1" providerId="ADAL" clId="{E0617308-1A07-4623-BC11-2546DC23579E}" dt="2024-07-26T15:27:06.755" v="2472" actId="47"/>
        <pc:sldMkLst>
          <pc:docMk/>
          <pc:sldMk cId="4290187029" sldId="499"/>
        </pc:sldMkLst>
      </pc:sldChg>
      <pc:sldChg chg="del">
        <pc:chgData name="LaFleur, Paul (FHWA)" userId="72ca73d5-1474-4e99-b9e2-8e56c801dbf1" providerId="ADAL" clId="{E0617308-1A07-4623-BC11-2546DC23579E}" dt="2024-07-26T15:27:53.019" v="2474" actId="47"/>
        <pc:sldMkLst>
          <pc:docMk/>
          <pc:sldMk cId="2607560073" sldId="500"/>
        </pc:sldMkLst>
      </pc:sldChg>
      <pc:sldChg chg="add del">
        <pc:chgData name="LaFleur, Paul (FHWA)" userId="72ca73d5-1474-4e99-b9e2-8e56c801dbf1" providerId="ADAL" clId="{E0617308-1A07-4623-BC11-2546DC23579E}" dt="2024-07-26T12:42:32.299" v="270" actId="47"/>
        <pc:sldMkLst>
          <pc:docMk/>
          <pc:sldMk cId="1815262536" sldId="1296"/>
        </pc:sldMkLst>
      </pc:sldChg>
      <pc:sldChg chg="add del">
        <pc:chgData name="LaFleur, Paul (FHWA)" userId="72ca73d5-1474-4e99-b9e2-8e56c801dbf1" providerId="ADAL" clId="{E0617308-1A07-4623-BC11-2546DC23579E}" dt="2024-07-26T12:42:32.299" v="270" actId="47"/>
        <pc:sldMkLst>
          <pc:docMk/>
          <pc:sldMk cId="4063031186" sldId="1297"/>
        </pc:sldMkLst>
      </pc:sldChg>
      <pc:sldChg chg="del">
        <pc:chgData name="LaFleur, Paul (FHWA)" userId="72ca73d5-1474-4e99-b9e2-8e56c801dbf1" providerId="ADAL" clId="{E0617308-1A07-4623-BC11-2546DC23579E}" dt="2024-07-26T12:44:13.185" v="278" actId="47"/>
        <pc:sldMkLst>
          <pc:docMk/>
          <pc:sldMk cId="3292653651" sldId="2218"/>
        </pc:sldMkLst>
      </pc:sldChg>
      <pc:sldChg chg="del">
        <pc:chgData name="LaFleur, Paul (FHWA)" userId="72ca73d5-1474-4e99-b9e2-8e56c801dbf1" providerId="ADAL" clId="{E0617308-1A07-4623-BC11-2546DC23579E}" dt="2024-07-26T12:44:08.440" v="277" actId="47"/>
        <pc:sldMkLst>
          <pc:docMk/>
          <pc:sldMk cId="3056258961" sldId="2220"/>
        </pc:sldMkLst>
      </pc:sldChg>
      <pc:sldChg chg="del">
        <pc:chgData name="LaFleur, Paul (FHWA)" userId="72ca73d5-1474-4e99-b9e2-8e56c801dbf1" providerId="ADAL" clId="{E0617308-1A07-4623-BC11-2546DC23579E}" dt="2024-07-26T12:44:08.440" v="277" actId="47"/>
        <pc:sldMkLst>
          <pc:docMk/>
          <pc:sldMk cId="3323967052" sldId="2225"/>
        </pc:sldMkLst>
      </pc:sldChg>
      <pc:sldChg chg="modSp del mod">
        <pc:chgData name="LaFleur, Paul (FHWA)" userId="72ca73d5-1474-4e99-b9e2-8e56c801dbf1" providerId="ADAL" clId="{E0617308-1A07-4623-BC11-2546DC23579E}" dt="2024-07-26T13:56:37.846" v="1453" actId="2696"/>
        <pc:sldMkLst>
          <pc:docMk/>
          <pc:sldMk cId="175287724" sldId="2367"/>
        </pc:sldMkLst>
        <pc:spChg chg="mod">
          <ac:chgData name="LaFleur, Paul (FHWA)" userId="72ca73d5-1474-4e99-b9e2-8e56c801dbf1" providerId="ADAL" clId="{E0617308-1A07-4623-BC11-2546DC23579E}" dt="2024-07-26T12:56:19.322" v="700" actId="20577"/>
          <ac:spMkLst>
            <pc:docMk/>
            <pc:sldMk cId="175287724" sldId="2367"/>
            <ac:spMk id="4" creationId="{DFC96ECA-15BE-49FB-8345-01C8491B13DA}"/>
          </ac:spMkLst>
        </pc:spChg>
      </pc:sldChg>
      <pc:sldChg chg="add del">
        <pc:chgData name="LaFleur, Paul (FHWA)" userId="72ca73d5-1474-4e99-b9e2-8e56c801dbf1" providerId="ADAL" clId="{E0617308-1A07-4623-BC11-2546DC23579E}" dt="2024-07-26T13:58:14.222" v="1508" actId="2696"/>
        <pc:sldMkLst>
          <pc:docMk/>
          <pc:sldMk cId="117451304" sldId="2369"/>
        </pc:sldMkLst>
      </pc:sldChg>
      <pc:sldChg chg="del">
        <pc:chgData name="LaFleur, Paul (FHWA)" userId="72ca73d5-1474-4e99-b9e2-8e56c801dbf1" providerId="ADAL" clId="{E0617308-1A07-4623-BC11-2546DC23579E}" dt="2024-07-26T12:42:38.178" v="271" actId="47"/>
        <pc:sldMkLst>
          <pc:docMk/>
          <pc:sldMk cId="4169352845" sldId="2379"/>
        </pc:sldMkLst>
      </pc:sldChg>
      <pc:sldChg chg="modSp del mod ord modNotesTx">
        <pc:chgData name="LaFleur, Paul (FHWA)" userId="72ca73d5-1474-4e99-b9e2-8e56c801dbf1" providerId="ADAL" clId="{E0617308-1A07-4623-BC11-2546DC23579E}" dt="2024-07-26T13:08:06.166" v="967" actId="2696"/>
        <pc:sldMkLst>
          <pc:docMk/>
          <pc:sldMk cId="2090413325" sldId="2390"/>
        </pc:sldMkLst>
        <pc:spChg chg="mod">
          <ac:chgData name="LaFleur, Paul (FHWA)" userId="72ca73d5-1474-4e99-b9e2-8e56c801dbf1" providerId="ADAL" clId="{E0617308-1A07-4623-BC11-2546DC23579E}" dt="2024-07-26T13:06:20.257" v="933" actId="113"/>
          <ac:spMkLst>
            <pc:docMk/>
            <pc:sldMk cId="2090413325" sldId="2390"/>
            <ac:spMk id="4" creationId="{00000000-0000-0000-0000-000000000000}"/>
          </ac:spMkLst>
        </pc:spChg>
        <pc:spChg chg="mod">
          <ac:chgData name="LaFleur, Paul (FHWA)" userId="72ca73d5-1474-4e99-b9e2-8e56c801dbf1" providerId="ADAL" clId="{E0617308-1A07-4623-BC11-2546DC23579E}" dt="2024-07-26T12:58:06.401" v="755" actId="6549"/>
          <ac:spMkLst>
            <pc:docMk/>
            <pc:sldMk cId="2090413325" sldId="2390"/>
            <ac:spMk id="5" creationId="{00000000-0000-0000-0000-000000000000}"/>
          </ac:spMkLst>
        </pc:spChg>
      </pc:sldChg>
      <pc:sldChg chg="add del">
        <pc:chgData name="LaFleur, Paul (FHWA)" userId="72ca73d5-1474-4e99-b9e2-8e56c801dbf1" providerId="ADAL" clId="{E0617308-1A07-4623-BC11-2546DC23579E}" dt="2024-07-26T13:58:59.688" v="1511" actId="2696"/>
        <pc:sldMkLst>
          <pc:docMk/>
          <pc:sldMk cId="1080209717" sldId="2398"/>
        </pc:sldMkLst>
      </pc:sldChg>
      <pc:sldChg chg="modSp add del mod">
        <pc:chgData name="LaFleur, Paul (FHWA)" userId="72ca73d5-1474-4e99-b9e2-8e56c801dbf1" providerId="ADAL" clId="{E0617308-1A07-4623-BC11-2546DC23579E}" dt="2024-07-26T14:29:18.950" v="2089" actId="2696"/>
        <pc:sldMkLst>
          <pc:docMk/>
          <pc:sldMk cId="2567449701" sldId="2401"/>
        </pc:sldMkLst>
        <pc:spChg chg="mod">
          <ac:chgData name="LaFleur, Paul (FHWA)" userId="72ca73d5-1474-4e99-b9e2-8e56c801dbf1" providerId="ADAL" clId="{E0617308-1A07-4623-BC11-2546DC23579E}" dt="2024-07-26T14:22:31.223" v="1972" actId="20577"/>
          <ac:spMkLst>
            <pc:docMk/>
            <pc:sldMk cId="2567449701" sldId="2401"/>
            <ac:spMk id="3" creationId="{6BBC2543-50EB-42BE-8A00-04DCA97C91DB}"/>
          </ac:spMkLst>
        </pc:spChg>
      </pc:sldChg>
      <pc:sldChg chg="modSp del mod">
        <pc:chgData name="LaFleur, Paul (FHWA)" userId="72ca73d5-1474-4e99-b9e2-8e56c801dbf1" providerId="ADAL" clId="{E0617308-1A07-4623-BC11-2546DC23579E}" dt="2024-07-26T13:09:02.965" v="985" actId="2696"/>
        <pc:sldMkLst>
          <pc:docMk/>
          <pc:sldMk cId="1479274136" sldId="2405"/>
        </pc:sldMkLst>
        <pc:spChg chg="mod">
          <ac:chgData name="LaFleur, Paul (FHWA)" userId="72ca73d5-1474-4e99-b9e2-8e56c801dbf1" providerId="ADAL" clId="{E0617308-1A07-4623-BC11-2546DC23579E}" dt="2024-07-26T13:04:57.058" v="920" actId="20577"/>
          <ac:spMkLst>
            <pc:docMk/>
            <pc:sldMk cId="1479274136" sldId="2405"/>
            <ac:spMk id="2" creationId="{988E2924-DC23-41B0-9453-98FB23B01459}"/>
          </ac:spMkLst>
        </pc:spChg>
      </pc:sldChg>
      <pc:sldChg chg="modSp add del mod modNotesTx">
        <pc:chgData name="LaFleur, Paul (FHWA)" userId="72ca73d5-1474-4e99-b9e2-8e56c801dbf1" providerId="ADAL" clId="{E0617308-1A07-4623-BC11-2546DC23579E}" dt="2024-07-26T14:29:11" v="2088" actId="2696"/>
        <pc:sldMkLst>
          <pc:docMk/>
          <pc:sldMk cId="3747656552" sldId="2406"/>
        </pc:sldMkLst>
        <pc:spChg chg="mod">
          <ac:chgData name="LaFleur, Paul (FHWA)" userId="72ca73d5-1474-4e99-b9e2-8e56c801dbf1" providerId="ADAL" clId="{E0617308-1A07-4623-BC11-2546DC23579E}" dt="2024-07-26T14:27:38.804" v="2036" actId="20577"/>
          <ac:spMkLst>
            <pc:docMk/>
            <pc:sldMk cId="3747656552" sldId="2406"/>
            <ac:spMk id="2" creationId="{A446E7B8-3D62-4F0A-8E31-A88C63086993}"/>
          </ac:spMkLst>
        </pc:spChg>
        <pc:spChg chg="mod">
          <ac:chgData name="LaFleur, Paul (FHWA)" userId="72ca73d5-1474-4e99-b9e2-8e56c801dbf1" providerId="ADAL" clId="{E0617308-1A07-4623-BC11-2546DC23579E}" dt="2024-07-26T14:27:34.589" v="2031" actId="20577"/>
          <ac:spMkLst>
            <pc:docMk/>
            <pc:sldMk cId="3747656552" sldId="2406"/>
            <ac:spMk id="4" creationId="{B410C4FD-03E3-4401-B6B0-8CBA0ACB9585}"/>
          </ac:spMkLst>
        </pc:spChg>
      </pc:sldChg>
      <pc:sldChg chg="addSp delSp modSp new del mod ord">
        <pc:chgData name="LaFleur, Paul (FHWA)" userId="72ca73d5-1474-4e99-b9e2-8e56c801dbf1" providerId="ADAL" clId="{E0617308-1A07-4623-BC11-2546DC23579E}" dt="2024-07-26T18:00:10.725" v="2500" actId="47"/>
        <pc:sldMkLst>
          <pc:docMk/>
          <pc:sldMk cId="1855981041" sldId="2407"/>
        </pc:sldMkLst>
        <pc:spChg chg="mod">
          <ac:chgData name="LaFleur, Paul (FHWA)" userId="72ca73d5-1474-4e99-b9e2-8e56c801dbf1" providerId="ADAL" clId="{E0617308-1A07-4623-BC11-2546DC23579E}" dt="2024-07-23T14:45:48.247" v="15" actId="20577"/>
          <ac:spMkLst>
            <pc:docMk/>
            <pc:sldMk cId="1855981041" sldId="2407"/>
            <ac:spMk id="2" creationId="{5717E251-40F3-8EEC-345A-5F5A04281E12}"/>
          </ac:spMkLst>
        </pc:spChg>
        <pc:spChg chg="mod">
          <ac:chgData name="LaFleur, Paul (FHWA)" userId="72ca73d5-1474-4e99-b9e2-8e56c801dbf1" providerId="ADAL" clId="{E0617308-1A07-4623-BC11-2546DC23579E}" dt="2024-07-23T14:47:58.489" v="42" actId="20577"/>
          <ac:spMkLst>
            <pc:docMk/>
            <pc:sldMk cId="1855981041" sldId="2407"/>
            <ac:spMk id="3" creationId="{DEA0AC18-4D5D-6340-ECB0-4F073F1FF60B}"/>
          </ac:spMkLst>
        </pc:spChg>
        <pc:spChg chg="del mod">
          <ac:chgData name="LaFleur, Paul (FHWA)" userId="72ca73d5-1474-4e99-b9e2-8e56c801dbf1" providerId="ADAL" clId="{E0617308-1A07-4623-BC11-2546DC23579E}" dt="2024-07-23T14:45:59.307" v="17" actId="22"/>
          <ac:spMkLst>
            <pc:docMk/>
            <pc:sldMk cId="1855981041" sldId="2407"/>
            <ac:spMk id="4" creationId="{A409E994-4289-A306-3B3E-DBB89B42077E}"/>
          </ac:spMkLst>
        </pc:spChg>
        <pc:picChg chg="add mod ord">
          <ac:chgData name="LaFleur, Paul (FHWA)" userId="72ca73d5-1474-4e99-b9e2-8e56c801dbf1" providerId="ADAL" clId="{E0617308-1A07-4623-BC11-2546DC23579E}" dt="2024-07-23T14:45:59.307" v="17" actId="22"/>
          <ac:picMkLst>
            <pc:docMk/>
            <pc:sldMk cId="1855981041" sldId="2407"/>
            <ac:picMk id="6" creationId="{F93E908D-1706-343D-7DF0-0F3CC5052D49}"/>
          </ac:picMkLst>
        </pc:picChg>
      </pc:sldChg>
      <pc:sldChg chg="addSp delSp modSp new del mod">
        <pc:chgData name="LaFleur, Paul (FHWA)" userId="72ca73d5-1474-4e99-b9e2-8e56c801dbf1" providerId="ADAL" clId="{E0617308-1A07-4623-BC11-2546DC23579E}" dt="2024-07-26T18:00:10.725" v="2500" actId="47"/>
        <pc:sldMkLst>
          <pc:docMk/>
          <pc:sldMk cId="3628460354" sldId="2408"/>
        </pc:sldMkLst>
        <pc:spChg chg="mod">
          <ac:chgData name="LaFleur, Paul (FHWA)" userId="72ca73d5-1474-4e99-b9e2-8e56c801dbf1" providerId="ADAL" clId="{E0617308-1A07-4623-BC11-2546DC23579E}" dt="2024-07-26T15:28:50.249" v="2476" actId="255"/>
          <ac:spMkLst>
            <pc:docMk/>
            <pc:sldMk cId="3628460354" sldId="2408"/>
            <ac:spMk id="2" creationId="{673C8250-F037-4350-77A3-4BC3FC2717DF}"/>
          </ac:spMkLst>
        </pc:spChg>
        <pc:spChg chg="mod">
          <ac:chgData name="LaFleur, Paul (FHWA)" userId="72ca73d5-1474-4e99-b9e2-8e56c801dbf1" providerId="ADAL" clId="{E0617308-1A07-4623-BC11-2546DC23579E}" dt="2024-07-23T14:50:52.944" v="61" actId="20577"/>
          <ac:spMkLst>
            <pc:docMk/>
            <pc:sldMk cId="3628460354" sldId="2408"/>
            <ac:spMk id="3" creationId="{0EF5E834-7528-9429-4C9C-C0DF18C5384B}"/>
          </ac:spMkLst>
        </pc:spChg>
        <pc:spChg chg="del mod">
          <ac:chgData name="LaFleur, Paul (FHWA)" userId="72ca73d5-1474-4e99-b9e2-8e56c801dbf1" providerId="ADAL" clId="{E0617308-1A07-4623-BC11-2546DC23579E}" dt="2024-07-23T14:49:08.864" v="47" actId="22"/>
          <ac:spMkLst>
            <pc:docMk/>
            <pc:sldMk cId="3628460354" sldId="2408"/>
            <ac:spMk id="4" creationId="{8C4964F0-3B1C-8CF7-3FC4-097660B2EB7B}"/>
          </ac:spMkLst>
        </pc:spChg>
        <pc:picChg chg="add mod ord">
          <ac:chgData name="LaFleur, Paul (FHWA)" userId="72ca73d5-1474-4e99-b9e2-8e56c801dbf1" providerId="ADAL" clId="{E0617308-1A07-4623-BC11-2546DC23579E}" dt="2024-07-23T14:49:08.864" v="47" actId="22"/>
          <ac:picMkLst>
            <pc:docMk/>
            <pc:sldMk cId="3628460354" sldId="2408"/>
            <ac:picMk id="6" creationId="{83791B0A-0E8E-173E-0139-1EE3DAAF9FB7}"/>
          </ac:picMkLst>
        </pc:picChg>
      </pc:sldChg>
      <pc:sldChg chg="addSp delSp modSp add del mod">
        <pc:chgData name="LaFleur, Paul (FHWA)" userId="72ca73d5-1474-4e99-b9e2-8e56c801dbf1" providerId="ADAL" clId="{E0617308-1A07-4623-BC11-2546DC23579E}" dt="2024-07-26T18:00:10.725" v="2500" actId="47"/>
        <pc:sldMkLst>
          <pc:docMk/>
          <pc:sldMk cId="4261303070" sldId="2409"/>
        </pc:sldMkLst>
        <pc:spChg chg="mod">
          <ac:chgData name="LaFleur, Paul (FHWA)" userId="72ca73d5-1474-4e99-b9e2-8e56c801dbf1" providerId="ADAL" clId="{E0617308-1A07-4623-BC11-2546DC23579E}" dt="2024-07-23T14:53:53.639" v="179" actId="20577"/>
          <ac:spMkLst>
            <pc:docMk/>
            <pc:sldMk cId="4261303070" sldId="2409"/>
            <ac:spMk id="2" creationId="{673C8250-F037-4350-77A3-4BC3FC2717DF}"/>
          </ac:spMkLst>
        </pc:spChg>
        <pc:spChg chg="del mod">
          <ac:chgData name="LaFleur, Paul (FHWA)" userId="72ca73d5-1474-4e99-b9e2-8e56c801dbf1" providerId="ADAL" clId="{E0617308-1A07-4623-BC11-2546DC23579E}" dt="2024-07-23T14:52:27.820" v="141" actId="22"/>
          <ac:spMkLst>
            <pc:docMk/>
            <pc:sldMk cId="4261303070" sldId="2409"/>
            <ac:spMk id="3" creationId="{0EF5E834-7528-9429-4C9C-C0DF18C5384B}"/>
          </ac:spMkLst>
        </pc:spChg>
        <pc:spChg chg="mod">
          <ac:chgData name="LaFleur, Paul (FHWA)" userId="72ca73d5-1474-4e99-b9e2-8e56c801dbf1" providerId="ADAL" clId="{E0617308-1A07-4623-BC11-2546DC23579E}" dt="2024-07-23T16:49:37.410" v="180" actId="1076"/>
          <ac:spMkLst>
            <pc:docMk/>
            <pc:sldMk cId="4261303070" sldId="2409"/>
            <ac:spMk id="4" creationId="{8C4964F0-3B1C-8CF7-3FC4-097660B2EB7B}"/>
          </ac:spMkLst>
        </pc:spChg>
        <pc:picChg chg="add mod ord">
          <ac:chgData name="LaFleur, Paul (FHWA)" userId="72ca73d5-1474-4e99-b9e2-8e56c801dbf1" providerId="ADAL" clId="{E0617308-1A07-4623-BC11-2546DC23579E}" dt="2024-07-23T16:49:43.471" v="181" actId="14100"/>
          <ac:picMkLst>
            <pc:docMk/>
            <pc:sldMk cId="4261303070" sldId="2409"/>
            <ac:picMk id="6" creationId="{07461C48-CB65-A5B0-F35E-C912F7EA4450}"/>
          </ac:picMkLst>
        </pc:picChg>
      </pc:sldChg>
      <pc:sldChg chg="addSp delSp modSp add del mod">
        <pc:chgData name="LaFleur, Paul (FHWA)" userId="72ca73d5-1474-4e99-b9e2-8e56c801dbf1" providerId="ADAL" clId="{E0617308-1A07-4623-BC11-2546DC23579E}" dt="2024-07-26T18:00:10.725" v="2500" actId="47"/>
        <pc:sldMkLst>
          <pc:docMk/>
          <pc:sldMk cId="1841399320" sldId="2410"/>
        </pc:sldMkLst>
        <pc:spChg chg="mod">
          <ac:chgData name="LaFleur, Paul (FHWA)" userId="72ca73d5-1474-4e99-b9e2-8e56c801dbf1" providerId="ADAL" clId="{E0617308-1A07-4623-BC11-2546DC23579E}" dt="2024-07-23T14:52:01.879" v="139" actId="20577"/>
          <ac:spMkLst>
            <pc:docMk/>
            <pc:sldMk cId="1841399320" sldId="2410"/>
            <ac:spMk id="2" creationId="{673C8250-F037-4350-77A3-4BC3FC2717DF}"/>
          </ac:spMkLst>
        </pc:spChg>
        <pc:spChg chg="del mod">
          <ac:chgData name="LaFleur, Paul (FHWA)" userId="72ca73d5-1474-4e99-b9e2-8e56c801dbf1" providerId="ADAL" clId="{E0617308-1A07-4623-BC11-2546DC23579E}" dt="2024-07-23T14:51:46.760" v="111" actId="22"/>
          <ac:spMkLst>
            <pc:docMk/>
            <pc:sldMk cId="1841399320" sldId="2410"/>
            <ac:spMk id="3" creationId="{0EF5E834-7528-9429-4C9C-C0DF18C5384B}"/>
          </ac:spMkLst>
        </pc:spChg>
        <pc:spChg chg="del mod">
          <ac:chgData name="LaFleur, Paul (FHWA)" userId="72ca73d5-1474-4e99-b9e2-8e56c801dbf1" providerId="ADAL" clId="{E0617308-1A07-4623-BC11-2546DC23579E}" dt="2024-07-23T14:51:53.319" v="113" actId="22"/>
          <ac:spMkLst>
            <pc:docMk/>
            <pc:sldMk cId="1841399320" sldId="2410"/>
            <ac:spMk id="4" creationId="{8C4964F0-3B1C-8CF7-3FC4-097660B2EB7B}"/>
          </ac:spMkLst>
        </pc:spChg>
        <pc:picChg chg="add mod ord">
          <ac:chgData name="LaFleur, Paul (FHWA)" userId="72ca73d5-1474-4e99-b9e2-8e56c801dbf1" providerId="ADAL" clId="{E0617308-1A07-4623-BC11-2546DC23579E}" dt="2024-07-23T14:51:46.760" v="111" actId="22"/>
          <ac:picMkLst>
            <pc:docMk/>
            <pc:sldMk cId="1841399320" sldId="2410"/>
            <ac:picMk id="6" creationId="{BB04C45D-7E1E-F510-F115-4A708A1086B0}"/>
          </ac:picMkLst>
        </pc:picChg>
        <pc:picChg chg="add mod ord">
          <ac:chgData name="LaFleur, Paul (FHWA)" userId="72ca73d5-1474-4e99-b9e2-8e56c801dbf1" providerId="ADAL" clId="{E0617308-1A07-4623-BC11-2546DC23579E}" dt="2024-07-23T14:51:53.319" v="113" actId="22"/>
          <ac:picMkLst>
            <pc:docMk/>
            <pc:sldMk cId="1841399320" sldId="2410"/>
            <ac:picMk id="8" creationId="{0E36CA89-A7CB-E7BE-A63D-6CB06E1F4E5D}"/>
          </ac:picMkLst>
        </pc:picChg>
      </pc:sldChg>
      <pc:sldChg chg="addSp delSp modSp new del mod">
        <pc:chgData name="LaFleur, Paul (FHWA)" userId="72ca73d5-1474-4e99-b9e2-8e56c801dbf1" providerId="ADAL" clId="{E0617308-1A07-4623-BC11-2546DC23579E}" dt="2024-07-26T18:00:10.725" v="2500" actId="47"/>
        <pc:sldMkLst>
          <pc:docMk/>
          <pc:sldMk cId="3236373791" sldId="2411"/>
        </pc:sldMkLst>
        <pc:spChg chg="mod">
          <ac:chgData name="LaFleur, Paul (FHWA)" userId="72ca73d5-1474-4e99-b9e2-8e56c801dbf1" providerId="ADAL" clId="{E0617308-1A07-4623-BC11-2546DC23579E}" dt="2024-07-23T16:50:36.033" v="194" actId="20577"/>
          <ac:spMkLst>
            <pc:docMk/>
            <pc:sldMk cId="3236373791" sldId="2411"/>
            <ac:spMk id="2" creationId="{F2D167BE-A09E-605B-2ED1-419E7A6BBD94}"/>
          </ac:spMkLst>
        </pc:spChg>
        <pc:spChg chg="mod">
          <ac:chgData name="LaFleur, Paul (FHWA)" userId="72ca73d5-1474-4e99-b9e2-8e56c801dbf1" providerId="ADAL" clId="{E0617308-1A07-4623-BC11-2546DC23579E}" dt="2024-07-23T16:52:10.203" v="211" actId="1076"/>
          <ac:spMkLst>
            <pc:docMk/>
            <pc:sldMk cId="3236373791" sldId="2411"/>
            <ac:spMk id="3" creationId="{E29E6984-4AED-6BAD-AAFA-9187B5A295E5}"/>
          </ac:spMkLst>
        </pc:spChg>
        <pc:spChg chg="del mod">
          <ac:chgData name="LaFleur, Paul (FHWA)" userId="72ca73d5-1474-4e99-b9e2-8e56c801dbf1" providerId="ADAL" clId="{E0617308-1A07-4623-BC11-2546DC23579E}" dt="2024-07-23T16:51:26.195" v="206" actId="22"/>
          <ac:spMkLst>
            <pc:docMk/>
            <pc:sldMk cId="3236373791" sldId="2411"/>
            <ac:spMk id="4" creationId="{FA22212B-AF5A-CB61-800D-58D199E8F351}"/>
          </ac:spMkLst>
        </pc:spChg>
        <pc:picChg chg="add mod ord">
          <ac:chgData name="LaFleur, Paul (FHWA)" userId="72ca73d5-1474-4e99-b9e2-8e56c801dbf1" providerId="ADAL" clId="{E0617308-1A07-4623-BC11-2546DC23579E}" dt="2024-07-23T16:52:14.588" v="212" actId="1076"/>
          <ac:picMkLst>
            <pc:docMk/>
            <pc:sldMk cId="3236373791" sldId="2411"/>
            <ac:picMk id="6" creationId="{8F5655E1-17B0-09F1-9656-7B11EBBD7FCB}"/>
          </ac:picMkLst>
        </pc:picChg>
      </pc:sldChg>
      <pc:sldChg chg="modSp add del mod ord">
        <pc:chgData name="LaFleur, Paul (FHWA)" userId="72ca73d5-1474-4e99-b9e2-8e56c801dbf1" providerId="ADAL" clId="{E0617308-1A07-4623-BC11-2546DC23579E}" dt="2024-07-26T13:57:26.223" v="1490" actId="2696"/>
        <pc:sldMkLst>
          <pc:docMk/>
          <pc:sldMk cId="1303581232" sldId="2412"/>
        </pc:sldMkLst>
        <pc:spChg chg="mod">
          <ac:chgData name="LaFleur, Paul (FHWA)" userId="72ca73d5-1474-4e99-b9e2-8e56c801dbf1" providerId="ADAL" clId="{E0617308-1A07-4623-BC11-2546DC23579E}" dt="2024-07-26T12:44:48.772" v="291" actId="20577"/>
          <ac:spMkLst>
            <pc:docMk/>
            <pc:sldMk cId="1303581232" sldId="2412"/>
            <ac:spMk id="4" creationId="{DFC96ECA-15BE-49FB-8345-01C8491B13DA}"/>
          </ac:spMkLst>
        </pc:spChg>
      </pc:sldChg>
      <pc:sldChg chg="modSp add del mod ord">
        <pc:chgData name="LaFleur, Paul (FHWA)" userId="72ca73d5-1474-4e99-b9e2-8e56c801dbf1" providerId="ADAL" clId="{E0617308-1A07-4623-BC11-2546DC23579E}" dt="2024-07-26T13:57:03.481" v="1474" actId="2696"/>
        <pc:sldMkLst>
          <pc:docMk/>
          <pc:sldMk cId="734933377" sldId="2413"/>
        </pc:sldMkLst>
        <pc:spChg chg="mod">
          <ac:chgData name="LaFleur, Paul (FHWA)" userId="72ca73d5-1474-4e99-b9e2-8e56c801dbf1" providerId="ADAL" clId="{E0617308-1A07-4623-BC11-2546DC23579E}" dt="2024-07-26T12:47:06.544" v="333" actId="20577"/>
          <ac:spMkLst>
            <pc:docMk/>
            <pc:sldMk cId="734933377" sldId="2413"/>
            <ac:spMk id="4" creationId="{DFC96ECA-15BE-49FB-8345-01C8491B13DA}"/>
          </ac:spMkLst>
        </pc:spChg>
      </pc:sldChg>
      <pc:sldChg chg="new del">
        <pc:chgData name="LaFleur, Paul (FHWA)" userId="72ca73d5-1474-4e99-b9e2-8e56c801dbf1" providerId="ADAL" clId="{E0617308-1A07-4623-BC11-2546DC23579E}" dt="2024-07-26T12:46:43.999" v="299" actId="680"/>
        <pc:sldMkLst>
          <pc:docMk/>
          <pc:sldMk cId="1843773143" sldId="2413"/>
        </pc:sldMkLst>
      </pc:sldChg>
      <pc:sldChg chg="addSp delSp modSp new mod">
        <pc:chgData name="LaFleur, Paul (FHWA)" userId="72ca73d5-1474-4e99-b9e2-8e56c801dbf1" providerId="ADAL" clId="{E0617308-1A07-4623-BC11-2546DC23579E}" dt="2024-07-26T13:06:47.248" v="938" actId="14100"/>
        <pc:sldMkLst>
          <pc:docMk/>
          <pc:sldMk cId="1052167493" sldId="2414"/>
        </pc:sldMkLst>
        <pc:spChg chg="mod">
          <ac:chgData name="LaFleur, Paul (FHWA)" userId="72ca73d5-1474-4e99-b9e2-8e56c801dbf1" providerId="ADAL" clId="{E0617308-1A07-4623-BC11-2546DC23579E}" dt="2024-07-26T13:06:11.334" v="932" actId="20577"/>
          <ac:spMkLst>
            <pc:docMk/>
            <pc:sldMk cId="1052167493" sldId="2414"/>
            <ac:spMk id="2" creationId="{38538DDC-EDA4-6DA4-4EC7-D1553569C66C}"/>
          </ac:spMkLst>
        </pc:spChg>
        <pc:spChg chg="add del">
          <ac:chgData name="LaFleur, Paul (FHWA)" userId="72ca73d5-1474-4e99-b9e2-8e56c801dbf1" providerId="ADAL" clId="{E0617308-1A07-4623-BC11-2546DC23579E}" dt="2024-07-26T13:06:31.865" v="935" actId="22"/>
          <ac:spMkLst>
            <pc:docMk/>
            <pc:sldMk cId="1052167493" sldId="2414"/>
            <ac:spMk id="4" creationId="{D9D43E36-F7BE-0EAD-859F-0743504CAAF1}"/>
          </ac:spMkLst>
        </pc:spChg>
        <pc:spChg chg="add mod">
          <ac:chgData name="LaFleur, Paul (FHWA)" userId="72ca73d5-1474-4e99-b9e2-8e56c801dbf1" providerId="ADAL" clId="{E0617308-1A07-4623-BC11-2546DC23579E}" dt="2024-07-26T13:06:47.248" v="938" actId="14100"/>
          <ac:spMkLst>
            <pc:docMk/>
            <pc:sldMk cId="1052167493" sldId="2414"/>
            <ac:spMk id="5" creationId="{5CE15E79-66EC-A15A-0306-DCFBDFE2F3A6}"/>
          </ac:spMkLst>
        </pc:spChg>
      </pc:sldChg>
      <pc:sldChg chg="addSp modSp new mod modNotesTx">
        <pc:chgData name="LaFleur, Paul (FHWA)" userId="72ca73d5-1474-4e99-b9e2-8e56c801dbf1" providerId="ADAL" clId="{E0617308-1A07-4623-BC11-2546DC23579E}" dt="2024-07-28T17:29:51.638" v="2815" actId="14100"/>
        <pc:sldMkLst>
          <pc:docMk/>
          <pc:sldMk cId="4252322840" sldId="2415"/>
        </pc:sldMkLst>
        <pc:spChg chg="mod">
          <ac:chgData name="LaFleur, Paul (FHWA)" userId="72ca73d5-1474-4e99-b9e2-8e56c801dbf1" providerId="ADAL" clId="{E0617308-1A07-4623-BC11-2546DC23579E}" dt="2024-07-26T13:07:35.518" v="964" actId="20577"/>
          <ac:spMkLst>
            <pc:docMk/>
            <pc:sldMk cId="4252322840" sldId="2415"/>
            <ac:spMk id="2" creationId="{11C9C241-5AC6-466D-D5A5-B59DB1354E1A}"/>
          </ac:spMkLst>
        </pc:spChg>
        <pc:spChg chg="add mod">
          <ac:chgData name="LaFleur, Paul (FHWA)" userId="72ca73d5-1474-4e99-b9e2-8e56c801dbf1" providerId="ADAL" clId="{E0617308-1A07-4623-BC11-2546DC23579E}" dt="2024-07-28T17:29:51.638" v="2815" actId="14100"/>
          <ac:spMkLst>
            <pc:docMk/>
            <pc:sldMk cId="4252322840" sldId="2415"/>
            <ac:spMk id="3" creationId="{B381E395-3311-0E4E-6283-3FA0257B24AE}"/>
          </ac:spMkLst>
        </pc:spChg>
        <pc:picChg chg="add mod">
          <ac:chgData name="LaFleur, Paul (FHWA)" userId="72ca73d5-1474-4e99-b9e2-8e56c801dbf1" providerId="ADAL" clId="{E0617308-1A07-4623-BC11-2546DC23579E}" dt="2024-07-26T18:29:40.296" v="2588" actId="1076"/>
          <ac:picMkLst>
            <pc:docMk/>
            <pc:sldMk cId="4252322840" sldId="2415"/>
            <ac:picMk id="4" creationId="{1B86CBEE-7D55-2DEC-DAB8-94AAE193CB1C}"/>
          </ac:picMkLst>
        </pc:picChg>
      </pc:sldChg>
      <pc:sldChg chg="addSp modSp new mod modNotesTx">
        <pc:chgData name="LaFleur, Paul (FHWA)" userId="72ca73d5-1474-4e99-b9e2-8e56c801dbf1" providerId="ADAL" clId="{E0617308-1A07-4623-BC11-2546DC23579E}" dt="2024-07-28T17:28:14.168" v="2782" actId="27636"/>
        <pc:sldMkLst>
          <pc:docMk/>
          <pc:sldMk cId="2882161357" sldId="2416"/>
        </pc:sldMkLst>
        <pc:spChg chg="mod">
          <ac:chgData name="LaFleur, Paul (FHWA)" userId="72ca73d5-1474-4e99-b9e2-8e56c801dbf1" providerId="ADAL" clId="{E0617308-1A07-4623-BC11-2546DC23579E}" dt="2024-07-26T13:08:34.210" v="982" actId="20577"/>
          <ac:spMkLst>
            <pc:docMk/>
            <pc:sldMk cId="2882161357" sldId="2416"/>
            <ac:spMk id="2" creationId="{9022C5BB-36BF-D811-BB4C-6E0A45B26839}"/>
          </ac:spMkLst>
        </pc:spChg>
        <pc:spChg chg="add mod">
          <ac:chgData name="LaFleur, Paul (FHWA)" userId="72ca73d5-1474-4e99-b9e2-8e56c801dbf1" providerId="ADAL" clId="{E0617308-1A07-4623-BC11-2546DC23579E}" dt="2024-07-26T13:08:46.428" v="983"/>
          <ac:spMkLst>
            <pc:docMk/>
            <pc:sldMk cId="2882161357" sldId="2416"/>
            <ac:spMk id="4" creationId="{DE811F47-3E75-966C-1662-E7075A1AF72F}"/>
          </ac:spMkLst>
        </pc:spChg>
        <pc:spChg chg="add mod">
          <ac:chgData name="LaFleur, Paul (FHWA)" userId="72ca73d5-1474-4e99-b9e2-8e56c801dbf1" providerId="ADAL" clId="{E0617308-1A07-4623-BC11-2546DC23579E}" dt="2024-07-28T17:28:14.168" v="2782" actId="27636"/>
          <ac:spMkLst>
            <pc:docMk/>
            <pc:sldMk cId="2882161357" sldId="2416"/>
            <ac:spMk id="5" creationId="{EFEAA29E-EDCC-A23D-87ED-EF878174F37A}"/>
          </ac:spMkLst>
        </pc:spChg>
        <pc:picChg chg="add mod">
          <ac:chgData name="LaFleur, Paul (FHWA)" userId="72ca73d5-1474-4e99-b9e2-8e56c801dbf1" providerId="ADAL" clId="{E0617308-1A07-4623-BC11-2546DC23579E}" dt="2024-07-26T13:08:46.428" v="983"/>
          <ac:picMkLst>
            <pc:docMk/>
            <pc:sldMk cId="2882161357" sldId="2416"/>
            <ac:picMk id="3" creationId="{A4C149E3-6660-4DEA-5CA0-3EC10D1A7F7E}"/>
          </ac:picMkLst>
        </pc:picChg>
      </pc:sldChg>
      <pc:sldChg chg="addSp modSp new mod modNotesTx">
        <pc:chgData name="LaFleur, Paul (FHWA)" userId="72ca73d5-1474-4e99-b9e2-8e56c801dbf1" providerId="ADAL" clId="{E0617308-1A07-4623-BC11-2546DC23579E}" dt="2024-07-26T13:24:39.576" v="1175"/>
        <pc:sldMkLst>
          <pc:docMk/>
          <pc:sldMk cId="1646083632" sldId="2417"/>
        </pc:sldMkLst>
        <pc:spChg chg="mod">
          <ac:chgData name="LaFleur, Paul (FHWA)" userId="72ca73d5-1474-4e99-b9e2-8e56c801dbf1" providerId="ADAL" clId="{E0617308-1A07-4623-BC11-2546DC23579E}" dt="2024-07-26T13:19:19.445" v="1116" actId="255"/>
          <ac:spMkLst>
            <pc:docMk/>
            <pc:sldMk cId="1646083632" sldId="2417"/>
            <ac:spMk id="2" creationId="{140C4020-6A31-399D-3910-BB111BE5EA0A}"/>
          </ac:spMkLst>
        </pc:spChg>
        <pc:spChg chg="add mod">
          <ac:chgData name="LaFleur, Paul (FHWA)" userId="72ca73d5-1474-4e99-b9e2-8e56c801dbf1" providerId="ADAL" clId="{E0617308-1A07-4623-BC11-2546DC23579E}" dt="2024-07-26T13:20:38.463" v="1120" actId="1076"/>
          <ac:spMkLst>
            <pc:docMk/>
            <pc:sldMk cId="1646083632" sldId="2417"/>
            <ac:spMk id="4" creationId="{FF2B039E-A748-E8E9-5889-F7BE880046BF}"/>
          </ac:spMkLst>
        </pc:spChg>
        <pc:spChg chg="add mod">
          <ac:chgData name="LaFleur, Paul (FHWA)" userId="72ca73d5-1474-4e99-b9e2-8e56c801dbf1" providerId="ADAL" clId="{E0617308-1A07-4623-BC11-2546DC23579E}" dt="2024-07-26T13:21:48.112" v="1124" actId="1076"/>
          <ac:spMkLst>
            <pc:docMk/>
            <pc:sldMk cId="1646083632" sldId="2417"/>
            <ac:spMk id="5" creationId="{CFA0DEF4-A673-9434-6E6D-594BA71EB567}"/>
          </ac:spMkLst>
        </pc:spChg>
        <pc:spChg chg="add mod">
          <ac:chgData name="LaFleur, Paul (FHWA)" userId="72ca73d5-1474-4e99-b9e2-8e56c801dbf1" providerId="ADAL" clId="{E0617308-1A07-4623-BC11-2546DC23579E}" dt="2024-07-26T13:21:48.112" v="1124" actId="1076"/>
          <ac:spMkLst>
            <pc:docMk/>
            <pc:sldMk cId="1646083632" sldId="2417"/>
            <ac:spMk id="6" creationId="{9E311077-8DA6-AF97-A3F0-3737AECA908F}"/>
          </ac:spMkLst>
        </pc:spChg>
        <pc:picChg chg="add mod modCrop">
          <ac:chgData name="LaFleur, Paul (FHWA)" userId="72ca73d5-1474-4e99-b9e2-8e56c801dbf1" providerId="ADAL" clId="{E0617308-1A07-4623-BC11-2546DC23579E}" dt="2024-07-26T13:23:29.910" v="1171" actId="732"/>
          <ac:picMkLst>
            <pc:docMk/>
            <pc:sldMk cId="1646083632" sldId="2417"/>
            <ac:picMk id="3" creationId="{E27C87FC-CDB5-F40A-B3F1-A6D7B2DAC25A}"/>
          </ac:picMkLst>
        </pc:picChg>
      </pc:sldChg>
      <pc:sldChg chg="addSp modSp add mod modNotesTx">
        <pc:chgData name="LaFleur, Paul (FHWA)" userId="72ca73d5-1474-4e99-b9e2-8e56c801dbf1" providerId="ADAL" clId="{E0617308-1A07-4623-BC11-2546DC23579E}" dt="2024-07-26T13:28:29.415" v="1193"/>
        <pc:sldMkLst>
          <pc:docMk/>
          <pc:sldMk cId="3379434267" sldId="2418"/>
        </pc:sldMkLst>
        <pc:spChg chg="mod">
          <ac:chgData name="LaFleur, Paul (FHWA)" userId="72ca73d5-1474-4e99-b9e2-8e56c801dbf1" providerId="ADAL" clId="{E0617308-1A07-4623-BC11-2546DC23579E}" dt="2024-07-26T13:23:00.293" v="1168" actId="20577"/>
          <ac:spMkLst>
            <pc:docMk/>
            <pc:sldMk cId="3379434267" sldId="2418"/>
            <ac:spMk id="2" creationId="{140C4020-6A31-399D-3910-BB111BE5EA0A}"/>
          </ac:spMkLst>
        </pc:spChg>
        <pc:graphicFrameChg chg="add mod modGraphic">
          <ac:chgData name="LaFleur, Paul (FHWA)" userId="72ca73d5-1474-4e99-b9e2-8e56c801dbf1" providerId="ADAL" clId="{E0617308-1A07-4623-BC11-2546DC23579E}" dt="2024-07-26T13:28:12.497" v="1191" actId="1076"/>
          <ac:graphicFrameMkLst>
            <pc:docMk/>
            <pc:sldMk cId="3379434267" sldId="2418"/>
            <ac:graphicFrameMk id="4" creationId="{D7B22AA4-7FA9-76E1-C5DD-7A581C61988F}"/>
          </ac:graphicFrameMkLst>
        </pc:graphicFrameChg>
        <pc:picChg chg="add mod modCrop">
          <ac:chgData name="LaFleur, Paul (FHWA)" userId="72ca73d5-1474-4e99-b9e2-8e56c801dbf1" providerId="ADAL" clId="{E0617308-1A07-4623-BC11-2546DC23579E}" dt="2024-07-26T13:25:44.902" v="1180" actId="1076"/>
          <ac:picMkLst>
            <pc:docMk/>
            <pc:sldMk cId="3379434267" sldId="2418"/>
            <ac:picMk id="3" creationId="{54C08B91-61EC-8D1A-1A7F-746F22AEBF09}"/>
          </ac:picMkLst>
        </pc:picChg>
      </pc:sldChg>
      <pc:sldChg chg="addSp delSp modSp add mod ord delAnim modAnim modNotesTx">
        <pc:chgData name="LaFleur, Paul (FHWA)" userId="72ca73d5-1474-4e99-b9e2-8e56c801dbf1" providerId="ADAL" clId="{E0617308-1A07-4623-BC11-2546DC23579E}" dt="2024-07-26T15:18:16.684" v="2340" actId="1076"/>
        <pc:sldMkLst>
          <pc:docMk/>
          <pc:sldMk cId="474922917" sldId="2419"/>
        </pc:sldMkLst>
        <pc:spChg chg="mod">
          <ac:chgData name="LaFleur, Paul (FHWA)" userId="72ca73d5-1474-4e99-b9e2-8e56c801dbf1" providerId="ADAL" clId="{E0617308-1A07-4623-BC11-2546DC23579E}" dt="2024-07-26T15:17:46.941" v="2336" actId="20577"/>
          <ac:spMkLst>
            <pc:docMk/>
            <pc:sldMk cId="474922917" sldId="2419"/>
            <ac:spMk id="2" creationId="{140C4020-6A31-399D-3910-BB111BE5EA0A}"/>
          </ac:spMkLst>
        </pc:spChg>
        <pc:spChg chg="add del mod">
          <ac:chgData name="LaFleur, Paul (FHWA)" userId="72ca73d5-1474-4e99-b9e2-8e56c801dbf1" providerId="ADAL" clId="{E0617308-1A07-4623-BC11-2546DC23579E}" dt="2024-07-26T15:17:37.074" v="2307" actId="478"/>
          <ac:spMkLst>
            <pc:docMk/>
            <pc:sldMk cId="474922917" sldId="2419"/>
            <ac:spMk id="3" creationId="{0291AD34-0FCF-5C83-E278-35FBD3A949CF}"/>
          </ac:spMkLst>
        </pc:spChg>
        <pc:spChg chg="add del mod">
          <ac:chgData name="LaFleur, Paul (FHWA)" userId="72ca73d5-1474-4e99-b9e2-8e56c801dbf1" providerId="ADAL" clId="{E0617308-1A07-4623-BC11-2546DC23579E}" dt="2024-07-26T15:17:53.257" v="2337" actId="478"/>
          <ac:spMkLst>
            <pc:docMk/>
            <pc:sldMk cId="474922917" sldId="2419"/>
            <ac:spMk id="4" creationId="{EDC18DA7-6A24-6D44-9BCC-F705A5B06C24}"/>
          </ac:spMkLst>
        </pc:spChg>
        <pc:picChg chg="add mod">
          <ac:chgData name="LaFleur, Paul (FHWA)" userId="72ca73d5-1474-4e99-b9e2-8e56c801dbf1" providerId="ADAL" clId="{E0617308-1A07-4623-BC11-2546DC23579E}" dt="2024-07-26T15:18:16.684" v="2340" actId="1076"/>
          <ac:picMkLst>
            <pc:docMk/>
            <pc:sldMk cId="474922917" sldId="2419"/>
            <ac:picMk id="5" creationId="{2F7793DD-5265-6523-6976-6B496904160C}"/>
          </ac:picMkLst>
        </pc:picChg>
      </pc:sldChg>
      <pc:sldChg chg="addSp modSp add mod ord modAnim modNotesTx">
        <pc:chgData name="LaFleur, Paul (FHWA)" userId="72ca73d5-1474-4e99-b9e2-8e56c801dbf1" providerId="ADAL" clId="{E0617308-1A07-4623-BC11-2546DC23579E}" dt="2024-07-26T15:19:31.261" v="2393" actId="20577"/>
        <pc:sldMkLst>
          <pc:docMk/>
          <pc:sldMk cId="2132379414" sldId="2420"/>
        </pc:sldMkLst>
        <pc:spChg chg="mod">
          <ac:chgData name="LaFleur, Paul (FHWA)" userId="72ca73d5-1474-4e99-b9e2-8e56c801dbf1" providerId="ADAL" clId="{E0617308-1A07-4623-BC11-2546DC23579E}" dt="2024-07-26T15:18:42.780" v="2362" actId="20577"/>
          <ac:spMkLst>
            <pc:docMk/>
            <pc:sldMk cId="2132379414" sldId="2420"/>
            <ac:spMk id="2" creationId="{140C4020-6A31-399D-3910-BB111BE5EA0A}"/>
          </ac:spMkLst>
        </pc:spChg>
        <pc:picChg chg="add mod">
          <ac:chgData name="LaFleur, Paul (FHWA)" userId="72ca73d5-1474-4e99-b9e2-8e56c801dbf1" providerId="ADAL" clId="{E0617308-1A07-4623-BC11-2546DC23579E}" dt="2024-07-26T15:19:00.952" v="2365" actId="1076"/>
          <ac:picMkLst>
            <pc:docMk/>
            <pc:sldMk cId="2132379414" sldId="2420"/>
            <ac:picMk id="3" creationId="{483DB614-D562-DBB3-1540-6A1801A0D016}"/>
          </ac:picMkLst>
        </pc:picChg>
        <pc:picChg chg="add mod">
          <ac:chgData name="LaFleur, Paul (FHWA)" userId="72ca73d5-1474-4e99-b9e2-8e56c801dbf1" providerId="ADAL" clId="{E0617308-1A07-4623-BC11-2546DC23579E}" dt="2024-07-26T15:19:00.952" v="2365" actId="1076"/>
          <ac:picMkLst>
            <pc:docMk/>
            <pc:sldMk cId="2132379414" sldId="2420"/>
            <ac:picMk id="4" creationId="{8A4DC053-B21E-18A3-513C-188919AAF405}"/>
          </ac:picMkLst>
        </pc:picChg>
      </pc:sldChg>
      <pc:sldChg chg="addSp modSp add del mod ord modAnim modShow modNotesTx">
        <pc:chgData name="LaFleur, Paul (FHWA)" userId="72ca73d5-1474-4e99-b9e2-8e56c801dbf1" providerId="ADAL" clId="{E0617308-1A07-4623-BC11-2546DC23579E}" dt="2024-08-06T16:54:41.123" v="2816" actId="2696"/>
        <pc:sldMkLst>
          <pc:docMk/>
          <pc:sldMk cId="2856031906" sldId="2421"/>
        </pc:sldMkLst>
        <pc:spChg chg="mod">
          <ac:chgData name="LaFleur, Paul (FHWA)" userId="72ca73d5-1474-4e99-b9e2-8e56c801dbf1" providerId="ADAL" clId="{E0617308-1A07-4623-BC11-2546DC23579E}" dt="2024-07-26T15:19:41.988" v="2416" actId="20577"/>
          <ac:spMkLst>
            <pc:docMk/>
            <pc:sldMk cId="2856031906" sldId="2421"/>
            <ac:spMk id="2" creationId="{140C4020-6A31-399D-3910-BB111BE5EA0A}"/>
          </ac:spMkLst>
        </pc:spChg>
        <pc:picChg chg="add mod">
          <ac:chgData name="LaFleur, Paul (FHWA)" userId="72ca73d5-1474-4e99-b9e2-8e56c801dbf1" providerId="ADAL" clId="{E0617308-1A07-4623-BC11-2546DC23579E}" dt="2024-07-26T15:20:02.913" v="2420" actId="1076"/>
          <ac:picMkLst>
            <pc:docMk/>
            <pc:sldMk cId="2856031906" sldId="2421"/>
            <ac:picMk id="3" creationId="{D0EFB4DC-705A-082F-9339-200BC62C479D}"/>
          </ac:picMkLst>
        </pc:picChg>
      </pc:sldChg>
      <pc:sldChg chg="addSp modSp add mod ord modAnim modNotesTx">
        <pc:chgData name="LaFleur, Paul (FHWA)" userId="72ca73d5-1474-4e99-b9e2-8e56c801dbf1" providerId="ADAL" clId="{E0617308-1A07-4623-BC11-2546DC23579E}" dt="2024-07-26T15:22:35.946" v="2446" actId="1076"/>
        <pc:sldMkLst>
          <pc:docMk/>
          <pc:sldMk cId="1745262388" sldId="2422"/>
        </pc:sldMkLst>
        <pc:spChg chg="mod">
          <ac:chgData name="LaFleur, Paul (FHWA)" userId="72ca73d5-1474-4e99-b9e2-8e56c801dbf1" providerId="ADAL" clId="{E0617308-1A07-4623-BC11-2546DC23579E}" dt="2024-07-26T15:20:25.097" v="2443" actId="20577"/>
          <ac:spMkLst>
            <pc:docMk/>
            <pc:sldMk cId="1745262388" sldId="2422"/>
            <ac:spMk id="2" creationId="{140C4020-6A31-399D-3910-BB111BE5EA0A}"/>
          </ac:spMkLst>
        </pc:spChg>
        <pc:graphicFrameChg chg="add mod">
          <ac:chgData name="LaFleur, Paul (FHWA)" userId="72ca73d5-1474-4e99-b9e2-8e56c801dbf1" providerId="ADAL" clId="{E0617308-1A07-4623-BC11-2546DC23579E}" dt="2024-07-26T15:22:35.946" v="2446" actId="1076"/>
          <ac:graphicFrameMkLst>
            <pc:docMk/>
            <pc:sldMk cId="1745262388" sldId="2422"/>
            <ac:graphicFrameMk id="3" creationId="{A13DC452-A692-9F1F-927A-BD7A9FDF53B8}"/>
          </ac:graphicFrameMkLst>
        </pc:graphicFrameChg>
      </pc:sldChg>
      <pc:sldChg chg="addSp modSp add mod ord modAnim modNotesTx">
        <pc:chgData name="LaFleur, Paul (FHWA)" userId="72ca73d5-1474-4e99-b9e2-8e56c801dbf1" providerId="ADAL" clId="{E0617308-1A07-4623-BC11-2546DC23579E}" dt="2024-07-26T15:26:37.861" v="2470" actId="1076"/>
        <pc:sldMkLst>
          <pc:docMk/>
          <pc:sldMk cId="3985925211" sldId="2423"/>
        </pc:sldMkLst>
        <pc:spChg chg="mod">
          <ac:chgData name="LaFleur, Paul (FHWA)" userId="72ca73d5-1474-4e99-b9e2-8e56c801dbf1" providerId="ADAL" clId="{E0617308-1A07-4623-BC11-2546DC23579E}" dt="2024-07-26T15:26:20.240" v="2466" actId="313"/>
          <ac:spMkLst>
            <pc:docMk/>
            <pc:sldMk cId="3985925211" sldId="2423"/>
            <ac:spMk id="2" creationId="{140C4020-6A31-399D-3910-BB111BE5EA0A}"/>
          </ac:spMkLst>
        </pc:spChg>
        <pc:picChg chg="add mod">
          <ac:chgData name="LaFleur, Paul (FHWA)" userId="72ca73d5-1474-4e99-b9e2-8e56c801dbf1" providerId="ADAL" clId="{E0617308-1A07-4623-BC11-2546DC23579E}" dt="2024-07-26T15:26:37.861" v="2470" actId="1076"/>
          <ac:picMkLst>
            <pc:docMk/>
            <pc:sldMk cId="3985925211" sldId="2423"/>
            <ac:picMk id="3" creationId="{47ADB449-9B2A-F4F5-5857-43928511F59F}"/>
          </ac:picMkLst>
        </pc:picChg>
      </pc:sldChg>
      <pc:sldChg chg="addSp delSp modSp new mod modAnim modNotesTx">
        <pc:chgData name="LaFleur, Paul (FHWA)" userId="72ca73d5-1474-4e99-b9e2-8e56c801dbf1" providerId="ADAL" clId="{E0617308-1A07-4623-BC11-2546DC23579E}" dt="2024-07-26T15:44:46.506" v="2492" actId="1076"/>
        <pc:sldMkLst>
          <pc:docMk/>
          <pc:sldMk cId="3950897274" sldId="2424"/>
        </pc:sldMkLst>
        <pc:spChg chg="mod">
          <ac:chgData name="LaFleur, Paul (FHWA)" userId="72ca73d5-1474-4e99-b9e2-8e56c801dbf1" providerId="ADAL" clId="{E0617308-1A07-4623-BC11-2546DC23579E}" dt="2024-07-26T13:31:13.042" v="1228" actId="20577"/>
          <ac:spMkLst>
            <pc:docMk/>
            <pc:sldMk cId="3950897274" sldId="2424"/>
            <ac:spMk id="2" creationId="{9B4DF884-3318-6749-341C-1E6B50A03648}"/>
          </ac:spMkLst>
        </pc:spChg>
        <pc:spChg chg="mod">
          <ac:chgData name="LaFleur, Paul (FHWA)" userId="72ca73d5-1474-4e99-b9e2-8e56c801dbf1" providerId="ADAL" clId="{E0617308-1A07-4623-BC11-2546DC23579E}" dt="2024-07-26T15:41:08.866" v="2484" actId="207"/>
          <ac:spMkLst>
            <pc:docMk/>
            <pc:sldMk cId="3950897274" sldId="2424"/>
            <ac:spMk id="7" creationId="{202B2BAA-CDE4-C6EF-AE4B-EA8BA6ED0AF1}"/>
          </ac:spMkLst>
        </pc:spChg>
        <pc:spChg chg="mod">
          <ac:chgData name="LaFleur, Paul (FHWA)" userId="72ca73d5-1474-4e99-b9e2-8e56c801dbf1" providerId="ADAL" clId="{E0617308-1A07-4623-BC11-2546DC23579E}" dt="2024-07-26T15:44:38.457" v="2491" actId="2085"/>
          <ac:spMkLst>
            <pc:docMk/>
            <pc:sldMk cId="3950897274" sldId="2424"/>
            <ac:spMk id="8" creationId="{57FAFF92-ACCB-60B2-AE0D-CD6C9DD5338E}"/>
          </ac:spMkLst>
        </pc:spChg>
        <pc:spChg chg="mod">
          <ac:chgData name="LaFleur, Paul (FHWA)" userId="72ca73d5-1474-4e99-b9e2-8e56c801dbf1" providerId="ADAL" clId="{E0617308-1A07-4623-BC11-2546DC23579E}" dt="2024-07-26T15:40:30.270" v="2482" actId="207"/>
          <ac:spMkLst>
            <pc:docMk/>
            <pc:sldMk cId="3950897274" sldId="2424"/>
            <ac:spMk id="9" creationId="{7310BECB-84FB-7A81-B53B-BF10195D217F}"/>
          </ac:spMkLst>
        </pc:spChg>
        <pc:spChg chg="mod">
          <ac:chgData name="LaFleur, Paul (FHWA)" userId="72ca73d5-1474-4e99-b9e2-8e56c801dbf1" providerId="ADAL" clId="{E0617308-1A07-4623-BC11-2546DC23579E}" dt="2024-07-26T15:44:35.239" v="2490" actId="2085"/>
          <ac:spMkLst>
            <pc:docMk/>
            <pc:sldMk cId="3950897274" sldId="2424"/>
            <ac:spMk id="10" creationId="{11B8E646-F50D-9A1B-F650-ADAB6EED6CC9}"/>
          </ac:spMkLst>
        </pc:spChg>
        <pc:spChg chg="mod">
          <ac:chgData name="LaFleur, Paul (FHWA)" userId="72ca73d5-1474-4e99-b9e2-8e56c801dbf1" providerId="ADAL" clId="{E0617308-1A07-4623-BC11-2546DC23579E}" dt="2024-07-26T15:41:15.914" v="2485" actId="207"/>
          <ac:spMkLst>
            <pc:docMk/>
            <pc:sldMk cId="3950897274" sldId="2424"/>
            <ac:spMk id="14" creationId="{6CF2652C-A75E-B926-2317-BA47008628B3}"/>
          </ac:spMkLst>
        </pc:spChg>
        <pc:spChg chg="mod">
          <ac:chgData name="LaFleur, Paul (FHWA)" userId="72ca73d5-1474-4e99-b9e2-8e56c801dbf1" providerId="ADAL" clId="{E0617308-1A07-4623-BC11-2546DC23579E}" dt="2024-07-26T15:40:39.058" v="2483" actId="207"/>
          <ac:spMkLst>
            <pc:docMk/>
            <pc:sldMk cId="3950897274" sldId="2424"/>
            <ac:spMk id="15" creationId="{ABBB660B-7F48-36AA-3668-F58289CCAE81}"/>
          </ac:spMkLst>
        </pc:spChg>
        <pc:spChg chg="mod">
          <ac:chgData name="LaFleur, Paul (FHWA)" userId="72ca73d5-1474-4e99-b9e2-8e56c801dbf1" providerId="ADAL" clId="{E0617308-1A07-4623-BC11-2546DC23579E}" dt="2024-07-26T15:44:24.823" v="2488" actId="2085"/>
          <ac:spMkLst>
            <pc:docMk/>
            <pc:sldMk cId="3950897274" sldId="2424"/>
            <ac:spMk id="16" creationId="{DD4F59B4-521C-FF50-9F6F-B76CE5954936}"/>
          </ac:spMkLst>
        </pc:spChg>
        <pc:spChg chg="mod">
          <ac:chgData name="LaFleur, Paul (FHWA)" userId="72ca73d5-1474-4e99-b9e2-8e56c801dbf1" providerId="ADAL" clId="{E0617308-1A07-4623-BC11-2546DC23579E}" dt="2024-07-26T15:40:39.058" v="2483" actId="207"/>
          <ac:spMkLst>
            <pc:docMk/>
            <pc:sldMk cId="3950897274" sldId="2424"/>
            <ac:spMk id="17" creationId="{C62E9327-47A4-4D59-3872-8287E834D8B7}"/>
          </ac:spMkLst>
        </pc:spChg>
        <pc:grpChg chg="add mod">
          <ac:chgData name="LaFleur, Paul (FHWA)" userId="72ca73d5-1474-4e99-b9e2-8e56c801dbf1" providerId="ADAL" clId="{E0617308-1A07-4623-BC11-2546DC23579E}" dt="2024-07-26T15:40:30.270" v="2482" actId="207"/>
          <ac:grpSpMkLst>
            <pc:docMk/>
            <pc:sldMk cId="3950897274" sldId="2424"/>
            <ac:grpSpMk id="6" creationId="{054355D1-FE9E-019F-9974-C4EFA9FEAAA7}"/>
          </ac:grpSpMkLst>
        </pc:grpChg>
        <pc:grpChg chg="add mod">
          <ac:chgData name="LaFleur, Paul (FHWA)" userId="72ca73d5-1474-4e99-b9e2-8e56c801dbf1" providerId="ADAL" clId="{E0617308-1A07-4623-BC11-2546DC23579E}" dt="2024-07-26T15:40:39.058" v="2483" actId="207"/>
          <ac:grpSpMkLst>
            <pc:docMk/>
            <pc:sldMk cId="3950897274" sldId="2424"/>
            <ac:grpSpMk id="13" creationId="{56C3B551-FF18-DAE3-53E1-BCD96DA4B8A9}"/>
          </ac:grpSpMkLst>
        </pc:grpChg>
        <pc:picChg chg="add mod">
          <ac:chgData name="LaFleur, Paul (FHWA)" userId="72ca73d5-1474-4e99-b9e2-8e56c801dbf1" providerId="ADAL" clId="{E0617308-1A07-4623-BC11-2546DC23579E}" dt="2024-07-26T13:43:18.048" v="1374" actId="1076"/>
          <ac:picMkLst>
            <pc:docMk/>
            <pc:sldMk cId="3950897274" sldId="2424"/>
            <ac:picMk id="3" creationId="{07059561-D907-DE46-BD12-41AAC80A0ED9}"/>
          </ac:picMkLst>
        </pc:picChg>
        <pc:picChg chg="add mod">
          <ac:chgData name="LaFleur, Paul (FHWA)" userId="72ca73d5-1474-4e99-b9e2-8e56c801dbf1" providerId="ADAL" clId="{E0617308-1A07-4623-BC11-2546DC23579E}" dt="2024-07-26T15:44:46.506" v="2492" actId="1076"/>
          <ac:picMkLst>
            <pc:docMk/>
            <pc:sldMk cId="3950897274" sldId="2424"/>
            <ac:picMk id="4" creationId="{733B360C-C048-6FE0-A682-AC83BE05E77C}"/>
          </ac:picMkLst>
        </pc:picChg>
        <pc:cxnChg chg="add del mod">
          <ac:chgData name="LaFleur, Paul (FHWA)" userId="72ca73d5-1474-4e99-b9e2-8e56c801dbf1" providerId="ADAL" clId="{E0617308-1A07-4623-BC11-2546DC23579E}" dt="2024-07-26T13:42:40.748" v="1368"/>
          <ac:cxnSpMkLst>
            <pc:docMk/>
            <pc:sldMk cId="3950897274" sldId="2424"/>
            <ac:cxnSpMk id="5" creationId="{85627162-B9E8-3591-9E44-9E05219500A2}"/>
          </ac:cxnSpMkLst>
        </pc:cxnChg>
        <pc:cxnChg chg="mod">
          <ac:chgData name="LaFleur, Paul (FHWA)" userId="72ca73d5-1474-4e99-b9e2-8e56c801dbf1" providerId="ADAL" clId="{E0617308-1A07-4623-BC11-2546DC23579E}" dt="2024-07-26T15:40:30.270" v="2482" actId="207"/>
          <ac:cxnSpMkLst>
            <pc:docMk/>
            <pc:sldMk cId="3950897274" sldId="2424"/>
            <ac:cxnSpMk id="11" creationId="{D504B52C-4B08-2495-F628-9846535399FE}"/>
          </ac:cxnSpMkLst>
        </pc:cxnChg>
        <pc:cxnChg chg="mod">
          <ac:chgData name="LaFleur, Paul (FHWA)" userId="72ca73d5-1474-4e99-b9e2-8e56c801dbf1" providerId="ADAL" clId="{E0617308-1A07-4623-BC11-2546DC23579E}" dt="2024-07-26T15:40:30.270" v="2482" actId="207"/>
          <ac:cxnSpMkLst>
            <pc:docMk/>
            <pc:sldMk cId="3950897274" sldId="2424"/>
            <ac:cxnSpMk id="12" creationId="{702080E5-0294-B08B-D038-EFAC9D2B8DD5}"/>
          </ac:cxnSpMkLst>
        </pc:cxnChg>
      </pc:sldChg>
      <pc:sldChg chg="addSp delSp modSp new mod">
        <pc:chgData name="LaFleur, Paul (FHWA)" userId="72ca73d5-1474-4e99-b9e2-8e56c801dbf1" providerId="ADAL" clId="{E0617308-1A07-4623-BC11-2546DC23579E}" dt="2024-07-26T13:56:25.728" v="1452" actId="478"/>
        <pc:sldMkLst>
          <pc:docMk/>
          <pc:sldMk cId="1193060015" sldId="2425"/>
        </pc:sldMkLst>
        <pc:spChg chg="del mod">
          <ac:chgData name="LaFleur, Paul (FHWA)" userId="72ca73d5-1474-4e99-b9e2-8e56c801dbf1" providerId="ADAL" clId="{E0617308-1A07-4623-BC11-2546DC23579E}" dt="2024-07-26T13:56:22.894" v="1451" actId="478"/>
          <ac:spMkLst>
            <pc:docMk/>
            <pc:sldMk cId="1193060015" sldId="2425"/>
            <ac:spMk id="2" creationId="{5CC5637D-683D-9653-E0A1-A0F18D8B5894}"/>
          </ac:spMkLst>
        </pc:spChg>
        <pc:spChg chg="del">
          <ac:chgData name="LaFleur, Paul (FHWA)" userId="72ca73d5-1474-4e99-b9e2-8e56c801dbf1" providerId="ADAL" clId="{E0617308-1A07-4623-BC11-2546DC23579E}" dt="2024-07-26T13:56:02.536" v="1449" actId="478"/>
          <ac:spMkLst>
            <pc:docMk/>
            <pc:sldMk cId="1193060015" sldId="2425"/>
            <ac:spMk id="3" creationId="{968A091D-4F9A-06D4-AB2D-A8A9E56BDF3F}"/>
          </ac:spMkLst>
        </pc:spChg>
        <pc:spChg chg="add mod">
          <ac:chgData name="LaFleur, Paul (FHWA)" userId="72ca73d5-1474-4e99-b9e2-8e56c801dbf1" providerId="ADAL" clId="{E0617308-1A07-4623-BC11-2546DC23579E}" dt="2024-07-26T13:56:13.031" v="1450"/>
          <ac:spMkLst>
            <pc:docMk/>
            <pc:sldMk cId="1193060015" sldId="2425"/>
            <ac:spMk id="4" creationId="{B6D831A0-4A40-2947-1AA5-ACC5FC562093}"/>
          </ac:spMkLst>
        </pc:spChg>
        <pc:spChg chg="add del mod">
          <ac:chgData name="LaFleur, Paul (FHWA)" userId="72ca73d5-1474-4e99-b9e2-8e56c801dbf1" providerId="ADAL" clId="{E0617308-1A07-4623-BC11-2546DC23579E}" dt="2024-07-26T13:56:25.728" v="1452" actId="478"/>
          <ac:spMkLst>
            <pc:docMk/>
            <pc:sldMk cId="1193060015" sldId="2425"/>
            <ac:spMk id="6" creationId="{913D30B0-8527-151C-63E2-8628D4842EB7}"/>
          </ac:spMkLst>
        </pc:spChg>
      </pc:sldChg>
      <pc:sldChg chg="addSp delSp modSp new del mod modAnim">
        <pc:chgData name="LaFleur, Paul (FHWA)" userId="72ca73d5-1474-4e99-b9e2-8e56c801dbf1" providerId="ADAL" clId="{E0617308-1A07-4623-BC11-2546DC23579E}" dt="2024-07-26T13:54:31.819" v="1422" actId="47"/>
        <pc:sldMkLst>
          <pc:docMk/>
          <pc:sldMk cId="3824880818" sldId="2425"/>
        </pc:sldMkLst>
        <pc:spChg chg="add mod topLvl">
          <ac:chgData name="LaFleur, Paul (FHWA)" userId="72ca73d5-1474-4e99-b9e2-8e56c801dbf1" providerId="ADAL" clId="{E0617308-1A07-4623-BC11-2546DC23579E}" dt="2024-07-26T13:42:26.724" v="1366" actId="164"/>
          <ac:spMkLst>
            <pc:docMk/>
            <pc:sldMk cId="3824880818" sldId="2425"/>
            <ac:spMk id="2" creationId="{1EB7519E-390F-D9BF-FA89-418E1AEA80EF}"/>
          </ac:spMkLst>
        </pc:spChg>
        <pc:spChg chg="add mod topLvl">
          <ac:chgData name="LaFleur, Paul (FHWA)" userId="72ca73d5-1474-4e99-b9e2-8e56c801dbf1" providerId="ADAL" clId="{E0617308-1A07-4623-BC11-2546DC23579E}" dt="2024-07-26T13:42:26.724" v="1366" actId="164"/>
          <ac:spMkLst>
            <pc:docMk/>
            <pc:sldMk cId="3824880818" sldId="2425"/>
            <ac:spMk id="3" creationId="{DABE0ED0-1914-1B62-4737-F02819641894}"/>
          </ac:spMkLst>
        </pc:spChg>
        <pc:spChg chg="add mod topLvl">
          <ac:chgData name="LaFleur, Paul (FHWA)" userId="72ca73d5-1474-4e99-b9e2-8e56c801dbf1" providerId="ADAL" clId="{E0617308-1A07-4623-BC11-2546DC23579E}" dt="2024-07-26T13:42:26.724" v="1366" actId="164"/>
          <ac:spMkLst>
            <pc:docMk/>
            <pc:sldMk cId="3824880818" sldId="2425"/>
            <ac:spMk id="4" creationId="{FB4BF582-3423-3D43-8CE5-F1D35C209C56}"/>
          </ac:spMkLst>
        </pc:spChg>
        <pc:spChg chg="add mod topLvl">
          <ac:chgData name="LaFleur, Paul (FHWA)" userId="72ca73d5-1474-4e99-b9e2-8e56c801dbf1" providerId="ADAL" clId="{E0617308-1A07-4623-BC11-2546DC23579E}" dt="2024-07-26T13:42:26.724" v="1366" actId="164"/>
          <ac:spMkLst>
            <pc:docMk/>
            <pc:sldMk cId="3824880818" sldId="2425"/>
            <ac:spMk id="5" creationId="{F3778BA0-C8FE-1E4E-156D-C6C2279CE33A}"/>
          </ac:spMkLst>
        </pc:spChg>
        <pc:grpChg chg="add del mod">
          <ac:chgData name="LaFleur, Paul (FHWA)" userId="72ca73d5-1474-4e99-b9e2-8e56c801dbf1" providerId="ADAL" clId="{E0617308-1A07-4623-BC11-2546DC23579E}" dt="2024-07-26T13:36:50.477" v="1323" actId="165"/>
          <ac:grpSpMkLst>
            <pc:docMk/>
            <pc:sldMk cId="3824880818" sldId="2425"/>
            <ac:grpSpMk id="6" creationId="{E63256D6-8E14-D065-DD6A-ABF5534AE379}"/>
          </ac:grpSpMkLst>
        </pc:grpChg>
        <pc:grpChg chg="add mod">
          <ac:chgData name="LaFleur, Paul (FHWA)" userId="72ca73d5-1474-4e99-b9e2-8e56c801dbf1" providerId="ADAL" clId="{E0617308-1A07-4623-BC11-2546DC23579E}" dt="2024-07-26T13:42:26.724" v="1366" actId="164"/>
          <ac:grpSpMkLst>
            <pc:docMk/>
            <pc:sldMk cId="3824880818" sldId="2425"/>
            <ac:grpSpMk id="10" creationId="{86FF6B1C-5765-443D-C56B-B11820599FF2}"/>
          </ac:grpSpMkLst>
        </pc:grpChg>
        <pc:cxnChg chg="add mod">
          <ac:chgData name="LaFleur, Paul (FHWA)" userId="72ca73d5-1474-4e99-b9e2-8e56c801dbf1" providerId="ADAL" clId="{E0617308-1A07-4623-BC11-2546DC23579E}" dt="2024-07-26T13:42:26.724" v="1366" actId="164"/>
          <ac:cxnSpMkLst>
            <pc:docMk/>
            <pc:sldMk cId="3824880818" sldId="2425"/>
            <ac:cxnSpMk id="8" creationId="{AA9A1C1E-F67C-CCFB-012B-7986700F65F2}"/>
          </ac:cxnSpMkLst>
        </pc:cxnChg>
        <pc:cxnChg chg="add mod">
          <ac:chgData name="LaFleur, Paul (FHWA)" userId="72ca73d5-1474-4e99-b9e2-8e56c801dbf1" providerId="ADAL" clId="{E0617308-1A07-4623-BC11-2546DC23579E}" dt="2024-07-26T13:42:26.724" v="1366" actId="164"/>
          <ac:cxnSpMkLst>
            <pc:docMk/>
            <pc:sldMk cId="3824880818" sldId="2425"/>
            <ac:cxnSpMk id="9" creationId="{00E1AB94-49F7-FA6F-A086-E43E01994EFB}"/>
          </ac:cxnSpMkLst>
        </pc:cxnChg>
      </pc:sldChg>
      <pc:sldChg chg="modSp add mod ord">
        <pc:chgData name="LaFleur, Paul (FHWA)" userId="72ca73d5-1474-4e99-b9e2-8e56c801dbf1" providerId="ADAL" clId="{E0617308-1A07-4623-BC11-2546DC23579E}" dt="2024-07-26T13:56:56.499" v="1473" actId="20577"/>
        <pc:sldMkLst>
          <pc:docMk/>
          <pc:sldMk cId="738070190" sldId="2426"/>
        </pc:sldMkLst>
        <pc:spChg chg="mod">
          <ac:chgData name="LaFleur, Paul (FHWA)" userId="72ca73d5-1474-4e99-b9e2-8e56c801dbf1" providerId="ADAL" clId="{E0617308-1A07-4623-BC11-2546DC23579E}" dt="2024-07-26T13:56:56.499" v="1473" actId="20577"/>
          <ac:spMkLst>
            <pc:docMk/>
            <pc:sldMk cId="738070190" sldId="2426"/>
            <ac:spMk id="4" creationId="{B6D831A0-4A40-2947-1AA5-ACC5FC562093}"/>
          </ac:spMkLst>
        </pc:spChg>
      </pc:sldChg>
      <pc:sldChg chg="addSp delSp modSp new del mod delAnim modAnim">
        <pc:chgData name="LaFleur, Paul (FHWA)" userId="72ca73d5-1474-4e99-b9e2-8e56c801dbf1" providerId="ADAL" clId="{E0617308-1A07-4623-BC11-2546DC23579E}" dt="2024-07-26T13:54:31.819" v="1422" actId="47"/>
        <pc:sldMkLst>
          <pc:docMk/>
          <pc:sldMk cId="2175170383" sldId="2426"/>
        </pc:sldMkLst>
        <pc:spChg chg="add del mod">
          <ac:chgData name="LaFleur, Paul (FHWA)" userId="72ca73d5-1474-4e99-b9e2-8e56c801dbf1" providerId="ADAL" clId="{E0617308-1A07-4623-BC11-2546DC23579E}" dt="2024-07-26T13:46:06.887" v="1387" actId="478"/>
          <ac:spMkLst>
            <pc:docMk/>
            <pc:sldMk cId="2175170383" sldId="2426"/>
            <ac:spMk id="2" creationId="{80238DA0-C0C9-5F87-3383-FC53E4A22A43}"/>
          </ac:spMkLst>
        </pc:spChg>
        <pc:spChg chg="add del mod">
          <ac:chgData name="LaFleur, Paul (FHWA)" userId="72ca73d5-1474-4e99-b9e2-8e56c801dbf1" providerId="ADAL" clId="{E0617308-1A07-4623-BC11-2546DC23579E}" dt="2024-07-26T13:46:06.887" v="1387" actId="478"/>
          <ac:spMkLst>
            <pc:docMk/>
            <pc:sldMk cId="2175170383" sldId="2426"/>
            <ac:spMk id="3" creationId="{D14F3460-0D49-5DE5-AC6C-56840CE57797}"/>
          </ac:spMkLst>
        </pc:spChg>
        <pc:spChg chg="add del mod">
          <ac:chgData name="LaFleur, Paul (FHWA)" userId="72ca73d5-1474-4e99-b9e2-8e56c801dbf1" providerId="ADAL" clId="{E0617308-1A07-4623-BC11-2546DC23579E}" dt="2024-07-26T13:46:06.887" v="1387" actId="478"/>
          <ac:spMkLst>
            <pc:docMk/>
            <pc:sldMk cId="2175170383" sldId="2426"/>
            <ac:spMk id="4" creationId="{5F969E2A-7F62-7AC0-B43E-6609C1349A9E}"/>
          </ac:spMkLst>
        </pc:spChg>
        <pc:spChg chg="add del mod">
          <ac:chgData name="LaFleur, Paul (FHWA)" userId="72ca73d5-1474-4e99-b9e2-8e56c801dbf1" providerId="ADAL" clId="{E0617308-1A07-4623-BC11-2546DC23579E}" dt="2024-07-26T13:46:06.887" v="1387" actId="478"/>
          <ac:spMkLst>
            <pc:docMk/>
            <pc:sldMk cId="2175170383" sldId="2426"/>
            <ac:spMk id="5" creationId="{95020F9B-9DF0-056C-1457-119ED514CC9B}"/>
          </ac:spMkLst>
        </pc:spChg>
        <pc:spChg chg="add mod">
          <ac:chgData name="LaFleur, Paul (FHWA)" userId="72ca73d5-1474-4e99-b9e2-8e56c801dbf1" providerId="ADAL" clId="{E0617308-1A07-4623-BC11-2546DC23579E}" dt="2024-07-26T13:52:20.044" v="1410" actId="164"/>
          <ac:spMkLst>
            <pc:docMk/>
            <pc:sldMk cId="2175170383" sldId="2426"/>
            <ac:spMk id="6" creationId="{3B5004EB-8A91-7DD7-0A07-2EF5EC0BB007}"/>
          </ac:spMkLst>
        </pc:spChg>
        <pc:spChg chg="add mod">
          <ac:chgData name="LaFleur, Paul (FHWA)" userId="72ca73d5-1474-4e99-b9e2-8e56c801dbf1" providerId="ADAL" clId="{E0617308-1A07-4623-BC11-2546DC23579E}" dt="2024-07-26T13:52:20.044" v="1410" actId="164"/>
          <ac:spMkLst>
            <pc:docMk/>
            <pc:sldMk cId="2175170383" sldId="2426"/>
            <ac:spMk id="7" creationId="{4E74E1B9-72E1-3BB8-79F0-7EF7D8C44A09}"/>
          </ac:spMkLst>
        </pc:spChg>
        <pc:spChg chg="add mod">
          <ac:chgData name="LaFleur, Paul (FHWA)" userId="72ca73d5-1474-4e99-b9e2-8e56c801dbf1" providerId="ADAL" clId="{E0617308-1A07-4623-BC11-2546DC23579E}" dt="2024-07-26T13:52:20.044" v="1410" actId="164"/>
          <ac:spMkLst>
            <pc:docMk/>
            <pc:sldMk cId="2175170383" sldId="2426"/>
            <ac:spMk id="8" creationId="{145C6F93-DDE5-80BB-876C-650A7FEA9E4C}"/>
          </ac:spMkLst>
        </pc:spChg>
        <pc:spChg chg="add mod">
          <ac:chgData name="LaFleur, Paul (FHWA)" userId="72ca73d5-1474-4e99-b9e2-8e56c801dbf1" providerId="ADAL" clId="{E0617308-1A07-4623-BC11-2546DC23579E}" dt="2024-07-26T13:52:20.044" v="1410" actId="164"/>
          <ac:spMkLst>
            <pc:docMk/>
            <pc:sldMk cId="2175170383" sldId="2426"/>
            <ac:spMk id="9" creationId="{ED9CEA82-24C4-E492-BFE0-22808F83F53E}"/>
          </ac:spMkLst>
        </pc:spChg>
        <pc:grpChg chg="add mod">
          <ac:chgData name="LaFleur, Paul (FHWA)" userId="72ca73d5-1474-4e99-b9e2-8e56c801dbf1" providerId="ADAL" clId="{E0617308-1A07-4623-BC11-2546DC23579E}" dt="2024-07-26T13:52:20.044" v="1410" actId="164"/>
          <ac:grpSpMkLst>
            <pc:docMk/>
            <pc:sldMk cId="2175170383" sldId="2426"/>
            <ac:grpSpMk id="10" creationId="{26B511E0-2A8D-1FBC-4033-8D3993FDFB9D}"/>
          </ac:grpSpMkLst>
        </pc:grpChg>
      </pc:sldChg>
      <pc:sldChg chg="modSp add mod ord">
        <pc:chgData name="LaFleur, Paul (FHWA)" userId="72ca73d5-1474-4e99-b9e2-8e56c801dbf1" providerId="ADAL" clId="{E0617308-1A07-4623-BC11-2546DC23579E}" dt="2024-07-26T13:57:21.145" v="1489" actId="20577"/>
        <pc:sldMkLst>
          <pc:docMk/>
          <pc:sldMk cId="2763556730" sldId="2427"/>
        </pc:sldMkLst>
        <pc:spChg chg="mod">
          <ac:chgData name="LaFleur, Paul (FHWA)" userId="72ca73d5-1474-4e99-b9e2-8e56c801dbf1" providerId="ADAL" clId="{E0617308-1A07-4623-BC11-2546DC23579E}" dt="2024-07-26T13:57:21.145" v="1489" actId="20577"/>
          <ac:spMkLst>
            <pc:docMk/>
            <pc:sldMk cId="2763556730" sldId="2427"/>
            <ac:spMk id="4" creationId="{B6D831A0-4A40-2947-1AA5-ACC5FC562093}"/>
          </ac:spMkLst>
        </pc:spChg>
      </pc:sldChg>
      <pc:sldChg chg="modSp add del mod ord">
        <pc:chgData name="LaFleur, Paul (FHWA)" userId="72ca73d5-1474-4e99-b9e2-8e56c801dbf1" providerId="ADAL" clId="{E0617308-1A07-4623-BC11-2546DC23579E}" dt="2024-07-26T13:58:26.101" v="1510" actId="2696"/>
        <pc:sldMkLst>
          <pc:docMk/>
          <pc:sldMk cId="3191014134" sldId="2428"/>
        </pc:sldMkLst>
        <pc:spChg chg="mod">
          <ac:chgData name="LaFleur, Paul (FHWA)" userId="72ca73d5-1474-4e99-b9e2-8e56c801dbf1" providerId="ADAL" clId="{E0617308-1A07-4623-BC11-2546DC23579E}" dt="2024-07-26T13:58:08.568" v="1507" actId="20577"/>
          <ac:spMkLst>
            <pc:docMk/>
            <pc:sldMk cId="3191014134" sldId="2428"/>
            <ac:spMk id="4" creationId="{B6D831A0-4A40-2947-1AA5-ACC5FC562093}"/>
          </ac:spMkLst>
        </pc:spChg>
      </pc:sldChg>
      <pc:sldChg chg="add">
        <pc:chgData name="LaFleur, Paul (FHWA)" userId="72ca73d5-1474-4e99-b9e2-8e56c801dbf1" providerId="ADAL" clId="{E0617308-1A07-4623-BC11-2546DC23579E}" dt="2024-07-26T13:58:16.868" v="1509" actId="2890"/>
        <pc:sldMkLst>
          <pc:docMk/>
          <pc:sldMk cId="3509671801" sldId="2429"/>
        </pc:sldMkLst>
      </pc:sldChg>
      <pc:sldChg chg="addSp delSp modSp new mod modNotesTx">
        <pc:chgData name="LaFleur, Paul (FHWA)" userId="72ca73d5-1474-4e99-b9e2-8e56c801dbf1" providerId="ADAL" clId="{E0617308-1A07-4623-BC11-2546DC23579E}" dt="2024-07-26T14:14:20.653" v="1822" actId="1076"/>
        <pc:sldMkLst>
          <pc:docMk/>
          <pc:sldMk cId="380981089" sldId="2430"/>
        </pc:sldMkLst>
        <pc:spChg chg="mod">
          <ac:chgData name="LaFleur, Paul (FHWA)" userId="72ca73d5-1474-4e99-b9e2-8e56c801dbf1" providerId="ADAL" clId="{E0617308-1A07-4623-BC11-2546DC23579E}" dt="2024-07-26T14:10:27.573" v="1663" actId="20577"/>
          <ac:spMkLst>
            <pc:docMk/>
            <pc:sldMk cId="380981089" sldId="2430"/>
            <ac:spMk id="2" creationId="{52F8087A-7740-6D4D-F19E-E8B0AB25C6B7}"/>
          </ac:spMkLst>
        </pc:spChg>
        <pc:spChg chg="del">
          <ac:chgData name="LaFleur, Paul (FHWA)" userId="72ca73d5-1474-4e99-b9e2-8e56c801dbf1" providerId="ADAL" clId="{E0617308-1A07-4623-BC11-2546DC23579E}" dt="2024-07-26T14:10:16.670" v="1651" actId="478"/>
          <ac:spMkLst>
            <pc:docMk/>
            <pc:sldMk cId="380981089" sldId="2430"/>
            <ac:spMk id="3" creationId="{EF21027F-047A-8FF7-62C2-A533F47F5726}"/>
          </ac:spMkLst>
        </pc:spChg>
        <pc:spChg chg="add mod">
          <ac:chgData name="LaFleur, Paul (FHWA)" userId="72ca73d5-1474-4e99-b9e2-8e56c801dbf1" providerId="ADAL" clId="{E0617308-1A07-4623-BC11-2546DC23579E}" dt="2024-07-26T14:14:20.653" v="1822" actId="1076"/>
          <ac:spMkLst>
            <pc:docMk/>
            <pc:sldMk cId="380981089" sldId="2430"/>
            <ac:spMk id="5" creationId="{3E3FF1AD-3230-3C97-D233-58DBAF6A4E69}"/>
          </ac:spMkLst>
        </pc:spChg>
        <pc:spChg chg="add mod">
          <ac:chgData name="LaFleur, Paul (FHWA)" userId="72ca73d5-1474-4e99-b9e2-8e56c801dbf1" providerId="ADAL" clId="{E0617308-1A07-4623-BC11-2546DC23579E}" dt="2024-07-26T14:14:20.653" v="1822" actId="1076"/>
          <ac:spMkLst>
            <pc:docMk/>
            <pc:sldMk cId="380981089" sldId="2430"/>
            <ac:spMk id="6" creationId="{4514974F-1914-F995-759E-1D43A628EE0A}"/>
          </ac:spMkLst>
        </pc:spChg>
        <pc:picChg chg="add mod">
          <ac:chgData name="LaFleur, Paul (FHWA)" userId="72ca73d5-1474-4e99-b9e2-8e56c801dbf1" providerId="ADAL" clId="{E0617308-1A07-4623-BC11-2546DC23579E}" dt="2024-07-26T14:14:08.642" v="1821" actId="1076"/>
          <ac:picMkLst>
            <pc:docMk/>
            <pc:sldMk cId="380981089" sldId="2430"/>
            <ac:picMk id="4" creationId="{841BD8A2-5C2A-C9F1-2566-818A3E9018DD}"/>
          </ac:picMkLst>
        </pc:picChg>
      </pc:sldChg>
      <pc:sldChg chg="new del">
        <pc:chgData name="LaFleur, Paul (FHWA)" userId="72ca73d5-1474-4e99-b9e2-8e56c801dbf1" providerId="ADAL" clId="{E0617308-1A07-4623-BC11-2546DC23579E}" dt="2024-07-26T14:00:19.239" v="1517" actId="2696"/>
        <pc:sldMkLst>
          <pc:docMk/>
          <pc:sldMk cId="4208090251" sldId="2431"/>
        </pc:sldMkLst>
      </pc:sldChg>
      <pc:sldChg chg="new del">
        <pc:chgData name="LaFleur, Paul (FHWA)" userId="72ca73d5-1474-4e99-b9e2-8e56c801dbf1" providerId="ADAL" clId="{E0617308-1A07-4623-BC11-2546DC23579E}" dt="2024-07-26T14:00:19.239" v="1517" actId="2696"/>
        <pc:sldMkLst>
          <pc:docMk/>
          <pc:sldMk cId="2689358570" sldId="2432"/>
        </pc:sldMkLst>
      </pc:sldChg>
      <pc:sldChg chg="new del">
        <pc:chgData name="LaFleur, Paul (FHWA)" userId="72ca73d5-1474-4e99-b9e2-8e56c801dbf1" providerId="ADAL" clId="{E0617308-1A07-4623-BC11-2546DC23579E}" dt="2024-07-26T14:00:19.239" v="1517" actId="2696"/>
        <pc:sldMkLst>
          <pc:docMk/>
          <pc:sldMk cId="876434987" sldId="2433"/>
        </pc:sldMkLst>
      </pc:sldChg>
      <pc:sldChg chg="addSp modSp new mod modNotesTx">
        <pc:chgData name="LaFleur, Paul (FHWA)" userId="72ca73d5-1474-4e99-b9e2-8e56c801dbf1" providerId="ADAL" clId="{E0617308-1A07-4623-BC11-2546DC23579E}" dt="2024-07-26T17:52:03.560" v="2498" actId="114"/>
        <pc:sldMkLst>
          <pc:docMk/>
          <pc:sldMk cId="2741154082" sldId="2434"/>
        </pc:sldMkLst>
        <pc:spChg chg="mod">
          <ac:chgData name="LaFleur, Paul (FHWA)" userId="72ca73d5-1474-4e99-b9e2-8e56c801dbf1" providerId="ADAL" clId="{E0617308-1A07-4623-BC11-2546DC23579E}" dt="2024-07-26T14:01:03.817" v="1567" actId="20577"/>
          <ac:spMkLst>
            <pc:docMk/>
            <pc:sldMk cId="2741154082" sldId="2434"/>
            <ac:spMk id="2" creationId="{C0ADD0D4-8D8E-1B81-390E-35B5EA6892F9}"/>
          </ac:spMkLst>
        </pc:spChg>
        <pc:spChg chg="mod">
          <ac:chgData name="LaFleur, Paul (FHWA)" userId="72ca73d5-1474-4e99-b9e2-8e56c801dbf1" providerId="ADAL" clId="{E0617308-1A07-4623-BC11-2546DC23579E}" dt="2024-07-26T17:52:03.560" v="2498" actId="114"/>
          <ac:spMkLst>
            <pc:docMk/>
            <pc:sldMk cId="2741154082" sldId="2434"/>
            <ac:spMk id="3" creationId="{1E5581E1-FBA5-3F50-FFA2-AABF2675D2F9}"/>
          </ac:spMkLst>
        </pc:spChg>
        <pc:spChg chg="add mod">
          <ac:chgData name="LaFleur, Paul (FHWA)" userId="72ca73d5-1474-4e99-b9e2-8e56c801dbf1" providerId="ADAL" clId="{E0617308-1A07-4623-BC11-2546DC23579E}" dt="2024-07-26T17:51:14.431" v="2497" actId="1076"/>
          <ac:spMkLst>
            <pc:docMk/>
            <pc:sldMk cId="2741154082" sldId="2434"/>
            <ac:spMk id="4" creationId="{1EB83675-A065-DB26-68FC-EACF883B622F}"/>
          </ac:spMkLst>
        </pc:spChg>
        <pc:picChg chg="add mod">
          <ac:chgData name="LaFleur, Paul (FHWA)" userId="72ca73d5-1474-4e99-b9e2-8e56c801dbf1" providerId="ADAL" clId="{E0617308-1A07-4623-BC11-2546DC23579E}" dt="2024-07-26T17:50:52.724" v="2494" actId="1076"/>
          <ac:picMkLst>
            <pc:docMk/>
            <pc:sldMk cId="2741154082" sldId="2434"/>
            <ac:picMk id="1026" creationId="{119A3846-3C13-4285-C1F9-FC7853CBA893}"/>
          </ac:picMkLst>
        </pc:picChg>
      </pc:sldChg>
      <pc:sldChg chg="addSp modSp new mod modNotesTx">
        <pc:chgData name="LaFleur, Paul (FHWA)" userId="72ca73d5-1474-4e99-b9e2-8e56c801dbf1" providerId="ADAL" clId="{E0617308-1A07-4623-BC11-2546DC23579E}" dt="2024-07-26T15:10:33.106" v="2302"/>
        <pc:sldMkLst>
          <pc:docMk/>
          <pc:sldMk cId="58446087" sldId="2435"/>
        </pc:sldMkLst>
        <pc:spChg chg="mod">
          <ac:chgData name="LaFleur, Paul (FHWA)" userId="72ca73d5-1474-4e99-b9e2-8e56c801dbf1" providerId="ADAL" clId="{E0617308-1A07-4623-BC11-2546DC23579E}" dt="2024-07-26T14:27:59.975" v="2051" actId="20577"/>
          <ac:spMkLst>
            <pc:docMk/>
            <pc:sldMk cId="58446087" sldId="2435"/>
            <ac:spMk id="2" creationId="{1543400F-427D-5548-9EE0-B00E5F28931E}"/>
          </ac:spMkLst>
        </pc:spChg>
        <pc:spChg chg="add mod">
          <ac:chgData name="LaFleur, Paul (FHWA)" userId="72ca73d5-1474-4e99-b9e2-8e56c801dbf1" providerId="ADAL" clId="{E0617308-1A07-4623-BC11-2546DC23579E}" dt="2024-07-26T15:10:12.084" v="2299" actId="1076"/>
          <ac:spMkLst>
            <pc:docMk/>
            <pc:sldMk cId="58446087" sldId="2435"/>
            <ac:spMk id="3" creationId="{D46048A7-C1ED-3144-4E6A-5F5F64A63B95}"/>
          </ac:spMkLst>
        </pc:spChg>
        <pc:spChg chg="add mod">
          <ac:chgData name="LaFleur, Paul (FHWA)" userId="72ca73d5-1474-4e99-b9e2-8e56c801dbf1" providerId="ADAL" clId="{E0617308-1A07-4623-BC11-2546DC23579E}" dt="2024-07-26T15:09:56.291" v="2297" actId="1076"/>
          <ac:spMkLst>
            <pc:docMk/>
            <pc:sldMk cId="58446087" sldId="2435"/>
            <ac:spMk id="6" creationId="{67DC6026-6BDB-0762-19DD-15C65AE4725B}"/>
          </ac:spMkLst>
        </pc:spChg>
        <pc:picChg chg="add mod">
          <ac:chgData name="LaFleur, Paul (FHWA)" userId="72ca73d5-1474-4e99-b9e2-8e56c801dbf1" providerId="ADAL" clId="{E0617308-1A07-4623-BC11-2546DC23579E}" dt="2024-07-26T15:10:02.164" v="2298" actId="1076"/>
          <ac:picMkLst>
            <pc:docMk/>
            <pc:sldMk cId="58446087" sldId="2435"/>
            <ac:picMk id="5" creationId="{CB6E9D1D-545F-CE00-3276-8719004E5E98}"/>
          </ac:picMkLst>
        </pc:picChg>
      </pc:sldChg>
      <pc:sldMasterChg chg="delSldLayout">
        <pc:chgData name="LaFleur, Paul (FHWA)" userId="72ca73d5-1474-4e99-b9e2-8e56c801dbf1" providerId="ADAL" clId="{E0617308-1A07-4623-BC11-2546DC23579E}" dt="2024-07-26T15:28:31.348" v="2475" actId="47"/>
        <pc:sldMasterMkLst>
          <pc:docMk/>
          <pc:sldMasterMk cId="3344683376" sldId="2147483648"/>
        </pc:sldMasterMkLst>
        <pc:sldLayoutChg chg="del">
          <pc:chgData name="LaFleur, Paul (FHWA)" userId="72ca73d5-1474-4e99-b9e2-8e56c801dbf1" providerId="ADAL" clId="{E0617308-1A07-4623-BC11-2546DC23579E}" dt="2024-07-26T15:27:14.037" v="2473" actId="47"/>
          <pc:sldLayoutMkLst>
            <pc:docMk/>
            <pc:sldMasterMk cId="3344683376" sldId="2147483648"/>
            <pc:sldLayoutMk cId="3495001088" sldId="2147483760"/>
          </pc:sldLayoutMkLst>
        </pc:sldLayoutChg>
        <pc:sldLayoutChg chg="del">
          <pc:chgData name="LaFleur, Paul (FHWA)" userId="72ca73d5-1474-4e99-b9e2-8e56c801dbf1" providerId="ADAL" clId="{E0617308-1A07-4623-BC11-2546DC23579E}" dt="2024-07-26T15:28:31.348" v="2475" actId="47"/>
          <pc:sldLayoutMkLst>
            <pc:docMk/>
            <pc:sldMasterMk cId="3344683376" sldId="2147483648"/>
            <pc:sldLayoutMk cId="3019111910" sldId="2147483761"/>
          </pc:sldLayoutMkLst>
        </pc:sldLayoutChg>
        <pc:sldLayoutChg chg="del">
          <pc:chgData name="LaFleur, Paul (FHWA)" userId="72ca73d5-1474-4e99-b9e2-8e56c801dbf1" providerId="ADAL" clId="{E0617308-1A07-4623-BC11-2546DC23579E}" dt="2024-07-26T15:28:31.348" v="2475" actId="47"/>
          <pc:sldLayoutMkLst>
            <pc:docMk/>
            <pc:sldMasterMk cId="3344683376" sldId="2147483648"/>
            <pc:sldLayoutMk cId="3156740090" sldId="2147483762"/>
          </pc:sldLayoutMkLst>
        </pc:sldLayoutChg>
      </pc:sldMaster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85.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291A2F-8764-48AA-89C5-ADD2418568E8}"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5EFAE66A-601C-4EA9-AD73-7E3C2F12D75E}" type="pres">
      <dgm:prSet presAssocID="{D0291A2F-8764-48AA-89C5-ADD2418568E8}" presName="linear" presStyleCnt="0">
        <dgm:presLayoutVars>
          <dgm:animLvl val="lvl"/>
          <dgm:resizeHandles val="exact"/>
        </dgm:presLayoutVars>
      </dgm:prSet>
      <dgm:spPr/>
    </dgm:pt>
  </dgm:ptLst>
  <dgm:cxnLst>
    <dgm:cxn modelId="{DD6893CA-367D-48C2-AEE1-F730579FDF7D}" type="presOf" srcId="{D0291A2F-8764-48AA-89C5-ADD2418568E8}" destId="{5EFAE66A-601C-4EA9-AD73-7E3C2F12D75E}" srcOrd="0" destOrd="0" presId="urn:microsoft.com/office/officeart/2005/8/layout/vList2"/>
  </dgm:cxnLst>
  <dgm:bg>
    <a:blipFill>
      <a:blip xmlns:r="http://schemas.openxmlformats.org/officeDocument/2006/relationships" r:embed="rId1" cstate="print">
        <a:extLst>
          <a:ext uri="{28A0092B-C50C-407E-A947-70E740481C1C}">
            <a14:useLocalDpi xmlns:a14="http://schemas.microsoft.com/office/drawing/2010/main" val="0"/>
          </a:ext>
        </a:extLst>
      </a:blip>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469925-F152-413E-80D0-BFB93F4967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940DC80-83C7-4248-A89A-F5D8A2348C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8939E5-47DE-4E03-9247-932515228076}" type="datetimeFigureOut">
              <a:rPr lang="en-US" smtClean="0"/>
              <a:t>8/6/2024</a:t>
            </a:fld>
            <a:endParaRPr lang="en-US"/>
          </a:p>
        </p:txBody>
      </p:sp>
      <p:sp>
        <p:nvSpPr>
          <p:cNvPr id="4" name="Footer Placeholder 3">
            <a:extLst>
              <a:ext uri="{FF2B5EF4-FFF2-40B4-BE49-F238E27FC236}">
                <a16:creationId xmlns:a16="http://schemas.microsoft.com/office/drawing/2014/main" id="{672402DD-28F5-484E-99B6-2D66AA68242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90179E9-0DEE-4298-9F15-39D6C3474F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66916F-A20C-44F6-B2ED-9749A758DCE0}" type="slidenum">
              <a:rPr lang="en-US" smtClean="0"/>
              <a:t>‹#›</a:t>
            </a:fld>
            <a:endParaRPr lang="en-US"/>
          </a:p>
        </p:txBody>
      </p:sp>
    </p:spTree>
    <p:extLst>
      <p:ext uri="{BB962C8B-B14F-4D97-AF65-F5344CB8AC3E}">
        <p14:creationId xmlns:p14="http://schemas.microsoft.com/office/powerpoint/2010/main" val="30031202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36CF71-A4E4-4EE1-8D3F-2D65ADEEA101}" type="datetimeFigureOut">
              <a:rPr lang="en-US" smtClean="0"/>
              <a:t>8/6/2024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1B6BC2-75C8-4408-8133-2D7262BF4749}" type="slidenum">
              <a:rPr lang="en-US" smtClean="0"/>
              <a:t>‹#›</a:t>
            </a:fld>
            <a:endParaRPr lang="en-US"/>
          </a:p>
        </p:txBody>
      </p:sp>
    </p:spTree>
    <p:extLst>
      <p:ext uri="{BB962C8B-B14F-4D97-AF65-F5344CB8AC3E}">
        <p14:creationId xmlns:p14="http://schemas.microsoft.com/office/powerpoint/2010/main" val="3522423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stephen.parker@ad.dot.gov"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ransportation.gov/grants/ss4a/2022-award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Thanks for having me</a:t>
            </a:r>
          </a:p>
          <a:p>
            <a:pPr marL="0" indent="0">
              <a:buFont typeface="Arial" panose="020B0604020202020204" pitchFamily="34" charset="0"/>
              <a:buNone/>
            </a:pPr>
            <a:r>
              <a:rPr lang="en-US" dirty="0"/>
              <a:t>Short intro/bio</a:t>
            </a:r>
          </a:p>
          <a:p>
            <a:pPr marL="0" indent="0">
              <a:buFont typeface="Arial" panose="020B0604020202020204" pitchFamily="34" charset="0"/>
              <a:buNone/>
            </a:pPr>
            <a:r>
              <a:rPr lang="en-US" dirty="0"/>
              <a:t>Here to speak to you today about a portion of an upcoming publication titled Systemic Safety User Guide. This publication is due out any day, in fact it might have been published today.</a:t>
            </a:r>
          </a:p>
          <a:p>
            <a:endParaRPr lang="en-US" dirty="0"/>
          </a:p>
        </p:txBody>
      </p:sp>
      <p:sp>
        <p:nvSpPr>
          <p:cNvPr id="4" name="Slide Number Placeholder 3"/>
          <p:cNvSpPr>
            <a:spLocks noGrp="1"/>
          </p:cNvSpPr>
          <p:nvPr>
            <p:ph type="sldNum" sz="quarter" idx="5"/>
          </p:nvPr>
        </p:nvSpPr>
        <p:spPr/>
        <p:txBody>
          <a:bodyPr/>
          <a:lstStyle/>
          <a:p>
            <a:fld id="{421B6BC2-75C8-4408-8133-2D7262BF4749}" type="slidenum">
              <a:rPr lang="en-US" smtClean="0"/>
              <a:t>1</a:t>
            </a:fld>
            <a:endParaRPr lang="en-US"/>
          </a:p>
        </p:txBody>
      </p:sp>
    </p:spTree>
    <p:extLst>
      <p:ext uri="{BB962C8B-B14F-4D97-AF65-F5344CB8AC3E}">
        <p14:creationId xmlns:p14="http://schemas.microsoft.com/office/powerpoint/2010/main" val="697467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t>MassDOT Behavioral Crash Analysis: </a:t>
            </a:r>
            <a:r>
              <a:rPr lang="en-US" sz="1200" dirty="0">
                <a:effectLst/>
                <a:latin typeface="Arial" panose="020B0604020202020204" pitchFamily="34" charset="0"/>
                <a:ea typeface="MS Mincho" panose="02020609040205080304" pitchFamily="49" charset="-128"/>
                <a:cs typeface="Arial" panose="020B0604020202020204" pitchFamily="34" charset="0"/>
              </a:rPr>
              <a:t>Agencies typically employ systemic safety analysis to plan infrastructure improvements. However, the process can also be used to plan and prioritize non-infrastructure improvements. The MassDOT used systemic safety analysis to prioritize locations for behavioral safety campaigns. This case study describes MassDOT’s systemic safety analysis of impaired driving, distracted driving, and occupant protection crashes. </a:t>
            </a:r>
            <a:r>
              <a:rPr lang="en-US" sz="1200" dirty="0">
                <a:effectLst/>
                <a:latin typeface="Arial" panose="020B0604020202020204" pitchFamily="34" charset="0"/>
                <a:ea typeface="MS Mincho" panose="02020609040205080304" pitchFamily="49" charset="-128"/>
              </a:rPr>
              <a:t>Graphic is a  Statewide ranking map for Distracted Driving. </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p>
            <a:pPr marL="0" marR="0">
              <a:lnSpc>
                <a:spcPct val="107000"/>
              </a:lnSpc>
              <a:spcBef>
                <a:spcPts val="200"/>
              </a:spcBef>
              <a:spcAft>
                <a:spcPts val="1200"/>
              </a:spcAft>
            </a:pPr>
            <a:r>
              <a:rPr lang="en-US" sz="1200" b="1" dirty="0">
                <a:solidFill>
                  <a:srgbClr val="323050"/>
                </a:solidFill>
                <a:effectLst/>
                <a:latin typeface="Arial" panose="020B0604020202020204" pitchFamily="34" charset="0"/>
                <a:ea typeface="Yu Gothic Light" panose="020B0300000000000000" pitchFamily="34" charset="-128"/>
                <a:cs typeface="Times New Roman" panose="02020603050405020304" pitchFamily="18" charset="0"/>
              </a:rPr>
              <a:t>Objective </a:t>
            </a:r>
          </a:p>
          <a:p>
            <a:pPr marL="0" marR="0">
              <a:lnSpc>
                <a:spcPct val="107000"/>
              </a:lnSpc>
              <a:spcBef>
                <a:spcPts val="0"/>
              </a:spcBef>
              <a:spcAft>
                <a:spcPts val="800"/>
              </a:spcAft>
            </a:pPr>
            <a:r>
              <a:rPr lang="en-US" sz="1200" dirty="0">
                <a:effectLst/>
                <a:latin typeface="Arial" panose="020B0604020202020204" pitchFamily="34" charset="0"/>
                <a:ea typeface="MS Mincho" panose="02020609040205080304" pitchFamily="49" charset="-128"/>
                <a:cs typeface="Arial" panose="020B0604020202020204" pitchFamily="34" charset="0"/>
              </a:rPr>
              <a:t>MassDOT used systemic safety analysis to prioritize locations for distracted driving, impaired driving, and unbelted occupant countermeasures.</a:t>
            </a:r>
          </a:p>
          <a:p>
            <a:pPr marL="0" marR="0">
              <a:lnSpc>
                <a:spcPct val="107000"/>
              </a:lnSpc>
              <a:spcBef>
                <a:spcPts val="200"/>
              </a:spcBef>
              <a:spcAft>
                <a:spcPts val="1200"/>
              </a:spcAft>
            </a:pPr>
            <a:r>
              <a:rPr lang="en-US" sz="1200" b="1" dirty="0">
                <a:solidFill>
                  <a:srgbClr val="323050"/>
                </a:solidFill>
                <a:effectLst/>
                <a:latin typeface="Arial" panose="020B0604020202020204" pitchFamily="34" charset="0"/>
                <a:ea typeface="Yu Gothic Light" panose="020B0300000000000000" pitchFamily="34" charset="-128"/>
                <a:cs typeface="Times New Roman" panose="02020603050405020304" pitchFamily="18" charset="0"/>
              </a:rPr>
              <a:t>Key Takeaways</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MS Mincho" panose="02020609040205080304" pitchFamily="49" charset="-128"/>
                <a:cs typeface="Arial" panose="020B0604020202020204" pitchFamily="34" charset="0"/>
              </a:rPr>
              <a:t>Systemic safety analysis is a useful process for behavioral crash analysis.</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MS Mincho" panose="02020609040205080304" pitchFamily="49" charset="-128"/>
                <a:cs typeface="Arial" panose="020B0604020202020204" pitchFamily="34" charset="0"/>
              </a:rPr>
              <a:t>Systemic safety analysis can use a mix of risk factor identification methodologies and risk score weighting methods.</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MS Mincho" panose="02020609040205080304" pitchFamily="49" charset="-128"/>
                <a:cs typeface="Arial" panose="020B0604020202020204" pitchFamily="34" charset="0"/>
              </a:rPr>
              <a:t>Systemic safety analysis can be applied to geographic areas (such as cities and towns), not just roadway elements.</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Arial" panose="020B0604020202020204" pitchFamily="34" charset="0"/>
                <a:ea typeface="MS Mincho" panose="02020609040205080304" pitchFamily="49" charset="-128"/>
                <a:cs typeface="Arial" panose="020B0604020202020204" pitchFamily="34" charset="0"/>
              </a:rPr>
              <a:t>Visualizations can help communicate the highest risk components of the network to stakeholders and the public.</a:t>
            </a:r>
          </a:p>
          <a:p>
            <a:endParaRPr lang="en-US" dirty="0"/>
          </a:p>
        </p:txBody>
      </p:sp>
      <p:sp>
        <p:nvSpPr>
          <p:cNvPr id="4" name="Slide Number Placeholder 3"/>
          <p:cNvSpPr>
            <a:spLocks noGrp="1"/>
          </p:cNvSpPr>
          <p:nvPr>
            <p:ph type="sldNum" sz="quarter" idx="5"/>
          </p:nvPr>
        </p:nvSpPr>
        <p:spPr/>
        <p:txBody>
          <a:bodyPr/>
          <a:lstStyle/>
          <a:p>
            <a:fld id="{421B6BC2-75C8-4408-8133-2D7262BF4749}" type="slidenum">
              <a:rPr lang="en-US" smtClean="0"/>
              <a:t>14</a:t>
            </a:fld>
            <a:endParaRPr lang="en-US"/>
          </a:p>
        </p:txBody>
      </p:sp>
    </p:spTree>
    <p:extLst>
      <p:ext uri="{BB962C8B-B14F-4D97-AF65-F5344CB8AC3E}">
        <p14:creationId xmlns:p14="http://schemas.microsoft.com/office/powerpoint/2010/main" val="1948942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pubs from matt are pending publication any day!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rPr>
              <a:t>The current training includes examples and activities to help learners practice various aspects of the systemic approach. These examples and activities will be reviewed to reflect changes to the process or components in the updated guide or changed if new real-life case studies are identified.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rPr>
              <a:t>Additionally, these are just a few of several resources which can assist with your agency implementing the systemic approach to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rgbClr val="1F3864"/>
              </a:solidFill>
              <a:effectLst/>
              <a:latin typeface="Arial" panose="020B0604020202020204" pitchFamily="34" charset="0"/>
              <a:ea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421B6BC2-75C8-4408-8133-2D7262BF4749}" type="slidenum">
              <a:rPr lang="en-US" smtClean="0"/>
              <a:t>16</a:t>
            </a:fld>
            <a:endParaRPr lang="en-US"/>
          </a:p>
        </p:txBody>
      </p:sp>
    </p:spTree>
    <p:extLst>
      <p:ext uri="{BB962C8B-B14F-4D97-AF65-F5344CB8AC3E}">
        <p14:creationId xmlns:p14="http://schemas.microsoft.com/office/powerpoint/2010/main" val="3607742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rgbClr val="1F3864"/>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participating in the Systemic Safety: An Update to the </a:t>
            </a:r>
            <a:r>
              <a:rPr lang="en-US" i="1" dirty="0"/>
              <a:t>Systemic Safety Project Selection Tool </a:t>
            </a:r>
            <a:r>
              <a:rPr lang="en-US" i="0" dirty="0"/>
              <a:t>presentation. The updated </a:t>
            </a:r>
            <a:r>
              <a:rPr lang="en-US" i="1" dirty="0"/>
              <a:t>Systemic Safety Project Selection Tool </a:t>
            </a:r>
            <a:r>
              <a:rPr lang="en-US" i="0" dirty="0"/>
              <a:t>can be found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Contact information for questions or concerns on the </a:t>
            </a:r>
            <a:r>
              <a:rPr lang="en-US" i="1" dirty="0"/>
              <a:t>Project Selection Tool </a:t>
            </a:r>
            <a:r>
              <a:rPr lang="en-US" i="0" dirty="0"/>
              <a:t>are on the slide and can be found here:  </a:t>
            </a:r>
            <a:endParaRPr lang="en-US" dirty="0"/>
          </a:p>
          <a:p>
            <a:endParaRPr lang="en-US" dirty="0"/>
          </a:p>
        </p:txBody>
      </p:sp>
      <p:sp>
        <p:nvSpPr>
          <p:cNvPr id="4" name="Slide Number Placeholder 3"/>
          <p:cNvSpPr>
            <a:spLocks noGrp="1"/>
          </p:cNvSpPr>
          <p:nvPr>
            <p:ph type="sldNum" sz="quarter" idx="5"/>
          </p:nvPr>
        </p:nvSpPr>
        <p:spPr/>
        <p:txBody>
          <a:bodyPr/>
          <a:lstStyle/>
          <a:p>
            <a:fld id="{421B6BC2-75C8-4408-8133-2D7262BF4749}" type="slidenum">
              <a:rPr lang="en-US" smtClean="0"/>
              <a:t>17</a:t>
            </a:fld>
            <a:endParaRPr lang="en-US"/>
          </a:p>
        </p:txBody>
      </p:sp>
    </p:spTree>
    <p:extLst>
      <p:ext uri="{BB962C8B-B14F-4D97-AF65-F5344CB8AC3E}">
        <p14:creationId xmlns:p14="http://schemas.microsoft.com/office/powerpoint/2010/main" val="345989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Segoe UI Symbol" panose="020B0502040204020203" pitchFamily="34" charset="0"/>
                <a:ea typeface="Segoe UI" panose="020B0502040204020203" pitchFamily="34" charset="0"/>
                <a:cs typeface="Arial" panose="020B0604020202020204" pitchFamily="34" charset="0"/>
              </a:rPr>
              <a:t>The road safety management process is generally a six-step cycle, consisting of the following (AASHTO, 2010):</a:t>
            </a:r>
          </a:p>
          <a:p>
            <a:pPr marL="342900" marR="0" lvl="0" indent="-342900">
              <a:lnSpc>
                <a:spcPct val="107000"/>
              </a:lnSpc>
              <a:spcBef>
                <a:spcPts val="0"/>
              </a:spcBef>
              <a:spcAft>
                <a:spcPts val="0"/>
              </a:spcAft>
              <a:buFont typeface="+mj-lt"/>
              <a:buAutoNum type="arabicPeriod"/>
            </a:pPr>
            <a:r>
              <a:rPr lang="en-US" sz="1800" b="1" dirty="0">
                <a:effectLst/>
                <a:latin typeface="Segoe UI Symbol" panose="020B0502040204020203" pitchFamily="34" charset="0"/>
                <a:ea typeface="Segoe UI" panose="020B0502040204020203" pitchFamily="34" charset="0"/>
                <a:cs typeface="Arial" panose="020B0604020202020204" pitchFamily="34" charset="0"/>
              </a:rPr>
              <a:t>Network screening</a:t>
            </a:r>
            <a:r>
              <a:rPr lang="en-US" sz="1800" dirty="0">
                <a:effectLst/>
                <a:latin typeface="Segoe UI Symbol" panose="020B0502040204020203" pitchFamily="34" charset="0"/>
                <a:ea typeface="Segoe UI" panose="020B0502040204020203" pitchFamily="34" charset="0"/>
                <a:cs typeface="Arial" panose="020B0604020202020204" pitchFamily="34" charset="0"/>
              </a:rPr>
              <a:t> – scanning the transportation system to identify sites with the potential or need for safety improvement.</a:t>
            </a:r>
          </a:p>
          <a:p>
            <a:pPr marL="342900" marR="0" lvl="0" indent="-342900">
              <a:lnSpc>
                <a:spcPct val="107000"/>
              </a:lnSpc>
              <a:spcBef>
                <a:spcPts val="0"/>
              </a:spcBef>
              <a:spcAft>
                <a:spcPts val="0"/>
              </a:spcAft>
              <a:buFont typeface="+mj-lt"/>
              <a:buAutoNum type="arabicPeriod"/>
            </a:pPr>
            <a:r>
              <a:rPr lang="en-US" sz="1800" b="1" dirty="0">
                <a:effectLst/>
                <a:latin typeface="Segoe UI Symbol" panose="020B0502040204020203" pitchFamily="34" charset="0"/>
                <a:ea typeface="Segoe UI" panose="020B0502040204020203" pitchFamily="34" charset="0"/>
                <a:cs typeface="Arial" panose="020B0604020202020204" pitchFamily="34" charset="0"/>
              </a:rPr>
              <a:t>Diagnosis</a:t>
            </a:r>
            <a:r>
              <a:rPr lang="en-US" sz="1800" dirty="0">
                <a:effectLst/>
                <a:latin typeface="Segoe UI Symbol" panose="020B0502040204020203" pitchFamily="34" charset="0"/>
                <a:ea typeface="Segoe UI" panose="020B0502040204020203" pitchFamily="34" charset="0"/>
                <a:cs typeface="Arial" panose="020B0604020202020204" pitchFamily="34" charset="0"/>
              </a:rPr>
              <a:t> – reviewing the conditions and crash data at a site or across a system to identify specific safety issues and contributing factors.</a:t>
            </a:r>
          </a:p>
          <a:p>
            <a:pPr marL="342900" marR="0" lvl="0" indent="-342900">
              <a:lnSpc>
                <a:spcPct val="107000"/>
              </a:lnSpc>
              <a:spcBef>
                <a:spcPts val="0"/>
              </a:spcBef>
              <a:spcAft>
                <a:spcPts val="0"/>
              </a:spcAft>
              <a:buFont typeface="+mj-lt"/>
              <a:buAutoNum type="arabicPeriod"/>
            </a:pPr>
            <a:r>
              <a:rPr lang="en-US" sz="1800" b="1" dirty="0">
                <a:effectLst/>
                <a:latin typeface="Segoe UI Symbol" panose="020B0502040204020203" pitchFamily="34" charset="0"/>
                <a:ea typeface="Segoe UI" panose="020B0502040204020203" pitchFamily="34" charset="0"/>
                <a:cs typeface="Arial" panose="020B0604020202020204" pitchFamily="34" charset="0"/>
              </a:rPr>
              <a:t>Countermeasure selection</a:t>
            </a:r>
            <a:r>
              <a:rPr lang="en-US" sz="1800" dirty="0">
                <a:effectLst/>
                <a:latin typeface="Segoe UI Symbol" panose="020B0502040204020203" pitchFamily="34" charset="0"/>
                <a:ea typeface="Segoe UI" panose="020B0502040204020203" pitchFamily="34" charset="0"/>
                <a:cs typeface="Arial" panose="020B0604020202020204" pitchFamily="34" charset="0"/>
              </a:rPr>
              <a:t> – identifying possible countermeasures to treat or mitigate the previously-identified safety issues and contributing factors at the site.</a:t>
            </a:r>
          </a:p>
          <a:p>
            <a:pPr marL="342900" marR="0" lvl="0" indent="-342900">
              <a:lnSpc>
                <a:spcPct val="107000"/>
              </a:lnSpc>
              <a:spcBef>
                <a:spcPts val="0"/>
              </a:spcBef>
              <a:spcAft>
                <a:spcPts val="0"/>
              </a:spcAft>
              <a:buFont typeface="+mj-lt"/>
              <a:buAutoNum type="arabicPeriod"/>
            </a:pPr>
            <a:r>
              <a:rPr lang="en-US" sz="1800" b="1" dirty="0">
                <a:effectLst/>
                <a:latin typeface="Segoe UI Symbol" panose="020B0502040204020203" pitchFamily="34" charset="0"/>
                <a:ea typeface="Segoe UI" panose="020B0502040204020203" pitchFamily="34" charset="0"/>
                <a:cs typeface="Arial" panose="020B0604020202020204" pitchFamily="34" charset="0"/>
              </a:rPr>
              <a:t>Economic appraisal</a:t>
            </a:r>
            <a:r>
              <a:rPr lang="en-US" sz="1800" dirty="0">
                <a:effectLst/>
                <a:latin typeface="Segoe UI Symbol" panose="020B0502040204020203" pitchFamily="34" charset="0"/>
                <a:ea typeface="Segoe UI" panose="020B0502040204020203" pitchFamily="34" charset="0"/>
                <a:cs typeface="Arial" panose="020B0604020202020204" pitchFamily="34" charset="0"/>
              </a:rPr>
              <a:t> – reviewing the potential economic benefits of the proposed countermeasures at a site.</a:t>
            </a:r>
          </a:p>
          <a:p>
            <a:pPr marL="342900" marR="0" lvl="0" indent="-342900">
              <a:lnSpc>
                <a:spcPct val="107000"/>
              </a:lnSpc>
              <a:spcBef>
                <a:spcPts val="0"/>
              </a:spcBef>
              <a:spcAft>
                <a:spcPts val="0"/>
              </a:spcAft>
              <a:buFont typeface="+mj-lt"/>
              <a:buAutoNum type="arabicPeriod"/>
            </a:pPr>
            <a:r>
              <a:rPr lang="en-US" sz="1800" b="1" dirty="0">
                <a:effectLst/>
                <a:latin typeface="Segoe UI Symbol" panose="020B0502040204020203" pitchFamily="34" charset="0"/>
                <a:ea typeface="Segoe UI" panose="020B0502040204020203" pitchFamily="34" charset="0"/>
                <a:cs typeface="Arial" panose="020B0604020202020204" pitchFamily="34" charset="0"/>
              </a:rPr>
              <a:t>Project prioritization</a:t>
            </a:r>
            <a:r>
              <a:rPr lang="en-US" sz="1800" dirty="0">
                <a:effectLst/>
                <a:latin typeface="Segoe UI Symbol" panose="020B0502040204020203" pitchFamily="34" charset="0"/>
                <a:ea typeface="Segoe UI" panose="020B0502040204020203" pitchFamily="34" charset="0"/>
                <a:cs typeface="Arial" panose="020B0604020202020204" pitchFamily="34" charset="0"/>
              </a:rPr>
              <a:t> – comparing estimates of economic, safety, and other data to develop a portfolio of projects that maximizes the benefits of available funding.</a:t>
            </a:r>
          </a:p>
          <a:p>
            <a:pPr marL="342900" marR="0" lvl="0" indent="-342900">
              <a:lnSpc>
                <a:spcPct val="107000"/>
              </a:lnSpc>
              <a:spcBef>
                <a:spcPts val="0"/>
              </a:spcBef>
              <a:spcAft>
                <a:spcPts val="800"/>
              </a:spcAft>
              <a:buFont typeface="+mj-lt"/>
              <a:buAutoNum type="arabicPeriod"/>
            </a:pPr>
            <a:r>
              <a:rPr lang="en-US" sz="1800" b="1" dirty="0">
                <a:effectLst/>
                <a:latin typeface="Segoe UI Symbol" panose="020B0502040204020203" pitchFamily="34" charset="0"/>
                <a:ea typeface="Segoe UI" panose="020B0502040204020203" pitchFamily="34" charset="0"/>
                <a:cs typeface="Arial" panose="020B0604020202020204" pitchFamily="34" charset="0"/>
              </a:rPr>
              <a:t>Safety effectiveness evaluation</a:t>
            </a:r>
            <a:r>
              <a:rPr lang="en-US" sz="1800" dirty="0">
                <a:effectLst/>
                <a:latin typeface="Segoe UI Symbol" panose="020B0502040204020203" pitchFamily="34" charset="0"/>
                <a:ea typeface="Segoe UI" panose="020B0502040204020203" pitchFamily="34" charset="0"/>
                <a:cs typeface="Arial" panose="020B0604020202020204" pitchFamily="34" charset="0"/>
              </a:rPr>
              <a:t> – evaluating the safety and economic performance of safety projects, countermeasures, and programs, at specific locations and across the system, to quantify benefits and inform future investments.</a:t>
            </a:r>
          </a:p>
          <a:p>
            <a:pPr marL="0" marR="0" lvl="0" indent="0">
              <a:spcBef>
                <a:spcPts val="0"/>
              </a:spcBef>
              <a:spcAft>
                <a:spcPts val="0"/>
              </a:spcAft>
              <a:buFont typeface="Arial" panose="020B0604020202020204" pitchFamily="34" charset="0"/>
              <a:buNone/>
              <a:tabLst>
                <a:tab pos="457200" algn="l"/>
              </a:tabLst>
            </a:pPr>
            <a:endParaRPr lang="en-US" sz="1200" kern="1200" dirty="0">
              <a:solidFill>
                <a:srgbClr val="000000"/>
              </a:solidFill>
              <a:effectLst/>
              <a:latin typeface="Calibri" panose="020F0502020204030204" pitchFamily="34" charset="0"/>
              <a:ea typeface="+mn-ea"/>
              <a:cs typeface="+mn-cs"/>
            </a:endParaRPr>
          </a:p>
          <a:p>
            <a:pPr marL="0" marR="0" lvl="0" indent="0">
              <a:spcBef>
                <a:spcPts val="0"/>
              </a:spcBef>
              <a:spcAft>
                <a:spcPts val="0"/>
              </a:spcAft>
              <a:buFont typeface="Arial" panose="020B0604020202020204" pitchFamily="34" charset="0"/>
              <a:buNone/>
              <a:tabLst>
                <a:tab pos="457200" algn="l"/>
              </a:tabLst>
            </a:pPr>
            <a:r>
              <a:rPr lang="en-US" sz="1800" dirty="0">
                <a:effectLst/>
                <a:latin typeface="Segoe UI Symbol" panose="020B0502040204020203" pitchFamily="34" charset="0"/>
                <a:ea typeface="Segoe UI" panose="020B0502040204020203" pitchFamily="34" charset="0"/>
                <a:cs typeface="Arial" panose="020B0604020202020204" pitchFamily="34" charset="0"/>
              </a:rPr>
              <a:t>Safety management is cyclical, with one step feeding into the next, including evaluation of results feeding back into future cycles</a:t>
            </a:r>
          </a:p>
          <a:p>
            <a:pPr marL="0" marR="0" lvl="0" indent="0">
              <a:spcBef>
                <a:spcPts val="0"/>
              </a:spcBef>
              <a:spcAft>
                <a:spcPts val="0"/>
              </a:spcAft>
              <a:buFont typeface="Arial" panose="020B0604020202020204" pitchFamily="34" charset="0"/>
              <a:buNone/>
              <a:tabLst>
                <a:tab pos="457200" algn="l"/>
              </a:tabLst>
            </a:pPr>
            <a:endParaRPr lang="en-US" sz="1800" kern="1200" dirty="0">
              <a:solidFill>
                <a:srgbClr val="000000"/>
              </a:solidFill>
              <a:effectLst/>
              <a:latin typeface="Segoe UI Symbol" panose="020B0502040204020203" pitchFamily="34" charset="0"/>
              <a:ea typeface="+mn-ea"/>
              <a:cs typeface="Arial" panose="020B0604020202020204" pitchFamily="34" charset="0"/>
            </a:endParaRPr>
          </a:p>
          <a:p>
            <a:pPr marL="0" marR="0" lvl="0" indent="0">
              <a:spcBef>
                <a:spcPts val="0"/>
              </a:spcBef>
              <a:spcAft>
                <a:spcPts val="0"/>
              </a:spcAft>
              <a:buFont typeface="Arial" panose="020B0604020202020204" pitchFamily="34" charset="0"/>
              <a:buNone/>
              <a:tabLst>
                <a:tab pos="457200" algn="l"/>
              </a:tabLst>
            </a:pPr>
            <a:r>
              <a:rPr lang="en-US" sz="1800" dirty="0">
                <a:effectLst/>
                <a:latin typeface="Segoe UI Symbol" panose="020B0502040204020203" pitchFamily="34" charset="0"/>
                <a:ea typeface="Segoe UI" panose="020B0502040204020203" pitchFamily="34" charset="0"/>
                <a:cs typeface="Arial" panose="020B0604020202020204" pitchFamily="34" charset="0"/>
              </a:rPr>
              <a:t>An effective safety management program includes a combination of both reactive and proactive safety projects focused on reducing the frequency of crashes which result in severe injuries, including fatalities.</a:t>
            </a:r>
          </a:p>
          <a:p>
            <a:pPr marL="0" marR="0" lvl="0" indent="0">
              <a:spcBef>
                <a:spcPts val="0"/>
              </a:spcBef>
              <a:spcAft>
                <a:spcPts val="0"/>
              </a:spcAft>
              <a:buFont typeface="Arial" panose="020B0604020202020204" pitchFamily="34" charset="0"/>
              <a:buNone/>
              <a:tabLst>
                <a:tab pos="457200" algn="l"/>
              </a:tabLst>
            </a:pPr>
            <a:endParaRPr lang="en-US" sz="1800" kern="1200" dirty="0">
              <a:solidFill>
                <a:srgbClr val="000000"/>
              </a:solidFill>
              <a:effectLst/>
              <a:latin typeface="Segoe UI Symbol" panose="020B0502040204020203" pitchFamily="34" charset="0"/>
              <a:ea typeface="+mn-ea"/>
              <a:cs typeface="Arial" panose="020B0604020202020204" pitchFamily="34" charset="0"/>
            </a:endParaRPr>
          </a:p>
          <a:p>
            <a:pPr marL="0" marR="0" lvl="0" indent="0">
              <a:spcBef>
                <a:spcPts val="0"/>
              </a:spcBef>
              <a:spcAft>
                <a:spcPts val="0"/>
              </a:spcAft>
              <a:buFont typeface="Arial" panose="020B0604020202020204" pitchFamily="34" charset="0"/>
              <a:buNone/>
              <a:tabLst>
                <a:tab pos="457200" algn="l"/>
              </a:tabLst>
            </a:pPr>
            <a:r>
              <a:rPr lang="en-US" sz="1800" dirty="0">
                <a:effectLst/>
                <a:latin typeface="Segoe UI Symbol" panose="020B0502040204020203" pitchFamily="34" charset="0"/>
                <a:ea typeface="Segoe UI" panose="020B0502040204020203" pitchFamily="34" charset="0"/>
                <a:cs typeface="Arial" panose="020B0604020202020204" pitchFamily="34" charset="0"/>
              </a:rPr>
              <a:t>The reactive component—</a:t>
            </a:r>
            <a:r>
              <a:rPr lang="en-US" sz="1800" b="1" dirty="0">
                <a:effectLst/>
                <a:latin typeface="Segoe UI Symbol" panose="020B0502040204020203" pitchFamily="34" charset="0"/>
                <a:ea typeface="Segoe UI" panose="020B0502040204020203" pitchFamily="34" charset="0"/>
                <a:cs typeface="Arial" panose="020B0604020202020204" pitchFamily="34" charset="0"/>
              </a:rPr>
              <a:t>site-specific</a:t>
            </a:r>
            <a:r>
              <a:rPr lang="en-US" sz="1800" dirty="0">
                <a:effectLst/>
                <a:latin typeface="Segoe UI Symbol" panose="020B0502040204020203" pitchFamily="34" charset="0"/>
                <a:ea typeface="Segoe UI" panose="020B0502040204020203" pitchFamily="34" charset="0"/>
                <a:cs typeface="Arial" panose="020B0604020202020204" pitchFamily="34" charset="0"/>
              </a:rPr>
              <a:t>—is built from traditional network screening approaches as characterized in Part B of the Highway Safety Manual (HSM). Agencies can be proactive using two approaches – </a:t>
            </a:r>
            <a:r>
              <a:rPr lang="en-US" sz="1800" b="1" dirty="0">
                <a:effectLst/>
                <a:latin typeface="Segoe UI Symbol" panose="020B0502040204020203" pitchFamily="34" charset="0"/>
                <a:ea typeface="Segoe UI" panose="020B0502040204020203" pitchFamily="34" charset="0"/>
                <a:cs typeface="Arial" panose="020B0604020202020204" pitchFamily="34" charset="0"/>
              </a:rPr>
              <a:t>systematic</a:t>
            </a:r>
            <a:r>
              <a:rPr lang="en-US" sz="1800" dirty="0">
                <a:effectLst/>
                <a:latin typeface="Segoe UI Symbol" panose="020B0502040204020203" pitchFamily="34" charset="0"/>
                <a:ea typeface="Segoe UI" panose="020B0502040204020203" pitchFamily="34" charset="0"/>
                <a:cs typeface="Arial" panose="020B0604020202020204" pitchFamily="34" charset="0"/>
              </a:rPr>
              <a:t> and </a:t>
            </a:r>
            <a:r>
              <a:rPr lang="en-US" sz="1800" b="1" dirty="0">
                <a:effectLst/>
                <a:latin typeface="Segoe UI Symbol" panose="020B0502040204020203" pitchFamily="34" charset="0"/>
                <a:ea typeface="Segoe UI" panose="020B0502040204020203" pitchFamily="34" charset="0"/>
                <a:cs typeface="Arial" panose="020B0604020202020204" pitchFamily="34" charset="0"/>
              </a:rPr>
              <a:t>systemic</a:t>
            </a:r>
            <a:r>
              <a:rPr lang="en-US" sz="1800" dirty="0">
                <a:effectLst/>
                <a:latin typeface="Segoe UI Symbol" panose="020B0502040204020203" pitchFamily="34" charset="0"/>
                <a:ea typeface="Segoe UI" panose="020B0502040204020203" pitchFamily="34" charset="0"/>
                <a:cs typeface="Arial" panose="020B0604020202020204" pitchFamily="34" charset="0"/>
              </a:rPr>
              <a:t>. </a:t>
            </a:r>
            <a:r>
              <a:rPr lang="en-US" sz="1800" b="1" dirty="0">
                <a:effectLst/>
                <a:latin typeface="Segoe UI Symbol" panose="020B0502040204020203" pitchFamily="34" charset="0"/>
                <a:ea typeface="Segoe UI" panose="020B0502040204020203" pitchFamily="34" charset="0"/>
                <a:cs typeface="Arial" panose="020B0604020202020204" pitchFamily="34" charset="0"/>
              </a:rPr>
              <a:t>A systematic approach to safety involves the installation of a safety countermeasure at all sites system-wide that meet specific criteria</a:t>
            </a:r>
            <a:r>
              <a:rPr lang="en-US" sz="1800" dirty="0">
                <a:effectLst/>
                <a:latin typeface="Segoe UI Symbol" panose="020B0502040204020203" pitchFamily="34" charset="0"/>
                <a:ea typeface="Segoe UI" panose="020B0502040204020203" pitchFamily="34" charset="0"/>
                <a:cs typeface="Arial" panose="020B0604020202020204" pitchFamily="34" charset="0"/>
              </a:rPr>
              <a:t>. </a:t>
            </a:r>
          </a:p>
          <a:p>
            <a:pPr marL="0" marR="0" lvl="0" indent="0">
              <a:spcBef>
                <a:spcPts val="0"/>
              </a:spcBef>
              <a:spcAft>
                <a:spcPts val="0"/>
              </a:spcAft>
              <a:buFont typeface="Arial" panose="020B0604020202020204" pitchFamily="34" charset="0"/>
              <a:buNone/>
              <a:tabLst>
                <a:tab pos="457200" algn="l"/>
              </a:tabLst>
            </a:pPr>
            <a:endParaRPr lang="en-US" sz="1200" kern="1200" dirty="0">
              <a:solidFill>
                <a:srgbClr val="000000"/>
              </a:solidFill>
              <a:effectLst/>
              <a:latin typeface="Calibri" panose="020F0502020204030204" pitchFamily="34" charset="0"/>
              <a:ea typeface="+mn-ea"/>
              <a:cs typeface="+mn-cs"/>
            </a:endParaRPr>
          </a:p>
          <a:p>
            <a:pPr marL="0" marR="0" lvl="0" indent="0">
              <a:spcBef>
                <a:spcPts val="0"/>
              </a:spcBef>
              <a:spcAft>
                <a:spcPts val="0"/>
              </a:spcAft>
              <a:buFont typeface="Arial" panose="020B0604020202020204" pitchFamily="34" charset="0"/>
              <a:buNone/>
              <a:tabLst>
                <a:tab pos="457200" algn="l"/>
              </a:tabLst>
            </a:pPr>
            <a:r>
              <a:rPr lang="en-US" sz="1800" b="1" dirty="0">
                <a:effectLst/>
                <a:latin typeface="Segoe UI Symbol" panose="020B0502040204020203" pitchFamily="34" charset="0"/>
                <a:ea typeface="Segoe UI" panose="020B0502040204020203" pitchFamily="34" charset="0"/>
                <a:cs typeface="Arial" panose="020B0604020202020204" pitchFamily="34" charset="0"/>
              </a:rPr>
              <a:t>A systemic approach involves the installation of low- to moderate-cost countermeasures at locations with the highest risk of severe crashes</a:t>
            </a:r>
            <a:endParaRPr lang="en-US" sz="1200" kern="1200" dirty="0">
              <a:solidFill>
                <a:srgbClr val="000000"/>
              </a:solidFill>
              <a:effectLst/>
              <a:latin typeface="Calibri" panose="020F0502020204030204" pitchFamily="34" charset="0"/>
              <a:ea typeface="+mn-ea"/>
              <a:cs typeface="+mn-cs"/>
            </a:endParaRPr>
          </a:p>
          <a:p>
            <a:pPr marL="0" marR="0" lvl="0" indent="0">
              <a:spcBef>
                <a:spcPts val="0"/>
              </a:spcBef>
              <a:spcAft>
                <a:spcPts val="0"/>
              </a:spcAft>
              <a:buFont typeface="Arial" panose="020B0604020202020204" pitchFamily="34" charset="0"/>
              <a:buNone/>
              <a:tabLst>
                <a:tab pos="457200" algn="l"/>
              </a:tabLst>
            </a:pPr>
            <a:endParaRPr lang="en-US" sz="1200" kern="1200" dirty="0">
              <a:solidFill>
                <a:srgbClr val="000000"/>
              </a:solidFill>
              <a:effectLst/>
              <a:latin typeface="Calibri" panose="020F0502020204030204" pitchFamily="34" charset="0"/>
              <a:ea typeface="+mn-ea"/>
              <a:cs typeface="+mn-cs"/>
            </a:endParaRPr>
          </a:p>
          <a:p>
            <a:pPr marL="0" marR="0" lvl="0" indent="0">
              <a:spcBef>
                <a:spcPts val="0"/>
              </a:spcBef>
              <a:spcAft>
                <a:spcPts val="0"/>
              </a:spcAft>
              <a:buFont typeface="Arial" panose="020B0604020202020204" pitchFamily="34" charset="0"/>
              <a:buNone/>
              <a:tabLst>
                <a:tab pos="457200" algn="l"/>
              </a:tabLst>
            </a:pPr>
            <a:r>
              <a:rPr lang="en-US" sz="1200" kern="1200" dirty="0">
                <a:solidFill>
                  <a:srgbClr val="000000"/>
                </a:solidFill>
                <a:effectLst/>
                <a:latin typeface="Calibri" panose="020F0502020204030204" pitchFamily="34" charset="0"/>
                <a:ea typeface="+mn-ea"/>
                <a:cs typeface="+mn-cs"/>
              </a:rPr>
              <a:t>great for state and regional level </a:t>
            </a:r>
          </a:p>
          <a:p>
            <a:pPr marL="0" marR="0" lvl="0" indent="0">
              <a:spcBef>
                <a:spcPts val="0"/>
              </a:spcBef>
              <a:spcAft>
                <a:spcPts val="0"/>
              </a:spcAft>
              <a:buFont typeface="Arial" panose="020B0604020202020204" pitchFamily="34" charset="0"/>
              <a:buNone/>
              <a:tabLst>
                <a:tab pos="457200" algn="l"/>
              </a:tabLst>
            </a:pPr>
            <a:r>
              <a:rPr lang="en-US" sz="1200" kern="1200" dirty="0">
                <a:solidFill>
                  <a:srgbClr val="000000"/>
                </a:solidFill>
                <a:effectLst/>
                <a:latin typeface="Calibri" panose="020F0502020204030204" pitchFamily="34" charset="0"/>
                <a:ea typeface="+mn-ea"/>
                <a:cs typeface="+mn-cs"/>
              </a:rPr>
              <a:t>SA leads into HINs, or HIS</a:t>
            </a:r>
          </a:p>
          <a:p>
            <a:pPr marL="0" marR="0" lvl="0" indent="0">
              <a:spcBef>
                <a:spcPts val="0"/>
              </a:spcBef>
              <a:spcAft>
                <a:spcPts val="0"/>
              </a:spcAft>
              <a:buFont typeface="Arial" panose="020B0604020202020204" pitchFamily="34" charset="0"/>
              <a:buNone/>
              <a:tabLst>
                <a:tab pos="457200" algn="l"/>
              </a:tabLst>
            </a:pPr>
            <a:endParaRPr lang="en-US" sz="1200" kern="1200" dirty="0">
              <a:solidFill>
                <a:srgbClr val="000000"/>
              </a:solidFill>
              <a:effectLst/>
              <a:latin typeface="Calibri" panose="020F0502020204030204" pitchFamily="34" charset="0"/>
              <a:ea typeface="+mn-ea"/>
              <a:cs typeface="+mn-cs"/>
            </a:endParaRPr>
          </a:p>
          <a:p>
            <a:pPr marL="342900" marR="0" lvl="0" indent="-342900">
              <a:spcBef>
                <a:spcPts val="0"/>
              </a:spcBef>
              <a:spcAft>
                <a:spcPts val="0"/>
              </a:spcAft>
              <a:buFont typeface="Arial" panose="020B0604020202020204" pitchFamily="34" charset="0"/>
              <a:buChar char="•"/>
              <a:tabLst>
                <a:tab pos="457200" algn="l"/>
              </a:tabLst>
            </a:pPr>
            <a:r>
              <a:rPr lang="en-US" sz="1200" kern="1200" dirty="0">
                <a:solidFill>
                  <a:srgbClr val="000000"/>
                </a:solidFill>
                <a:effectLst/>
                <a:latin typeface="Calibri" panose="020F0502020204030204" pitchFamily="34" charset="0"/>
                <a:ea typeface="+mn-ea"/>
                <a:cs typeface="+mn-cs"/>
              </a:rPr>
              <a:t>This</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Arial" panose="020B0604020202020204" pitchFamily="34" charset="0"/>
              </a:rPr>
              <a:t> </a:t>
            </a:r>
            <a:r>
              <a:rPr lang="en-US" sz="1200" kern="1200" dirty="0">
                <a:solidFill>
                  <a:srgbClr val="000000"/>
                </a:solidFill>
                <a:effectLst/>
                <a:latin typeface="Calibri" panose="020F0502020204030204" pitchFamily="34" charset="0"/>
                <a:ea typeface="+mn-ea"/>
                <a:cs typeface="+mn-cs"/>
              </a:rPr>
              <a:t> component is to identify where and how to best remediate potential higher-risk locations.  In short, your safety analysis of the existing situation is critical to developing your Action Plan.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kern="1200" dirty="0">
                <a:solidFill>
                  <a:srgbClr val="000000"/>
                </a:solidFill>
                <a:effectLst/>
                <a:latin typeface="Calibri" panose="020F0502020204030204" pitchFamily="34" charset="0"/>
                <a:ea typeface="+mn-ea"/>
                <a:cs typeface="+mn-cs"/>
              </a:rPr>
              <a:t>To the extent practical, Action Plans should include analysis of all roadways within the jurisdiction </a:t>
            </a:r>
            <a:r>
              <a:rPr lang="en-US" sz="1200" u="sng" kern="1200" dirty="0">
                <a:solidFill>
                  <a:srgbClr val="000000"/>
                </a:solidFill>
                <a:effectLst/>
                <a:latin typeface="Calibri" panose="020F0502020204030204" pitchFamily="34" charset="0"/>
                <a:ea typeface="+mn-ea"/>
                <a:cs typeface="+mn-cs"/>
              </a:rPr>
              <a:t>regardless of ownership</a:t>
            </a:r>
            <a:r>
              <a:rPr lang="en-US" sz="1200" kern="1200" dirty="0">
                <a:solidFill>
                  <a:srgbClr val="000000"/>
                </a:solidFill>
                <a:effectLst/>
                <a:latin typeface="Calibri" panose="020F0502020204030204" pitchFamily="34" charset="0"/>
                <a:ea typeface="+mn-ea"/>
                <a:cs typeface="+mn-cs"/>
              </a:rPr>
              <a:t>.  This analysis of existing conditions and historical trends should include crash locations and crash severity, as well as capture crash types by relevant road users such as motorists, people walking, biking, or rolling, transit users, and so on.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kern="1200" dirty="0">
                <a:solidFill>
                  <a:srgbClr val="000000"/>
                </a:solidFill>
                <a:effectLst/>
                <a:latin typeface="Calibri" panose="020F0502020204030204" pitchFamily="34" charset="0"/>
                <a:ea typeface="+mn-ea"/>
                <a:cs typeface="+mn-cs"/>
              </a:rPr>
              <a:t>A safety analysis should consider if there are data supporting system-wide safety needs and/or specific safety needs such as some of the examples shown here, like, the current built environment, existing high-risk road features, and the specific safety needs of relevant road users, such as vulnerable road users.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dirty="0">
                <a:solidFill>
                  <a:srgbClr val="000000"/>
                </a:solidFill>
                <a:effectLst/>
                <a:latin typeface="Calibri" panose="020F0502020204030204" pitchFamily="34" charset="0"/>
                <a:ea typeface="+mn-ea"/>
                <a:cs typeface="+mn-cs"/>
              </a:rPr>
              <a:t>Data analysis results are used for a geospatial identification of higher-risk locations, referred to as a High-Injury Network or equivalent.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800"/>
              </a:spcAft>
            </a:pPr>
            <a:r>
              <a:rPr lang="en-US" sz="1200" u="none" strike="noStrike" dirty="0">
                <a:effectLst/>
                <a:latin typeface="Calibri" panose="020F0502020204030204" pitchFamily="34" charset="0"/>
                <a:ea typeface="Calibri" panose="020F0502020204030204" pitchFamily="34" charset="0"/>
                <a:cs typeface="Arial" panose="020B0604020202020204" pitchFamily="34" charset="0"/>
                <a:hlinkClick r:id="rId3"/>
              </a:rPr>
              <a:t>@Parker, Stephen (FHWA)</a:t>
            </a:r>
            <a:r>
              <a:rPr lang="en-US" sz="1200" dirty="0">
                <a:effectLst/>
                <a:latin typeface="Calibri" panose="020F0502020204030204" pitchFamily="34" charset="0"/>
                <a:ea typeface="Calibri" panose="020F0502020204030204" pitchFamily="34" charset="0"/>
                <a:cs typeface="Arial" panose="020B0604020202020204" pitchFamily="34" charset="0"/>
              </a:rPr>
              <a:t> I think we should define this based on the NOFO first, something like "The Safety Analysis is an Analysis of existing conditions and historical trends that provides a baseline level of crashes involving fatalities and serious injuries across a jurisdiction, locality, Tribe, or region. Includes an analysis of locations where there are crashes and the severity of the crashes, as well as contributing factors and crash types by relevant road users (motorists, people walking, transit users, etc.). It includes analysis of systemic and specific safety needs is also performed, as needed (e.g., high-risk road features, specific safety needs of relevant road users, public health approaches, analysis of the built environment, demographic, and structural issues, etc.). To the extent practical, the analysis should include all roadways within the jurisdiction, without regard for ownership. Based on the analysis performed, a geospatial identification of higher-risk locations is developed (a High Injury Network or equivalent)." Then the script could continue with the points you've suggested (editing for any redundancies).   </a:t>
            </a:r>
          </a:p>
          <a:p>
            <a:pPr marL="0" marR="0">
              <a:spcBef>
                <a:spcPts val="0"/>
              </a:spcBef>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 Since this is a webinar, I’ve tried to summarize in the Speaker Notes instead of reading verbatim from the NOFO. </a:t>
            </a:r>
          </a:p>
          <a:p>
            <a:endParaRPr lang="en-US" dirty="0"/>
          </a:p>
        </p:txBody>
      </p:sp>
      <p:sp>
        <p:nvSpPr>
          <p:cNvPr id="4" name="Slide Number Placeholder 3"/>
          <p:cNvSpPr>
            <a:spLocks noGrp="1"/>
          </p:cNvSpPr>
          <p:nvPr>
            <p:ph type="sldNum" sz="quarter" idx="5"/>
          </p:nvPr>
        </p:nvSpPr>
        <p:spPr/>
        <p:txBody>
          <a:bodyPr/>
          <a:lstStyle/>
          <a:p>
            <a:fld id="{421B6BC2-75C8-4408-8133-2D7262BF4749}" type="slidenum">
              <a:rPr lang="en-US" smtClean="0"/>
              <a:t>4</a:t>
            </a:fld>
            <a:endParaRPr lang="en-US"/>
          </a:p>
        </p:txBody>
      </p:sp>
    </p:spTree>
    <p:extLst>
      <p:ext uri="{BB962C8B-B14F-4D97-AF65-F5344CB8AC3E}">
        <p14:creationId xmlns:p14="http://schemas.microsoft.com/office/powerpoint/2010/main" val="464585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Arial" panose="020B0604020202020204" pitchFamily="34" charset="0"/>
              <a:buNone/>
            </a:pPr>
            <a:r>
              <a:rPr lang="en-US" sz="1200" dirty="0">
                <a:effectLst/>
                <a:latin typeface="Calibri" panose="020F0502020204030204" pitchFamily="34" charset="0"/>
                <a:ea typeface="Yu Mincho" panose="02020400000000000000" pitchFamily="18" charset="-128"/>
                <a:cs typeface="Arial" panose="020B0604020202020204" pitchFamily="34" charset="0"/>
              </a:rPr>
              <a:t>Feeds into an LRSP, we have a DIY site for this FYI</a:t>
            </a:r>
          </a:p>
          <a:p>
            <a:pPr marL="0" marR="0" lvl="0" indent="0">
              <a:spcBef>
                <a:spcPts val="0"/>
              </a:spcBef>
              <a:spcAft>
                <a:spcPts val="0"/>
              </a:spcAft>
              <a:buFont typeface="Arial" panose="020B0604020202020204" pitchFamily="34" charset="0"/>
              <a:buNone/>
            </a:pPr>
            <a:endParaRPr lang="en-US" sz="1200" dirty="0">
              <a:effectLst/>
              <a:latin typeface="Calibri" panose="020F0502020204030204" pitchFamily="34" charset="0"/>
              <a:ea typeface="Yu Mincho" panose="02020400000000000000" pitchFamily="18" charset="-128"/>
              <a:cs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200" dirty="0">
                <a:effectLst/>
                <a:latin typeface="Calibri" panose="020F0502020204030204" pitchFamily="34" charset="0"/>
                <a:ea typeface="Yu Mincho" panose="02020400000000000000" pitchFamily="18" charset="-128"/>
                <a:cs typeface="Arial" panose="020B0604020202020204" pitchFamily="34" charset="0"/>
              </a:rPr>
              <a:t>Simply put, a High Injury Network identifies the highest concentration of traffic crashes resulting in serious injuries and fatalities within a given roadway network or jurisdiction</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effectLst/>
                <a:latin typeface="Calibri" panose="020F0502020204030204" pitchFamily="34" charset="0"/>
                <a:ea typeface="Yu Mincho" panose="02020400000000000000" pitchFamily="18" charset="-128"/>
                <a:cs typeface="Arial" panose="020B0604020202020204" pitchFamily="34" charset="0"/>
              </a:rPr>
              <a:t>.</a:t>
            </a:r>
            <a:r>
              <a:rPr lang="en-US" sz="1200" i="1" dirty="0">
                <a:effectLst/>
                <a:latin typeface="Calibri" panose="020F0502020204030204" pitchFamily="34" charset="0"/>
                <a:ea typeface="Yu Mincho" panose="02020400000000000000" pitchFamily="18" charset="-128"/>
                <a:cs typeface="Arial" panose="020B0604020202020204" pitchFamily="34" charset="0"/>
              </a:rPr>
              <a:t> </a:t>
            </a:r>
            <a:r>
              <a:rPr lang="en-US" sz="1200" dirty="0">
                <a:effectLst/>
                <a:latin typeface="Calibri" panose="020F0502020204030204" pitchFamily="34" charset="0"/>
                <a:ea typeface="Yu Mincho" panose="02020400000000000000" pitchFamily="18" charset="-128"/>
                <a:cs typeface="Arial" panose="020B0604020202020204" pitchFamily="34" charset="0"/>
              </a:rPr>
              <a:t>It is a tool that can help focus limited resources in problem areas.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a:effectLst/>
                <a:latin typeface="Calibri" panose="020F0502020204030204" pitchFamily="34" charset="0"/>
                <a:ea typeface="Yu Mincho" panose="02020400000000000000" pitchFamily="18" charset="-128"/>
                <a:cs typeface="Times New Roman" panose="02020603050405020304" pitchFamily="18" charset="0"/>
              </a:rPr>
              <a:t>Crash data, complemented or overlayed with demographic data, can inform next steps.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a:effectLst/>
                <a:latin typeface="Calibri" panose="020F0502020204030204" pitchFamily="34" charset="0"/>
                <a:ea typeface="Yu Mincho" panose="02020400000000000000" pitchFamily="18" charset="-128"/>
                <a:cs typeface="Arial" panose="020B0604020202020204" pitchFamily="34" charset="0"/>
              </a:rPr>
              <a:t>As Recipients develop an Action Plan, they should consider limiting the data to crashes that resulted in fatality or serious injury for a 5-year annual average.  Limiting the analysis to killed or seriously injured crashes helps identify the conditions that lead to the most severe crashes.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a:effectLst/>
                <a:latin typeface="Calibri" panose="020F0502020204030204" pitchFamily="34" charset="0"/>
                <a:ea typeface="Yu Mincho" panose="02020400000000000000" pitchFamily="18" charset="-128"/>
                <a:cs typeface="Times New Roman" panose="02020603050405020304" pitchFamily="18" charset="0"/>
              </a:rPr>
              <a:t>However, some jurisdictions may not have robust data; but, that should not inhibit the development of a successful Action Plan.  Agencies can use auxiliary data, such as traffic citations, census data, public health records and public input.  As an example of public input, one locality posted an interactive map of their community online and allowed residents to comment.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Local agencies can also use free mapping software, such as Google Maps and Google Fusion Tables, to perform spatial analysis and generate heat maps. Agencies can use this software to perform quick visual inspections of conditions under which crashes occur. The results of these inspections can inform more detailed analysis and investigation.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Where data sets are more robust, advanced analytics such as spatial representation of crashes, and coding roadway characteristics - for example, tracking whether the pavement was wet or dry or whether the sky was light or dark at the time of a crash - can inform the Action Plan.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Suggest we keep to the language of the NOFO for this.   </a:t>
            </a:r>
          </a:p>
          <a:p>
            <a:endParaRPr lang="en-US" dirty="0"/>
          </a:p>
        </p:txBody>
      </p:sp>
      <p:sp>
        <p:nvSpPr>
          <p:cNvPr id="4" name="Slide Number Placeholder 3"/>
          <p:cNvSpPr>
            <a:spLocks noGrp="1"/>
          </p:cNvSpPr>
          <p:nvPr>
            <p:ph type="sldNum" sz="quarter" idx="5"/>
          </p:nvPr>
        </p:nvSpPr>
        <p:spPr/>
        <p:txBody>
          <a:bodyPr/>
          <a:lstStyle/>
          <a:p>
            <a:fld id="{421B6BC2-75C8-4408-8133-2D7262BF4749}" type="slidenum">
              <a:rPr lang="en-US" smtClean="0"/>
              <a:t>5</a:t>
            </a:fld>
            <a:endParaRPr lang="en-US"/>
          </a:p>
        </p:txBody>
      </p:sp>
    </p:spTree>
    <p:extLst>
      <p:ext uri="{BB962C8B-B14F-4D97-AF65-F5344CB8AC3E}">
        <p14:creationId xmlns:p14="http://schemas.microsoft.com/office/powerpoint/2010/main" val="2432250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effectLst/>
                <a:latin typeface="Arial" panose="020B0604020202020204" pitchFamily="34" charset="0"/>
                <a:ea typeface="MS Mincho" panose="02020609040205080304" pitchFamily="49" charset="-128"/>
              </a:rPr>
              <a:t>The first step of the systemic safety process is to identify focus crash types, focus facility types, and risk factors. </a:t>
            </a:r>
          </a:p>
          <a:p>
            <a:pPr marL="171450" indent="-171450">
              <a:buFont typeface="Arial" panose="020B0604020202020204" pitchFamily="34" charset="0"/>
              <a:buChar char="•"/>
            </a:pPr>
            <a:r>
              <a:rPr lang="en-US" sz="1200" b="0" dirty="0">
                <a:effectLst/>
                <a:latin typeface="Arial" panose="020B0604020202020204" pitchFamily="34" charset="0"/>
                <a:ea typeface="MS Mincho" panose="02020609040205080304" pitchFamily="49" charset="-128"/>
              </a:rPr>
              <a:t>Key changes from the original code include explicit descriptions of multiple methods to performing each task as well as examples of each approach.</a:t>
            </a:r>
          </a:p>
          <a:p>
            <a:pPr marL="171450" indent="-171450">
              <a:buFont typeface="Arial" panose="020B0604020202020204" pitchFamily="34" charset="0"/>
              <a:buChar char="•"/>
            </a:pPr>
            <a:r>
              <a:rPr lang="en-US" sz="1200" b="1" dirty="0">
                <a:effectLst/>
                <a:latin typeface="Arial" panose="020B0604020202020204" pitchFamily="34" charset="0"/>
                <a:ea typeface="MS Mincho" panose="02020609040205080304" pitchFamily="49" charset="-128"/>
              </a:rPr>
              <a:t>Focus Crash Types: </a:t>
            </a:r>
            <a:r>
              <a:rPr lang="en-US" sz="1200" dirty="0">
                <a:effectLst/>
                <a:latin typeface="Arial" panose="020B0604020202020204" pitchFamily="34" charset="0"/>
                <a:ea typeface="MS Mincho" panose="02020609040205080304" pitchFamily="49" charset="-128"/>
              </a:rPr>
              <a:t>Systemic safety analysis begins with the selection of the focus crash type(s). Focus crash types are typically those that represent the highest frequency of severe crashes or highest potential of a severe crash on the system. </a:t>
            </a:r>
          </a:p>
          <a:p>
            <a:pPr marL="171450" indent="-171450">
              <a:buFont typeface="Arial" panose="020B0604020202020204" pitchFamily="34" charset="0"/>
              <a:buChar char="•"/>
            </a:pPr>
            <a:r>
              <a:rPr lang="en-US" sz="1200" b="1" dirty="0">
                <a:effectLst/>
                <a:latin typeface="Arial" panose="020B0604020202020204" pitchFamily="34" charset="0"/>
                <a:ea typeface="MS Mincho" panose="02020609040205080304" pitchFamily="49" charset="-128"/>
              </a:rPr>
              <a:t>Focus Facility Types: </a:t>
            </a:r>
            <a:r>
              <a:rPr lang="en-US" sz="1200" b="0" dirty="0">
                <a:effectLst/>
                <a:latin typeface="Arial" panose="020B0604020202020204" pitchFamily="34" charset="0"/>
                <a:ea typeface="MS Mincho" panose="02020609040205080304" pitchFamily="49" charset="-128"/>
              </a:rPr>
              <a:t>Once an agency has identified focus crash types, it is important to identify where those crashes are occurring. </a:t>
            </a:r>
            <a:r>
              <a:rPr lang="en-US" sz="1200" dirty="0">
                <a:effectLst/>
                <a:latin typeface="Arial" panose="020B0604020202020204" pitchFamily="34" charset="0"/>
                <a:ea typeface="MS Mincho" panose="02020609040205080304" pitchFamily="49" charset="-128"/>
              </a:rPr>
              <a:t>The focus facility type will be whittled down from the whole network. Consider starting generally, looking at area type (rural or urban), then facility type (segment or intersection), followed by more detailed characteristics, such as number of lanes, functional class, geometry, and traffic control.</a:t>
            </a:r>
          </a:p>
          <a:p>
            <a:pPr marL="171450" indent="-171450">
              <a:buFont typeface="Arial" panose="020B0604020202020204" pitchFamily="34" charset="0"/>
              <a:buChar char="•"/>
            </a:pPr>
            <a:r>
              <a:rPr lang="en-US" sz="1200" b="1" dirty="0">
                <a:effectLst/>
                <a:latin typeface="Arial" panose="020B0604020202020204" pitchFamily="34" charset="0"/>
                <a:ea typeface="MS Mincho" panose="02020609040205080304" pitchFamily="49" charset="-128"/>
              </a:rPr>
              <a:t>Risk Factors: </a:t>
            </a:r>
            <a:r>
              <a:rPr lang="en-US" sz="1200" dirty="0">
                <a:effectLst/>
                <a:latin typeface="Arial" panose="020B0604020202020204" pitchFamily="34" charset="0"/>
                <a:ea typeface="MS Mincho" panose="02020609040205080304" pitchFamily="49" charset="-128"/>
              </a:rPr>
              <a:t>Task 3 identifies the factors most associated with an increased risk of a severe focus crash type on a focus facility type. </a:t>
            </a:r>
            <a:endParaRPr lang="en-US" sz="1200" b="0" dirty="0">
              <a:effectLst/>
              <a:latin typeface="Arial" panose="020B0604020202020204" pitchFamily="34" charset="0"/>
              <a:ea typeface="MS Mincho" panose="02020609040205080304" pitchFamily="49" charset="-128"/>
            </a:endParaRPr>
          </a:p>
          <a:p>
            <a:endParaRPr lang="en-US" dirty="0"/>
          </a:p>
        </p:txBody>
      </p:sp>
      <p:sp>
        <p:nvSpPr>
          <p:cNvPr id="4" name="Slide Number Placeholder 3"/>
          <p:cNvSpPr>
            <a:spLocks noGrp="1"/>
          </p:cNvSpPr>
          <p:nvPr>
            <p:ph type="sldNum" sz="quarter" idx="5"/>
          </p:nvPr>
        </p:nvSpPr>
        <p:spPr/>
        <p:txBody>
          <a:bodyPr/>
          <a:lstStyle/>
          <a:p>
            <a:fld id="{421B6BC2-75C8-4408-8133-2D7262BF4749}" type="slidenum">
              <a:rPr lang="en-US" smtClean="0"/>
              <a:t>7</a:t>
            </a:fld>
            <a:endParaRPr lang="en-US"/>
          </a:p>
        </p:txBody>
      </p:sp>
    </p:spTree>
    <p:extLst>
      <p:ext uri="{BB962C8B-B14F-4D97-AF65-F5344CB8AC3E}">
        <p14:creationId xmlns:p14="http://schemas.microsoft.com/office/powerpoint/2010/main" val="851946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Arial" panose="020B0604020202020204" pitchFamily="34" charset="0"/>
                <a:ea typeface="MS Mincho" panose="02020609040205080304" pitchFamily="49" charset="-128"/>
              </a:rPr>
              <a:t>Chapter 2 details the second step of the systemic safety process; the objective of this step is to use risk to develop a prioritized list of sites for systemic safety improvements. </a:t>
            </a:r>
            <a:r>
              <a:rPr lang="en-US" sz="1200" dirty="0">
                <a:effectLst/>
                <a:latin typeface="Arial" panose="020B0604020202020204" pitchFamily="34" charset="0"/>
                <a:ea typeface="MS Mincho" panose="02020609040205080304" pitchFamily="49" charset="-128"/>
              </a:rPr>
              <a:t>The process includes identifying the network elements which will be analyzed, assigning a risk score to those elements, and prioritizing the elements based on the total risk scores.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MS Mincho" panose="02020609040205080304" pitchFamily="49" charset="-128"/>
              </a:rPr>
              <a:t>Key updates include clarifying the various approaches to calculating risk, normalizing risk scores across different scoring approaches, and examples of various applications.</a:t>
            </a:r>
            <a:endParaRPr lang="en-US" dirty="0"/>
          </a:p>
          <a:p>
            <a:pPr marL="0" marR="0">
              <a:lnSpc>
                <a:spcPct val="107000"/>
              </a:lnSpc>
              <a:spcBef>
                <a:spcPts val="0"/>
              </a:spcBef>
              <a:spcAft>
                <a:spcPts val="800"/>
              </a:spcAft>
            </a:pPr>
            <a:endParaRPr lang="en-US" sz="1800" dirty="0">
              <a:effectLst/>
              <a:latin typeface="Arial" panose="020B0604020202020204" pitchFamily="34" charset="0"/>
              <a:ea typeface="MS Mincho" panose="02020609040205080304" pitchFamily="49" charset="-128"/>
              <a:cs typeface="Arial" panose="020B0604020202020204" pitchFamily="34" charset="0"/>
            </a:endParaRPr>
          </a:p>
          <a:p>
            <a:pPr marL="0" marR="0">
              <a:lnSpc>
                <a:spcPct val="107000"/>
              </a:lnSpc>
              <a:spcBef>
                <a:spcPts val="0"/>
              </a:spcBef>
              <a:spcAft>
                <a:spcPts val="800"/>
              </a:spcAft>
            </a:pPr>
            <a:r>
              <a:rPr lang="en-US" sz="1800" dirty="0">
                <a:effectLst/>
                <a:latin typeface="Arial" panose="020B0604020202020204" pitchFamily="34" charset="0"/>
                <a:ea typeface="MS Mincho" panose="02020609040205080304" pitchFamily="49" charset="-128"/>
                <a:cs typeface="Arial" panose="020B0604020202020204" pitchFamily="34" charset="0"/>
              </a:rPr>
              <a:t>After completing the tasks of this chapter, agencies should have the following:</a:t>
            </a:r>
          </a:p>
          <a:p>
            <a:pPr marL="342900" marR="0" lvl="0" indent="-342900">
              <a:lnSpc>
                <a:spcPct val="107000"/>
              </a:lnSpc>
              <a:spcBef>
                <a:spcPts val="0"/>
              </a:spcBef>
              <a:spcAft>
                <a:spcPts val="0"/>
              </a:spcAft>
              <a:buFont typeface="+mj-lt"/>
              <a:buAutoNum type="arabicPeriod"/>
            </a:pPr>
            <a:r>
              <a:rPr lang="en-US" sz="1800" dirty="0">
                <a:effectLst/>
                <a:latin typeface="Arial" panose="020B0604020202020204" pitchFamily="34" charset="0"/>
                <a:ea typeface="MS Mincho" panose="02020609040205080304" pitchFamily="49" charset="-128"/>
                <a:cs typeface="Arial" panose="020B0604020202020204" pitchFamily="34" charset="0"/>
              </a:rPr>
              <a:t>A list, map, or other set of network element data.</a:t>
            </a:r>
          </a:p>
          <a:p>
            <a:pPr marL="342900" marR="0" lvl="0" indent="-342900">
              <a:lnSpc>
                <a:spcPct val="107000"/>
              </a:lnSpc>
              <a:spcBef>
                <a:spcPts val="0"/>
              </a:spcBef>
              <a:spcAft>
                <a:spcPts val="0"/>
              </a:spcAft>
              <a:buFont typeface="+mj-lt"/>
              <a:buAutoNum type="arabicPeriod"/>
            </a:pPr>
            <a:r>
              <a:rPr lang="en-US" sz="1800" dirty="0">
                <a:effectLst/>
                <a:latin typeface="Arial" panose="020B0604020202020204" pitchFamily="34" charset="0"/>
                <a:ea typeface="MS Mincho" panose="02020609040205080304" pitchFamily="49" charset="-128"/>
                <a:cs typeface="Arial" panose="020B0604020202020204" pitchFamily="34" charset="0"/>
              </a:rPr>
              <a:t>Calculated risk scores for each network element.</a:t>
            </a:r>
          </a:p>
          <a:p>
            <a:pPr marL="342900" marR="0" lvl="0" indent="-342900">
              <a:lnSpc>
                <a:spcPct val="107000"/>
              </a:lnSpc>
              <a:spcBef>
                <a:spcPts val="0"/>
              </a:spcBef>
              <a:spcAft>
                <a:spcPts val="800"/>
              </a:spcAft>
              <a:buFont typeface="+mj-lt"/>
              <a:buAutoNum type="arabicPeriod"/>
            </a:pPr>
            <a:r>
              <a:rPr lang="en-US" sz="1800" dirty="0">
                <a:effectLst/>
                <a:latin typeface="Arial" panose="020B0604020202020204" pitchFamily="34" charset="0"/>
                <a:ea typeface="MS Mincho" panose="02020609040205080304" pitchFamily="49" charset="-128"/>
                <a:cs typeface="Arial" panose="020B0604020202020204" pitchFamily="34" charset="0"/>
              </a:rPr>
              <a:t>A prioritized order of network elements.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Arial" panose="020B0604020202020204" pitchFamily="34" charset="0"/>
                <a:ea typeface="MS Mincho" panose="02020609040205080304" pitchFamily="49" charset="-128"/>
              </a:rPr>
              <a:t>A core component of the Chapter 2 task includes the prioritization of network elements.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Arial" panose="020B0604020202020204" pitchFamily="34" charset="0"/>
                <a:ea typeface="MS Mincho" panose="02020609040205080304" pitchFamily="49" charset="-128"/>
              </a:rPr>
              <a:t>The task begins with a simple ranking—rank the network elements from highest risk score to lowest. Agencies can set thresholds for priority elements to help focus on a manageable number of sites or miles.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Arial" panose="020B0604020202020204" pitchFamily="34" charset="0"/>
                <a:ea typeface="MS Mincho" panose="02020609040205080304" pitchFamily="49" charset="-128"/>
              </a:rPr>
              <a:t>The table on the slide shows a Prioritization table for rural segments in Otter Tail County, Minnesota (Otter Tail County,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21B6BC2-75C8-4408-8133-2D7262BF4749}" type="slidenum">
              <a:rPr lang="en-US" smtClean="0"/>
              <a:t>8</a:t>
            </a:fld>
            <a:endParaRPr lang="en-US"/>
          </a:p>
        </p:txBody>
      </p:sp>
    </p:spTree>
    <p:extLst>
      <p:ext uri="{BB962C8B-B14F-4D97-AF65-F5344CB8AC3E}">
        <p14:creationId xmlns:p14="http://schemas.microsoft.com/office/powerpoint/2010/main" val="724633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nSpc>
                <a:spcPct val="107000"/>
              </a:lnSpc>
              <a:spcBef>
                <a:spcPts val="0"/>
              </a:spcBef>
              <a:spcAft>
                <a:spcPts val="0"/>
              </a:spcAft>
            </a:pPr>
            <a:r>
              <a:rPr lang="en-US" sz="1200" kern="100" dirty="0">
                <a:effectLst/>
                <a:latin typeface="Times New Roman" panose="02020603050405020304" pitchFamily="18" charset="0"/>
                <a:ea typeface="Calibri" panose="020F0502020204030204" pitchFamily="34" charset="0"/>
              </a:rPr>
              <a:t>After you have created an HIN, the next steps to take this to a safety action plan are:</a:t>
            </a:r>
          </a:p>
          <a:p>
            <a:pPr marL="0" marR="0" indent="457200">
              <a:lnSpc>
                <a:spcPct val="107000"/>
              </a:lnSpc>
              <a:spcBef>
                <a:spcPts val="0"/>
              </a:spcBef>
              <a:spcAft>
                <a:spcPts val="0"/>
              </a:spcAft>
            </a:pPr>
            <a:endParaRPr lang="en-US" sz="1200" kern="100" dirty="0">
              <a:effectLst/>
              <a:latin typeface="Times New Roman" panose="02020603050405020304" pitchFamily="18" charset="0"/>
              <a:ea typeface="Calibri" panose="020F0502020204030204" pitchFamily="34" charset="0"/>
            </a:endParaRPr>
          </a:p>
          <a:p>
            <a:pPr marL="0" marR="0" indent="457200">
              <a:lnSpc>
                <a:spcPct val="107000"/>
              </a:lnSpc>
              <a:spcBef>
                <a:spcPts val="0"/>
              </a:spcBef>
              <a:spcAft>
                <a:spcPts val="0"/>
              </a:spcAft>
            </a:pPr>
            <a:r>
              <a:rPr lang="en-US" sz="1200" kern="100" dirty="0">
                <a:effectLst/>
                <a:latin typeface="Times New Roman" panose="02020603050405020304" pitchFamily="18" charset="0"/>
                <a:ea typeface="Calibri" panose="020F0502020204030204" pitchFamily="34" charset="0"/>
              </a:rPr>
              <a:t>ID and select CM</a:t>
            </a:r>
          </a:p>
          <a:p>
            <a:pPr marL="0" marR="0" indent="457200">
              <a:lnSpc>
                <a:spcPct val="107000"/>
              </a:lnSpc>
              <a:spcBef>
                <a:spcPts val="0"/>
              </a:spcBef>
              <a:spcAft>
                <a:spcPts val="0"/>
              </a:spcAft>
            </a:pPr>
            <a:r>
              <a:rPr lang="en-US" sz="1200" kern="100" dirty="0">
                <a:effectLst/>
                <a:latin typeface="Times New Roman" panose="02020603050405020304" pitchFamily="18" charset="0"/>
                <a:ea typeface="Calibri" panose="020F0502020204030204" pitchFamily="34" charset="0"/>
              </a:rPr>
              <a:t>Prioritize systemic projects</a:t>
            </a:r>
          </a:p>
          <a:p>
            <a:pPr marL="0" marR="0" indent="457200">
              <a:lnSpc>
                <a:spcPct val="107000"/>
              </a:lnSpc>
              <a:spcBef>
                <a:spcPts val="0"/>
              </a:spcBef>
              <a:spcAft>
                <a:spcPts val="0"/>
              </a:spcAft>
            </a:pPr>
            <a:r>
              <a:rPr lang="en-US" sz="1200" kern="100" dirty="0">
                <a:effectLst/>
                <a:latin typeface="Times New Roman" panose="02020603050405020304" pitchFamily="18" charset="0"/>
                <a:ea typeface="Calibri" panose="020F0502020204030204" pitchFamily="34" charset="0"/>
              </a:rPr>
              <a:t>Deliver systemic </a:t>
            </a:r>
            <a:r>
              <a:rPr lang="en-US" sz="1200" kern="100" dirty="0" err="1">
                <a:effectLst/>
                <a:latin typeface="Times New Roman" panose="02020603050405020304" pitchFamily="18" charset="0"/>
                <a:ea typeface="Calibri" panose="020F0502020204030204" pitchFamily="34" charset="0"/>
              </a:rPr>
              <a:t>projoects</a:t>
            </a:r>
            <a:endParaRPr lang="en-US" sz="1200" kern="100" dirty="0">
              <a:effectLst/>
              <a:latin typeface="Times New Roman" panose="02020603050405020304" pitchFamily="18" charset="0"/>
              <a:ea typeface="Calibri" panose="020F0502020204030204" pitchFamily="34" charset="0"/>
            </a:endParaRPr>
          </a:p>
          <a:p>
            <a:pPr marL="0" marR="0" indent="457200">
              <a:lnSpc>
                <a:spcPct val="107000"/>
              </a:lnSpc>
              <a:spcBef>
                <a:spcPts val="0"/>
              </a:spcBef>
              <a:spcAft>
                <a:spcPts val="0"/>
              </a:spcAft>
            </a:pPr>
            <a:r>
              <a:rPr lang="en-US" sz="1200" kern="100" dirty="0">
                <a:effectLst/>
                <a:latin typeface="Times New Roman" panose="02020603050405020304" pitchFamily="18" charset="0"/>
                <a:ea typeface="Calibri" panose="020F0502020204030204" pitchFamily="34" charset="0"/>
              </a:rPr>
              <a:t>Evaluate safety results</a:t>
            </a:r>
          </a:p>
          <a:p>
            <a:endParaRPr lang="en-US" dirty="0"/>
          </a:p>
        </p:txBody>
      </p:sp>
      <p:sp>
        <p:nvSpPr>
          <p:cNvPr id="4" name="Slide Number Placeholder 3"/>
          <p:cNvSpPr>
            <a:spLocks noGrp="1"/>
          </p:cNvSpPr>
          <p:nvPr>
            <p:ph type="sldNum" sz="quarter" idx="5"/>
          </p:nvPr>
        </p:nvSpPr>
        <p:spPr/>
        <p:txBody>
          <a:bodyPr/>
          <a:lstStyle/>
          <a:p>
            <a:fld id="{421B6BC2-75C8-4408-8133-2D7262BF4749}" type="slidenum">
              <a:rPr lang="en-US" smtClean="0"/>
              <a:t>9</a:t>
            </a:fld>
            <a:endParaRPr lang="en-US"/>
          </a:p>
        </p:txBody>
      </p:sp>
    </p:spTree>
    <p:extLst>
      <p:ext uri="{BB962C8B-B14F-4D97-AF65-F5344CB8AC3E}">
        <p14:creationId xmlns:p14="http://schemas.microsoft.com/office/powerpoint/2010/main" val="3681680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cases studies included in the Guide showcase and highlight key takeaways in systemic safety analysis. Highlighted here and on the following slides are selected key takeaways from the Guide.</a:t>
            </a:r>
          </a:p>
          <a:p>
            <a:endParaRPr lang="en-US" dirty="0"/>
          </a:p>
          <a:p>
            <a:pPr marL="0" marR="0">
              <a:lnSpc>
                <a:spcPct val="107000"/>
              </a:lnSpc>
              <a:spcBef>
                <a:spcPts val="0"/>
              </a:spcBef>
              <a:spcAft>
                <a:spcPts val="800"/>
              </a:spcAft>
            </a:pPr>
            <a:r>
              <a:rPr lang="en-US" b="1" dirty="0"/>
              <a:t>Thurston County, Washington: </a:t>
            </a:r>
            <a:r>
              <a:rPr lang="en-US" sz="1200" dirty="0">
                <a:effectLst/>
                <a:latin typeface="Arial" panose="020B0604020202020204" pitchFamily="34" charset="0"/>
                <a:ea typeface="MS Mincho" panose="02020609040205080304" pitchFamily="49" charset="-128"/>
                <a:cs typeface="Arial" panose="020B0604020202020204" pitchFamily="34" charset="0"/>
              </a:rPr>
              <a:t>The Washington State DOT (WSDOT) operates a County Safety Program as part of its HSIP . For counties to be eligible for funding under this program, they must document their safety issues through an LRSP . Thurston County has published several of these plans—the most recent, titled the </a:t>
            </a:r>
            <a:r>
              <a:rPr lang="en-US" sz="1200" i="1" dirty="0">
                <a:effectLst/>
                <a:latin typeface="Arial" panose="020B0604020202020204" pitchFamily="34" charset="0"/>
                <a:ea typeface="MS Mincho" panose="02020609040205080304" pitchFamily="49" charset="-128"/>
                <a:cs typeface="Arial" panose="020B0604020202020204" pitchFamily="34" charset="0"/>
              </a:rPr>
              <a:t>Thurston County Transportation Safety Plan</a:t>
            </a:r>
            <a:r>
              <a:rPr lang="en-US" sz="1200" dirty="0">
                <a:effectLst/>
                <a:latin typeface="Arial" panose="020B0604020202020204" pitchFamily="34" charset="0"/>
                <a:ea typeface="MS Mincho" panose="02020609040205080304" pitchFamily="49" charset="-128"/>
                <a:cs typeface="Arial" panose="020B0604020202020204" pitchFamily="34" charset="0"/>
              </a:rPr>
              <a:t>, published in 2018 and updated in 2021 . The County used systemic safety analysis to identify focus crash types, focus facility types, and risk factors to guide their safety plan. </a:t>
            </a:r>
            <a:r>
              <a:rPr lang="en-US" sz="1200" dirty="0">
                <a:effectLst/>
                <a:latin typeface="Arial" panose="020B0604020202020204" pitchFamily="34" charset="0"/>
                <a:ea typeface="MS Mincho" panose="02020609040205080304" pitchFamily="49" charset="-128"/>
              </a:rPr>
              <a:t>Graphic is Thurston County’s decision tree for systemic speeding countermeasure selection. </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p>
            <a:pPr marL="0" marR="0">
              <a:lnSpc>
                <a:spcPct val="107000"/>
              </a:lnSpc>
              <a:spcBef>
                <a:spcPts val="200"/>
              </a:spcBef>
              <a:spcAft>
                <a:spcPts val="1200"/>
              </a:spcAft>
            </a:pPr>
            <a:r>
              <a:rPr lang="en-US" sz="1200" dirty="0">
                <a:effectLst/>
                <a:latin typeface="Arial" panose="020B0604020202020204" pitchFamily="34" charset="0"/>
                <a:ea typeface="MS Mincho" panose="02020609040205080304" pitchFamily="49" charset="-128"/>
                <a:cs typeface="Arial" panose="020B0604020202020204" pitchFamily="34" charset="0"/>
              </a:rPr>
              <a:t> </a:t>
            </a:r>
            <a:r>
              <a:rPr lang="en-US" sz="1200" b="1" dirty="0">
                <a:solidFill>
                  <a:srgbClr val="323050"/>
                </a:solidFill>
                <a:effectLst/>
                <a:latin typeface="Arial" panose="020B0604020202020204" pitchFamily="34" charset="0"/>
                <a:ea typeface="Yu Gothic Light" panose="020B0300000000000000" pitchFamily="34" charset="-128"/>
                <a:cs typeface="Times New Roman" panose="02020603050405020304" pitchFamily="18" charset="0"/>
              </a:rPr>
              <a:t>Objective</a:t>
            </a:r>
          </a:p>
          <a:p>
            <a:pPr marL="0" marR="0">
              <a:lnSpc>
                <a:spcPct val="107000"/>
              </a:lnSpc>
              <a:spcBef>
                <a:spcPts val="0"/>
              </a:spcBef>
              <a:spcAft>
                <a:spcPts val="800"/>
              </a:spcAft>
            </a:pPr>
            <a:r>
              <a:rPr lang="en-US" sz="1200" dirty="0">
                <a:effectLst/>
                <a:latin typeface="Arial" panose="020B0604020202020204" pitchFamily="34" charset="0"/>
                <a:ea typeface="MS Mincho" panose="02020609040205080304" pitchFamily="49" charset="-128"/>
                <a:cs typeface="Arial" panose="020B0604020202020204" pitchFamily="34" charset="0"/>
              </a:rPr>
              <a:t>The objective of the safety plan is to achieve progress towards Washington’s vision of zero deaths and serious injuries by 2030. Per Thurston County: “The goal of the safety plan is to identify safety projects and partnerships to continue lowering deaths and serious injuries in Thurston County.” </a:t>
            </a:r>
          </a:p>
          <a:p>
            <a:pPr marL="0" marR="0">
              <a:lnSpc>
                <a:spcPct val="107000"/>
              </a:lnSpc>
              <a:spcBef>
                <a:spcPts val="0"/>
              </a:spcBef>
              <a:spcAft>
                <a:spcPts val="800"/>
              </a:spcAft>
            </a:pPr>
            <a:r>
              <a:rPr lang="en-US" sz="1200" b="1" dirty="0">
                <a:effectLst/>
                <a:latin typeface="Arial" panose="020B0604020202020204" pitchFamily="34" charset="0"/>
                <a:ea typeface="MS Mincho" panose="02020609040205080304" pitchFamily="49" charset="-128"/>
                <a:cs typeface="Arial" panose="020B0604020202020204" pitchFamily="34" charset="0"/>
              </a:rPr>
              <a:t>Key takeaways </a:t>
            </a:r>
            <a:r>
              <a:rPr lang="en-US" sz="1200" dirty="0">
                <a:effectLst/>
                <a:latin typeface="Arial" panose="020B0604020202020204" pitchFamily="34" charset="0"/>
                <a:ea typeface="MS Mincho" panose="02020609040205080304" pitchFamily="49" charset="-128"/>
                <a:cs typeface="Arial" panose="020B0604020202020204" pitchFamily="34" charset="0"/>
              </a:rPr>
              <a:t>from this case study include: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MS Mincho" panose="02020609040205080304" pitchFamily="49" charset="-128"/>
                <a:cs typeface="Arial" panose="020B0604020202020204" pitchFamily="34" charset="0"/>
              </a:rPr>
              <a:t>Systemic safety analysis is a valuable resource for supporting LRSPs.</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MS Mincho" panose="02020609040205080304" pitchFamily="49" charset="-128"/>
                <a:cs typeface="Arial" panose="020B0604020202020204" pitchFamily="34" charset="0"/>
              </a:rPr>
              <a:t>Focus facility types can range from general (rural curves) to specific (urban streets with 35 mph speed limits).</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MS Mincho" panose="02020609040205080304" pitchFamily="49" charset="-128"/>
                <a:cs typeface="Arial" panose="020B0604020202020204" pitchFamily="34" charset="0"/>
              </a:rPr>
              <a:t>Agencies do not need a lot of risk factors in order to conduct a systemic analysis.</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MS Mincho" panose="02020609040205080304" pitchFamily="49" charset="-128"/>
                <a:cs typeface="Arial" panose="020B0604020202020204" pitchFamily="34" charset="0"/>
              </a:rPr>
              <a:t>Crash data can be used to refine systemic project prioritization either as part of the risk factor analysis (as a risk factor) or afterwards (this case).</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Arial" panose="020B0604020202020204" pitchFamily="34" charset="0"/>
                <a:ea typeface="MS Mincho" panose="02020609040205080304" pitchFamily="49" charset="-128"/>
                <a:cs typeface="Arial" panose="020B0604020202020204" pitchFamily="34" charset="0"/>
              </a:rPr>
              <a:t>Stakeholder input is valuable to refine the potential countermeasure list.</a:t>
            </a:r>
          </a:p>
          <a:p>
            <a:pPr marL="0" marR="0">
              <a:spcBef>
                <a:spcPts val="0"/>
              </a:spcBef>
              <a:spcAft>
                <a:spcPts val="800"/>
              </a:spcAft>
            </a:pPr>
            <a:endParaRPr lang="en-US" sz="1000" dirty="0"/>
          </a:p>
          <a:p>
            <a:endParaRPr lang="en-US" dirty="0"/>
          </a:p>
        </p:txBody>
      </p:sp>
      <p:sp>
        <p:nvSpPr>
          <p:cNvPr id="4" name="Slide Number Placeholder 3"/>
          <p:cNvSpPr>
            <a:spLocks noGrp="1"/>
          </p:cNvSpPr>
          <p:nvPr>
            <p:ph type="sldNum" sz="quarter" idx="5"/>
          </p:nvPr>
        </p:nvSpPr>
        <p:spPr/>
        <p:txBody>
          <a:bodyPr/>
          <a:lstStyle/>
          <a:p>
            <a:fld id="{421B6BC2-75C8-4408-8133-2D7262BF4749}" type="slidenum">
              <a:rPr lang="en-US" smtClean="0"/>
              <a:t>11</a:t>
            </a:fld>
            <a:endParaRPr lang="en-US"/>
          </a:p>
        </p:txBody>
      </p:sp>
    </p:spTree>
    <p:extLst>
      <p:ext uri="{BB962C8B-B14F-4D97-AF65-F5344CB8AC3E}">
        <p14:creationId xmlns:p14="http://schemas.microsoft.com/office/powerpoint/2010/main" val="1979205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000" b="1" dirty="0"/>
              <a:t>City of Seattle Non-motorist program: </a:t>
            </a:r>
            <a:r>
              <a:rPr lang="en-US" sz="1200" dirty="0">
                <a:effectLst/>
                <a:latin typeface="Arial" panose="020B0604020202020204" pitchFamily="34" charset="0"/>
                <a:ea typeface="MS Mincho" panose="02020609040205080304" pitchFamily="49" charset="-128"/>
                <a:cs typeface="Arial" panose="020B0604020202020204" pitchFamily="34" charset="0"/>
              </a:rPr>
              <a:t>The Seattle DOT (SDOT) uses systemic safety analysis to identify high priority areas for pedestrian and bicyclist safety. This multi-phase effort  included the development of pedestrian and bicycle SPFs for several specific crash types. The results of the analysis are updated periodically, and the outputs are used to identify and prioritize candidate locations. This case study shows how Seattle has used the systemic safety process as part of their Vision Zero program, with particular emphasis on three data-driven steps: identifying focus crash types, facility types, and risk factors; screening and prioritizing candidate locations; and evaluating systemic safety results. </a:t>
            </a:r>
            <a:r>
              <a:rPr lang="en-US" sz="1200" dirty="0">
                <a:effectLst/>
                <a:latin typeface="Arial" panose="020B0604020202020204" pitchFamily="34" charset="0"/>
                <a:ea typeface="MS Mincho" panose="02020609040205080304" pitchFamily="49" charset="-128"/>
              </a:rPr>
              <a:t>Graphics are priority bicyclist crash types used to build SPFs and Priority pedestrian crash types used to build SPFs. </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p>
            <a:pPr marL="0" marR="0">
              <a:lnSpc>
                <a:spcPct val="107000"/>
              </a:lnSpc>
              <a:spcBef>
                <a:spcPts val="200"/>
              </a:spcBef>
              <a:spcAft>
                <a:spcPts val="1200"/>
              </a:spcAft>
            </a:pPr>
            <a:r>
              <a:rPr lang="en-US" sz="1200" b="1" dirty="0">
                <a:solidFill>
                  <a:srgbClr val="323050"/>
                </a:solidFill>
                <a:effectLst/>
                <a:latin typeface="Arial" panose="020B0604020202020204" pitchFamily="34" charset="0"/>
                <a:ea typeface="Yu Gothic Light" panose="020B0300000000000000" pitchFamily="34" charset="-128"/>
                <a:cs typeface="Times New Roman" panose="02020603050405020304" pitchFamily="18" charset="0"/>
              </a:rPr>
              <a:t>Objective</a:t>
            </a:r>
          </a:p>
          <a:p>
            <a:pPr marL="0" marR="0">
              <a:lnSpc>
                <a:spcPct val="107000"/>
              </a:lnSpc>
              <a:spcBef>
                <a:spcPts val="0"/>
              </a:spcBef>
              <a:spcAft>
                <a:spcPts val="800"/>
              </a:spcAft>
            </a:pPr>
            <a:r>
              <a:rPr lang="en-US" sz="1200" dirty="0">
                <a:effectLst/>
                <a:latin typeface="Arial" panose="020B0604020202020204" pitchFamily="34" charset="0"/>
                <a:ea typeface="MS Mincho" panose="02020609040205080304" pitchFamily="49" charset="-128"/>
                <a:cs typeface="Arial" panose="020B0604020202020204" pitchFamily="34" charset="0"/>
              </a:rPr>
              <a:t>Seattle’s Vision Zero program aims to end traffic deaths and serious injuries for all road users by 2030, to eliminate racial disparities in traffic safety, and to achieve 90-percent zero-emission person trips by 2030 . The </a:t>
            </a:r>
            <a:r>
              <a:rPr lang="en-US" sz="1200" i="1" dirty="0">
                <a:effectLst/>
                <a:latin typeface="Arial" panose="020B0604020202020204" pitchFamily="34" charset="0"/>
                <a:ea typeface="MS Mincho" panose="02020609040205080304" pitchFamily="49" charset="-128"/>
                <a:cs typeface="Arial" panose="020B0604020202020204" pitchFamily="34" charset="0"/>
              </a:rPr>
              <a:t>Bicycle and Pedestrian Safety Analysis</a:t>
            </a:r>
            <a:r>
              <a:rPr lang="en-US" sz="1200" dirty="0">
                <a:effectLst/>
                <a:latin typeface="Arial" panose="020B0604020202020204" pitchFamily="34" charset="0"/>
                <a:ea typeface="MS Mincho" panose="02020609040205080304" pitchFamily="49" charset="-128"/>
                <a:cs typeface="Arial" panose="020B0604020202020204" pitchFamily="34" charset="0"/>
              </a:rPr>
              <a:t> is one facet of the Vision Zero program; this advanced data-driven program is designed to help SDOT </a:t>
            </a:r>
            <a:r>
              <a:rPr lang="en-US" sz="1200" i="1" dirty="0">
                <a:effectLst/>
                <a:latin typeface="Arial" panose="020B0604020202020204" pitchFamily="34" charset="0"/>
                <a:ea typeface="MS Mincho" panose="02020609040205080304" pitchFamily="49" charset="-128"/>
                <a:cs typeface="Arial" panose="020B0604020202020204" pitchFamily="34" charset="0"/>
              </a:rPr>
              <a:t>proactively prevent</a:t>
            </a:r>
            <a:r>
              <a:rPr lang="en-US" sz="1200" dirty="0">
                <a:effectLst/>
                <a:latin typeface="Arial" panose="020B0604020202020204" pitchFamily="34" charset="0"/>
                <a:ea typeface="MS Mincho" panose="02020609040205080304" pitchFamily="49" charset="-128"/>
                <a:cs typeface="Arial" panose="020B0604020202020204" pitchFamily="34" charset="0"/>
              </a:rPr>
              <a:t> deaths and serious injuries for people walking, biking, and rolling on all of Seattle’s streets.</a:t>
            </a:r>
          </a:p>
          <a:p>
            <a:pPr marL="0" marR="0">
              <a:lnSpc>
                <a:spcPct val="107000"/>
              </a:lnSpc>
              <a:spcBef>
                <a:spcPts val="200"/>
              </a:spcBef>
              <a:spcAft>
                <a:spcPts val="1200"/>
              </a:spcAft>
            </a:pPr>
            <a:r>
              <a:rPr lang="en-US" sz="1200" dirty="0">
                <a:effectLst/>
                <a:latin typeface="Arial" panose="020B0604020202020204" pitchFamily="34" charset="0"/>
                <a:ea typeface="MS Mincho" panose="02020609040205080304" pitchFamily="49" charset="-128"/>
                <a:cs typeface="Arial" panose="020B0604020202020204" pitchFamily="34" charset="0"/>
              </a:rPr>
              <a:t> </a:t>
            </a:r>
            <a:r>
              <a:rPr lang="en-US" sz="1200" b="1" u="sng" dirty="0">
                <a:solidFill>
                  <a:srgbClr val="323050"/>
                </a:solidFill>
                <a:effectLst/>
                <a:latin typeface="Arial" panose="020B0604020202020204" pitchFamily="34" charset="0"/>
                <a:ea typeface="Yu Gothic Light" panose="020B0300000000000000" pitchFamily="34" charset="-128"/>
                <a:cs typeface="Times New Roman" panose="02020603050405020304" pitchFamily="18" charset="0"/>
              </a:rPr>
              <a:t>Key Takeaways</a:t>
            </a:r>
            <a:r>
              <a:rPr lang="en-US" sz="1200" b="1" dirty="0">
                <a:solidFill>
                  <a:srgbClr val="323050"/>
                </a:solidFill>
                <a:effectLst/>
                <a:latin typeface="Arial" panose="020B0604020202020204" pitchFamily="34" charset="0"/>
                <a:ea typeface="MS Mincho" panose="02020609040205080304" pitchFamily="49" charset="-128"/>
                <a:cs typeface="Arial" panose="020B0604020202020204" pitchFamily="34" charset="0"/>
              </a:rPr>
              <a:t>  </a:t>
            </a:r>
            <a:endParaRPr lang="en-US" sz="1200" b="1" dirty="0">
              <a:solidFill>
                <a:srgbClr val="323050"/>
              </a:solidFill>
              <a:effectLst/>
              <a:latin typeface="Arial" panose="020B0604020202020204" pitchFamily="34" charset="0"/>
              <a:ea typeface="Yu Gothic Light" panose="020B0300000000000000" pitchFamily="34" charset="-128"/>
              <a:cs typeface="Times New Roman" panose="02020603050405020304" pitchFamily="18" charset="0"/>
            </a:endParaRPr>
          </a:p>
          <a:p>
            <a:pPr marL="342900" marR="0" lvl="0" indent="-342900">
              <a:lnSpc>
                <a:spcPct val="106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MS Mincho" panose="02020609040205080304" pitchFamily="49" charset="-128"/>
                <a:cs typeface="Arial" panose="020B0604020202020204" pitchFamily="34" charset="0"/>
              </a:rPr>
              <a:t>While the data input requirements are high, SPFs provide a data-driven way to rank and prioritize all intersections for systemic and systematic countermeasures. </a:t>
            </a:r>
          </a:p>
          <a:p>
            <a:pPr marL="342900" marR="0" lvl="0" indent="-342900">
              <a:lnSpc>
                <a:spcPct val="106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MS Mincho" panose="02020609040205080304" pitchFamily="49" charset="-128"/>
                <a:cs typeface="Arial" panose="020B0604020202020204" pitchFamily="34" charset="0"/>
              </a:rPr>
              <a:t>Agencies can use a variety of tools, ranging from corridor-scale projects to systemwide policies (e.g., speed changes or widespread deployment of LPI), to address local safety problems.</a:t>
            </a:r>
          </a:p>
          <a:p>
            <a:pPr marL="342900" marR="0" lvl="0" indent="-342900">
              <a:lnSpc>
                <a:spcPct val="106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MS Mincho" panose="02020609040205080304" pitchFamily="49" charset="-128"/>
                <a:cs typeface="Arial" panose="020B0604020202020204" pitchFamily="34" charset="0"/>
              </a:rPr>
              <a:t>Specifically addressing pedestrian and bicyclist safety is a key component of creating an equitable, sustainable transportation system—with safety benefits for motorists, as well.</a:t>
            </a:r>
          </a:p>
          <a:p>
            <a:pPr marL="342900" marR="0" lvl="0" indent="-342900">
              <a:lnSpc>
                <a:spcPct val="106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MS Mincho" panose="02020609040205080304" pitchFamily="49" charset="-128"/>
                <a:cs typeface="Arial" panose="020B0604020202020204" pitchFamily="34" charset="0"/>
              </a:rPr>
              <a:t>Many systemic safety countermeasures can be implemented by city public works staff through the use of paint, bollards, and signal retiming. </a:t>
            </a:r>
          </a:p>
          <a:p>
            <a:pPr marL="342900" marR="0" lvl="0" indent="-342900">
              <a:lnSpc>
                <a:spcPct val="106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MS Mincho" panose="02020609040205080304" pitchFamily="49" charset="-128"/>
                <a:cs typeface="Arial" panose="020B0604020202020204" pitchFamily="34" charset="0"/>
              </a:rPr>
              <a:t>Ongoing analysis and evaluation helps agencies monitor progress and keep abreast of changing patterns.</a:t>
            </a:r>
          </a:p>
          <a:p>
            <a:pPr marL="342900" marR="0" lvl="0" indent="-342900">
              <a:lnSpc>
                <a:spcPct val="106000"/>
              </a:lnSpc>
              <a:spcBef>
                <a:spcPts val="0"/>
              </a:spcBef>
              <a:spcAft>
                <a:spcPts val="800"/>
              </a:spcAft>
              <a:buFont typeface="Symbol" panose="05050102010706020507" pitchFamily="18" charset="2"/>
              <a:buChar char=""/>
            </a:pPr>
            <a:r>
              <a:rPr lang="en-US" sz="1200" dirty="0">
                <a:effectLst/>
                <a:latin typeface="Arial" panose="020B0604020202020204" pitchFamily="34" charset="0"/>
                <a:ea typeface="MS Mincho" panose="02020609040205080304" pitchFamily="49" charset="-128"/>
                <a:cs typeface="Arial" panose="020B0604020202020204" pitchFamily="34" charset="0"/>
              </a:rPr>
              <a:t>SDOT used their Vision Zero Plan and systemic safety analysis to apply for and receive a </a:t>
            </a:r>
            <a:r>
              <a:rPr lang="en-US" sz="1200" u="sng" dirty="0">
                <a:solidFill>
                  <a:srgbClr val="0563C1"/>
                </a:solidFill>
                <a:effectLst/>
                <a:latin typeface="Arial" panose="020B0604020202020204" pitchFamily="34" charset="0"/>
                <a:ea typeface="MS Mincho" panose="02020609040205080304" pitchFamily="49" charset="-128"/>
                <a:cs typeface="Arial" panose="020B0604020202020204" pitchFamily="34" charset="0"/>
                <a:hlinkClick r:id="rId3"/>
              </a:rPr>
              <a:t>Safe Streets and Roads for All Grant</a:t>
            </a:r>
            <a:r>
              <a:rPr lang="en-US" sz="1200" dirty="0">
                <a:effectLst/>
                <a:latin typeface="Arial" panose="020B0604020202020204" pitchFamily="34" charset="0"/>
                <a:ea typeface="MS Mincho" panose="02020609040205080304" pitchFamily="49" charset="-128"/>
                <a:cs typeface="Arial" panose="020B0604020202020204" pitchFamily="34" charset="0"/>
              </a:rPr>
              <a:t> .</a:t>
            </a:r>
          </a:p>
          <a:p>
            <a:pPr marL="0" marR="0">
              <a:spcBef>
                <a:spcPts val="0"/>
              </a:spcBef>
              <a:spcAft>
                <a:spcPts val="800"/>
              </a:spcAft>
            </a:pPr>
            <a:r>
              <a:rPr lang="en-US" sz="1200" dirty="0">
                <a:effectLst/>
                <a:latin typeface="Arial" panose="020B0604020202020204" pitchFamily="34" charset="0"/>
                <a:ea typeface="MS Mincho" panose="02020609040205080304" pitchFamily="49" charset="-128"/>
                <a:cs typeface="Arial" panose="020B0604020202020204" pitchFamily="34" charset="0"/>
              </a:rPr>
              <a:t> </a:t>
            </a:r>
            <a:endParaRPr lang="en-US" sz="1000" dirty="0"/>
          </a:p>
          <a:p>
            <a:endParaRPr lang="en-US" dirty="0"/>
          </a:p>
        </p:txBody>
      </p:sp>
      <p:sp>
        <p:nvSpPr>
          <p:cNvPr id="4" name="Slide Number Placeholder 3"/>
          <p:cNvSpPr>
            <a:spLocks noGrp="1"/>
          </p:cNvSpPr>
          <p:nvPr>
            <p:ph type="sldNum" sz="quarter" idx="5"/>
          </p:nvPr>
        </p:nvSpPr>
        <p:spPr/>
        <p:txBody>
          <a:bodyPr/>
          <a:lstStyle/>
          <a:p>
            <a:fld id="{421B6BC2-75C8-4408-8133-2D7262BF4749}" type="slidenum">
              <a:rPr lang="en-US" smtClean="0"/>
              <a:t>12</a:t>
            </a:fld>
            <a:endParaRPr lang="en-US"/>
          </a:p>
        </p:txBody>
      </p:sp>
    </p:spTree>
    <p:extLst>
      <p:ext uri="{BB962C8B-B14F-4D97-AF65-F5344CB8AC3E}">
        <p14:creationId xmlns:p14="http://schemas.microsoft.com/office/powerpoint/2010/main" val="3351276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800"/>
              </a:spcAft>
            </a:pPr>
            <a:r>
              <a:rPr lang="en-US" sz="1000" b="1" dirty="0"/>
              <a:t>Boyle County, Kentucky</a:t>
            </a:r>
            <a:r>
              <a:rPr lang="en-US" sz="1000" dirty="0"/>
              <a:t>: </a:t>
            </a:r>
            <a:r>
              <a:rPr lang="en-US" sz="1200" dirty="0">
                <a:effectLst/>
                <a:latin typeface="Arial" panose="020B0604020202020204" pitchFamily="34" charset="0"/>
                <a:ea typeface="MS Mincho" panose="02020609040205080304" pitchFamily="49" charset="-128"/>
              </a:rPr>
              <a:t>Boyle County, Kentucky developed an LRSP in partnership with FHWA, the Kentucky Transportation Cabinet (KYTC), and the LTAP at the University of Kentucky   to improve transportation safety in the County. The Boyle County LRSP provided “a framework for identifying, analyzing, and prioritizing roadway safety improvements that can be used to reduce fatalities and serious injuries on the local road networks” (Boyle County, 2021 ).  Graphic is Boyle County “County Collector” system for systemic analysis. </a:t>
            </a:r>
            <a:endParaRPr lang="en-US" sz="1200" dirty="0">
              <a:effectLst/>
              <a:latin typeface="Arial" panose="020B0604020202020204" pitchFamily="34" charset="0"/>
              <a:ea typeface="MS Mincho" panose="02020609040205080304" pitchFamily="49" charset="-128"/>
              <a:cs typeface="Arial" panose="020B0604020202020204" pitchFamily="34" charset="0"/>
            </a:endParaRPr>
          </a:p>
          <a:p>
            <a:pPr marL="0" marR="0">
              <a:lnSpc>
                <a:spcPct val="107000"/>
              </a:lnSpc>
              <a:spcBef>
                <a:spcPts val="200"/>
              </a:spcBef>
              <a:spcAft>
                <a:spcPts val="1200"/>
              </a:spcAft>
            </a:pPr>
            <a:r>
              <a:rPr lang="en-US" sz="1200" dirty="0">
                <a:effectLst/>
                <a:latin typeface="Arial" panose="020B0604020202020204" pitchFamily="34" charset="0"/>
                <a:ea typeface="MS Mincho" panose="02020609040205080304" pitchFamily="49" charset="-128"/>
                <a:cs typeface="Arial" panose="020B0604020202020204" pitchFamily="34" charset="0"/>
              </a:rPr>
              <a:t> </a:t>
            </a:r>
            <a:r>
              <a:rPr lang="en-US" sz="1200" b="1" dirty="0">
                <a:solidFill>
                  <a:srgbClr val="323050"/>
                </a:solidFill>
                <a:effectLst/>
                <a:latin typeface="Arial" panose="020B0604020202020204" pitchFamily="34" charset="0"/>
                <a:ea typeface="Yu Gothic Light" panose="020B0300000000000000" pitchFamily="34" charset="-128"/>
                <a:cs typeface="Times New Roman" panose="02020603050405020304" pitchFamily="18" charset="0"/>
              </a:rPr>
              <a:t>Objective</a:t>
            </a:r>
          </a:p>
          <a:p>
            <a:pPr marL="0" marR="0">
              <a:lnSpc>
                <a:spcPct val="107000"/>
              </a:lnSpc>
              <a:spcBef>
                <a:spcPts val="0"/>
              </a:spcBef>
              <a:spcAft>
                <a:spcPts val="800"/>
              </a:spcAft>
            </a:pPr>
            <a:r>
              <a:rPr lang="en-US" sz="1200" dirty="0">
                <a:effectLst/>
                <a:latin typeface="Arial" panose="020B0604020202020204" pitchFamily="34" charset="0"/>
                <a:ea typeface="MS Mincho" panose="02020609040205080304" pitchFamily="49" charset="-128"/>
                <a:cs typeface="Arial" panose="020B0604020202020204" pitchFamily="34" charset="0"/>
              </a:rPr>
              <a:t>The objective of the Boyle County LRSP is to reduce fatalities on local roads. Boyle County worked towards this objective using systemic safety analysis, identifying focus facilities, risk factors for those facilities, a prioritization process, and proposing countermeasures for the candidate sites.</a:t>
            </a:r>
          </a:p>
          <a:p>
            <a:pPr marL="0" marR="0">
              <a:lnSpc>
                <a:spcPct val="107000"/>
              </a:lnSpc>
              <a:spcBef>
                <a:spcPts val="200"/>
              </a:spcBef>
              <a:spcAft>
                <a:spcPts val="1200"/>
              </a:spcAft>
            </a:pPr>
            <a:r>
              <a:rPr lang="en-US" sz="1200" b="1" dirty="0">
                <a:solidFill>
                  <a:srgbClr val="323050"/>
                </a:solidFill>
                <a:effectLst/>
                <a:latin typeface="Arial" panose="020B0604020202020204" pitchFamily="34" charset="0"/>
                <a:ea typeface="Yu Gothic Light" panose="020B0300000000000000" pitchFamily="34" charset="-128"/>
                <a:cs typeface="Times New Roman" panose="02020603050405020304" pitchFamily="18" charset="0"/>
              </a:rPr>
              <a:t>Key Takeaways</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MS Mincho" panose="02020609040205080304" pitchFamily="49" charset="-128"/>
                <a:cs typeface="Arial" panose="020B0604020202020204" pitchFamily="34" charset="0"/>
              </a:rPr>
              <a:t>Systemic safety analysis can be performed even with limited data.</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MS Mincho" panose="02020609040205080304" pitchFamily="49" charset="-128"/>
                <a:cs typeface="Arial" panose="020B0604020202020204" pitchFamily="34" charset="0"/>
              </a:rPr>
              <a:t>Local knowledge is useful for assessing safety risk.</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Arial" panose="020B0604020202020204" pitchFamily="34" charset="0"/>
                <a:ea typeface="MS Mincho" panose="02020609040205080304" pitchFamily="49" charset="-128"/>
                <a:cs typeface="Arial" panose="020B0604020202020204" pitchFamily="34" charset="0"/>
              </a:rPr>
              <a:t>Agencies can combine risk data and crash data to prioritize network elements for systemic safety improvements.</a:t>
            </a:r>
          </a:p>
          <a:p>
            <a:endParaRPr lang="en-US" dirty="0"/>
          </a:p>
        </p:txBody>
      </p:sp>
      <p:sp>
        <p:nvSpPr>
          <p:cNvPr id="4" name="Slide Number Placeholder 3"/>
          <p:cNvSpPr>
            <a:spLocks noGrp="1"/>
          </p:cNvSpPr>
          <p:nvPr>
            <p:ph type="sldNum" sz="quarter" idx="5"/>
          </p:nvPr>
        </p:nvSpPr>
        <p:spPr/>
        <p:txBody>
          <a:bodyPr/>
          <a:lstStyle/>
          <a:p>
            <a:fld id="{421B6BC2-75C8-4408-8133-2D7262BF4749}" type="slidenum">
              <a:rPr lang="en-US" smtClean="0"/>
              <a:t>13</a:t>
            </a:fld>
            <a:endParaRPr lang="en-US"/>
          </a:p>
        </p:txBody>
      </p:sp>
    </p:spTree>
    <p:extLst>
      <p:ext uri="{BB962C8B-B14F-4D97-AF65-F5344CB8AC3E}">
        <p14:creationId xmlns:p14="http://schemas.microsoft.com/office/powerpoint/2010/main" val="40754022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5.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png"/><Relationship Id="rId9" Type="http://schemas.openxmlformats.org/officeDocument/2006/relationships/image" Target="../media/image7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8.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6.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6.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2891047"/>
            <a:ext cx="7689980" cy="1456032"/>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Subtitle 2"/>
          <p:cNvSpPr>
            <a:spLocks noGrp="1"/>
          </p:cNvSpPr>
          <p:nvPr>
            <p:ph type="subTitle" idx="1"/>
          </p:nvPr>
        </p:nvSpPr>
        <p:spPr>
          <a:xfrm>
            <a:off x="838200" y="4516017"/>
            <a:ext cx="7689980" cy="46653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36952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365125"/>
            <a:ext cx="6629400" cy="1325563"/>
          </a:xfrm>
        </p:spPr>
        <p:txBody>
          <a:bodyPr/>
          <a:lstStyle/>
          <a:p>
            <a:r>
              <a:rPr lang="en-US"/>
              <a:t>Click to edit</a:t>
            </a:r>
          </a:p>
        </p:txBody>
      </p:sp>
      <p:sp>
        <p:nvSpPr>
          <p:cNvPr id="3" name="Content Placeholder 2"/>
          <p:cNvSpPr>
            <a:spLocks noGrp="1"/>
          </p:cNvSpPr>
          <p:nvPr>
            <p:ph idx="1"/>
          </p:nvPr>
        </p:nvSpPr>
        <p:spPr>
          <a:xfrm>
            <a:off x="5952931" y="2444619"/>
            <a:ext cx="5400869" cy="29764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8/6/2024</a:t>
            </a:fld>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9596963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_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D479D-D175-4AC6-B1CF-2F1159BFB2EF}" type="datetimeFigureOut">
              <a:rPr lang="en-US" smtClean="0"/>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A9241B-F1BA-41D4-8DBA-1AE471FD398F}" type="slidenum">
              <a:rPr lang="en-US" smtClean="0"/>
              <a:t>‹#›</a:t>
            </a:fld>
            <a:endParaRPr lang="en-US"/>
          </a:p>
        </p:txBody>
      </p:sp>
      <p:sp>
        <p:nvSpPr>
          <p:cNvPr id="5" name="Title 1"/>
          <p:cNvSpPr>
            <a:spLocks noGrp="1"/>
          </p:cNvSpPr>
          <p:nvPr>
            <p:ph type="title" hasCustomPrompt="1"/>
          </p:nvPr>
        </p:nvSpPr>
        <p:spPr>
          <a:xfrm>
            <a:off x="838200" y="2411962"/>
            <a:ext cx="10515600" cy="1017038"/>
          </a:xfrm>
        </p:spPr>
        <p:txBody>
          <a:bodyPr anchor="b"/>
          <a:lstStyle>
            <a:lvl1pPr algn="ctr">
              <a:defRPr sz="6000">
                <a:solidFill>
                  <a:schemeClr val="bg1"/>
                </a:solidFill>
              </a:defRPr>
            </a:lvl1pPr>
          </a:lstStyle>
          <a:p>
            <a:r>
              <a:rPr lang="en-US"/>
              <a:t>Thank You</a:t>
            </a:r>
          </a:p>
        </p:txBody>
      </p:sp>
      <p:sp>
        <p:nvSpPr>
          <p:cNvPr id="6" name="Text Placeholder 2"/>
          <p:cNvSpPr>
            <a:spLocks noGrp="1"/>
          </p:cNvSpPr>
          <p:nvPr>
            <p:ph type="body" idx="1"/>
          </p:nvPr>
        </p:nvSpPr>
        <p:spPr>
          <a:xfrm>
            <a:off x="838200" y="3669133"/>
            <a:ext cx="10509250" cy="76511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474878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59747-D850-45A6-BCE6-D5447CA3644E}"/>
              </a:ext>
            </a:extLst>
          </p:cNvPr>
          <p:cNvSpPr>
            <a:spLocks noGrp="1"/>
          </p:cNvSpPr>
          <p:nvPr>
            <p:ph type="title" hasCustomPrompt="1"/>
          </p:nvPr>
        </p:nvSpPr>
        <p:spPr>
          <a:xfrm>
            <a:off x="838200" y="45459"/>
            <a:ext cx="7315200" cy="1325563"/>
          </a:xfrm>
        </p:spPr>
        <p:txBody>
          <a:bodyPr/>
          <a:lstStyle>
            <a:lvl1pPr>
              <a:defRPr/>
            </a:lvl1pPr>
          </a:lstStyle>
          <a:p>
            <a:r>
              <a:rPr lang="en-US"/>
              <a:t>logos</a:t>
            </a:r>
          </a:p>
        </p:txBody>
      </p:sp>
      <p:pic>
        <p:nvPicPr>
          <p:cNvPr id="7" name="Picture 6">
            <a:extLst>
              <a:ext uri="{FF2B5EF4-FFF2-40B4-BE49-F238E27FC236}">
                <a16:creationId xmlns:a16="http://schemas.microsoft.com/office/drawing/2014/main" id="{94A08E91-C9F6-42D3-AFEB-616BACAC07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2006677"/>
            <a:ext cx="3219450" cy="1243804"/>
          </a:xfrm>
          <a:prstGeom prst="rect">
            <a:avLst/>
          </a:prstGeom>
        </p:spPr>
      </p:pic>
      <p:pic>
        <p:nvPicPr>
          <p:cNvPr id="9" name="Picture 8">
            <a:extLst>
              <a:ext uri="{FF2B5EF4-FFF2-40B4-BE49-F238E27FC236}">
                <a16:creationId xmlns:a16="http://schemas.microsoft.com/office/drawing/2014/main" id="{0F7DB9B7-BDF9-4C63-9D62-D56A0B7EFA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3536231"/>
            <a:ext cx="3219450" cy="1243804"/>
          </a:xfrm>
          <a:prstGeom prst="rect">
            <a:avLst/>
          </a:prstGeom>
        </p:spPr>
      </p:pic>
      <p:sp>
        <p:nvSpPr>
          <p:cNvPr id="12" name="Rectangle 11">
            <a:extLst>
              <a:ext uri="{FF2B5EF4-FFF2-40B4-BE49-F238E27FC236}">
                <a16:creationId xmlns:a16="http://schemas.microsoft.com/office/drawing/2014/main" id="{C8C91709-C0E5-4924-BFF0-28C1D9BFF1C0}"/>
              </a:ext>
            </a:extLst>
          </p:cNvPr>
          <p:cNvSpPr/>
          <p:nvPr userDrawn="1"/>
        </p:nvSpPr>
        <p:spPr>
          <a:xfrm>
            <a:off x="0" y="5065464"/>
            <a:ext cx="12192000" cy="1792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8F378F0-6DC9-480A-85DF-A1F8B9B97B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8200" y="5339830"/>
            <a:ext cx="3219450" cy="1243804"/>
          </a:xfrm>
          <a:prstGeom prst="rect">
            <a:avLst/>
          </a:prstGeom>
        </p:spPr>
      </p:pic>
      <p:pic>
        <p:nvPicPr>
          <p:cNvPr id="14" name="Picture 13" descr="Logo&#10;&#10;Description automatically generated">
            <a:extLst>
              <a:ext uri="{FF2B5EF4-FFF2-40B4-BE49-F238E27FC236}">
                <a16:creationId xmlns:a16="http://schemas.microsoft.com/office/drawing/2014/main" id="{48E68103-D4AE-450C-AEAA-21756D1B66A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49101" y="2006677"/>
            <a:ext cx="1263316" cy="1243805"/>
          </a:xfrm>
          <a:prstGeom prst="rect">
            <a:avLst/>
          </a:prstGeom>
        </p:spPr>
      </p:pic>
      <p:pic>
        <p:nvPicPr>
          <p:cNvPr id="16" name="Picture 15">
            <a:extLst>
              <a:ext uri="{FF2B5EF4-FFF2-40B4-BE49-F238E27FC236}">
                <a16:creationId xmlns:a16="http://schemas.microsoft.com/office/drawing/2014/main" id="{82DF0438-1523-4D6C-B930-BB61DF87D7A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149101" y="3607519"/>
            <a:ext cx="1263316" cy="1243805"/>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C6DEF2D-7BCF-4FC1-A772-603C2F02DD9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149101" y="5339830"/>
            <a:ext cx="1263316" cy="1243805"/>
          </a:xfrm>
          <a:prstGeom prst="rect">
            <a:avLst/>
          </a:prstGeom>
        </p:spPr>
      </p:pic>
      <p:pic>
        <p:nvPicPr>
          <p:cNvPr id="20" name="Picture 19" descr="Logo&#10;&#10;Description automatically generated">
            <a:extLst>
              <a:ext uri="{FF2B5EF4-FFF2-40B4-BE49-F238E27FC236}">
                <a16:creationId xmlns:a16="http://schemas.microsoft.com/office/drawing/2014/main" id="{C8EC22A7-7028-49E7-92E9-5E1ED050F03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503868" y="5162736"/>
            <a:ext cx="4324310" cy="1573310"/>
          </a:xfrm>
          <a:prstGeom prst="rect">
            <a:avLst/>
          </a:prstGeom>
        </p:spPr>
      </p:pic>
      <p:pic>
        <p:nvPicPr>
          <p:cNvPr id="22" name="Picture 21">
            <a:extLst>
              <a:ext uri="{FF2B5EF4-FFF2-40B4-BE49-F238E27FC236}">
                <a16:creationId xmlns:a16="http://schemas.microsoft.com/office/drawing/2014/main" id="{92E79F0E-BB3A-48F7-8808-825A39F93BA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503868" y="3385084"/>
            <a:ext cx="4324310" cy="1573310"/>
          </a:xfrm>
          <a:prstGeom prst="rect">
            <a:avLst/>
          </a:prstGeom>
        </p:spPr>
      </p:pic>
      <p:pic>
        <p:nvPicPr>
          <p:cNvPr id="24" name="Picture 23" descr="Logo&#10;&#10;Description automatically generated">
            <a:extLst>
              <a:ext uri="{FF2B5EF4-FFF2-40B4-BE49-F238E27FC236}">
                <a16:creationId xmlns:a16="http://schemas.microsoft.com/office/drawing/2014/main" id="{E7A5B419-7417-4C39-AF63-AF4D92EB8D1F}"/>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503868" y="1855690"/>
            <a:ext cx="4324310" cy="1573310"/>
          </a:xfrm>
          <a:prstGeom prst="rect">
            <a:avLst/>
          </a:prstGeom>
        </p:spPr>
      </p:pic>
    </p:spTree>
    <p:extLst>
      <p:ext uri="{BB962C8B-B14F-4D97-AF65-F5344CB8AC3E}">
        <p14:creationId xmlns:p14="http://schemas.microsoft.com/office/powerpoint/2010/main" val="218993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365125"/>
            <a:ext cx="6629400" cy="1325563"/>
          </a:xfrm>
        </p:spPr>
        <p:txBody>
          <a:bodyPr>
            <a:normAutofit/>
          </a:bodyPr>
          <a:lstStyle>
            <a:lvl1pPr algn="ctr">
              <a:defRPr sz="7200"/>
            </a:lvl1pPr>
          </a:lstStyle>
          <a:p>
            <a:r>
              <a:rPr lang="en-US"/>
              <a:t>Click to edit</a:t>
            </a:r>
          </a:p>
        </p:txBody>
      </p:sp>
      <p:sp>
        <p:nvSpPr>
          <p:cNvPr id="3" name="Content Placeholder 2"/>
          <p:cNvSpPr>
            <a:spLocks noGrp="1"/>
          </p:cNvSpPr>
          <p:nvPr>
            <p:ph idx="1"/>
          </p:nvPr>
        </p:nvSpPr>
        <p:spPr>
          <a:xfrm>
            <a:off x="4724401" y="2136710"/>
            <a:ext cx="6629400" cy="38442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8/6/2024</a:t>
            </a:fld>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745494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365125"/>
            <a:ext cx="6629400" cy="1325563"/>
          </a:xfrm>
        </p:spPr>
        <p:txBody>
          <a:bodyPr>
            <a:normAutofit/>
          </a:bodyPr>
          <a:lstStyle>
            <a:lvl1pPr algn="ctr">
              <a:defRPr sz="7200"/>
            </a:lvl1pPr>
          </a:lstStyle>
          <a:p>
            <a:r>
              <a:rPr lang="en-US"/>
              <a:t>Click to edit</a:t>
            </a:r>
          </a:p>
        </p:txBody>
      </p:sp>
      <p:sp>
        <p:nvSpPr>
          <p:cNvPr id="3" name="Content Placeholder 2"/>
          <p:cNvSpPr>
            <a:spLocks noGrp="1"/>
          </p:cNvSpPr>
          <p:nvPr>
            <p:ph idx="1"/>
          </p:nvPr>
        </p:nvSpPr>
        <p:spPr>
          <a:xfrm>
            <a:off x="4724401" y="2136710"/>
            <a:ext cx="6629400" cy="38442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8/6/2024</a:t>
            </a:fld>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4223578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365125"/>
            <a:ext cx="6629400" cy="1325563"/>
          </a:xfrm>
        </p:spPr>
        <p:txBody>
          <a:bodyPr>
            <a:normAutofit/>
          </a:bodyPr>
          <a:lstStyle>
            <a:lvl1pPr algn="ctr">
              <a:defRPr sz="7200"/>
            </a:lvl1pPr>
          </a:lstStyle>
          <a:p>
            <a:r>
              <a:rPr lang="en-US"/>
              <a:t>Click to edit</a:t>
            </a:r>
          </a:p>
        </p:txBody>
      </p:sp>
      <p:sp>
        <p:nvSpPr>
          <p:cNvPr id="3" name="Content Placeholder 2"/>
          <p:cNvSpPr>
            <a:spLocks noGrp="1"/>
          </p:cNvSpPr>
          <p:nvPr>
            <p:ph idx="1"/>
          </p:nvPr>
        </p:nvSpPr>
        <p:spPr>
          <a:xfrm>
            <a:off x="4724401" y="2136710"/>
            <a:ext cx="6629400" cy="38442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8/6/2024</a:t>
            </a:fld>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1864528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365125"/>
            <a:ext cx="6629400" cy="1325563"/>
          </a:xfrm>
        </p:spPr>
        <p:txBody>
          <a:bodyPr>
            <a:normAutofit/>
          </a:bodyPr>
          <a:lstStyle>
            <a:lvl1pPr algn="ctr">
              <a:defRPr sz="7200"/>
            </a:lvl1pPr>
          </a:lstStyle>
          <a:p>
            <a:r>
              <a:rPr lang="en-US"/>
              <a:t>Click to edit</a:t>
            </a:r>
          </a:p>
        </p:txBody>
      </p:sp>
      <p:sp>
        <p:nvSpPr>
          <p:cNvPr id="3" name="Content Placeholder 2"/>
          <p:cNvSpPr>
            <a:spLocks noGrp="1"/>
          </p:cNvSpPr>
          <p:nvPr>
            <p:ph idx="1"/>
          </p:nvPr>
        </p:nvSpPr>
        <p:spPr>
          <a:xfrm>
            <a:off x="4724401" y="2136710"/>
            <a:ext cx="6629400" cy="38442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8/6/2024</a:t>
            </a:fld>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183527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365125"/>
            <a:ext cx="6629400" cy="1325563"/>
          </a:xfrm>
        </p:spPr>
        <p:txBody>
          <a:bodyPr>
            <a:normAutofit/>
          </a:bodyPr>
          <a:lstStyle>
            <a:lvl1pPr algn="ctr">
              <a:defRPr sz="7200"/>
            </a:lvl1pPr>
          </a:lstStyle>
          <a:p>
            <a:r>
              <a:rPr lang="en-US"/>
              <a:t>Click to edit</a:t>
            </a:r>
          </a:p>
        </p:txBody>
      </p:sp>
      <p:sp>
        <p:nvSpPr>
          <p:cNvPr id="3" name="Content Placeholder 2"/>
          <p:cNvSpPr>
            <a:spLocks noGrp="1"/>
          </p:cNvSpPr>
          <p:nvPr>
            <p:ph idx="1"/>
          </p:nvPr>
        </p:nvSpPr>
        <p:spPr>
          <a:xfrm>
            <a:off x="4724401" y="2136710"/>
            <a:ext cx="6629400" cy="38442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8/6/2024</a:t>
            </a:fld>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540617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365125"/>
            <a:ext cx="6629400" cy="1325563"/>
          </a:xfrm>
        </p:spPr>
        <p:txBody>
          <a:bodyPr>
            <a:normAutofit/>
          </a:bodyPr>
          <a:lstStyle>
            <a:lvl1pPr algn="ctr">
              <a:defRPr sz="7200"/>
            </a:lvl1pPr>
          </a:lstStyle>
          <a:p>
            <a:r>
              <a:rPr lang="en-US"/>
              <a:t>Click to edit</a:t>
            </a:r>
          </a:p>
        </p:txBody>
      </p:sp>
      <p:sp>
        <p:nvSpPr>
          <p:cNvPr id="3" name="Content Placeholder 2"/>
          <p:cNvSpPr>
            <a:spLocks noGrp="1"/>
          </p:cNvSpPr>
          <p:nvPr>
            <p:ph idx="1"/>
          </p:nvPr>
        </p:nvSpPr>
        <p:spPr>
          <a:xfrm>
            <a:off x="4724401" y="2136710"/>
            <a:ext cx="6629400" cy="38442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8/6/2024</a:t>
            </a:fld>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1840993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365125"/>
            <a:ext cx="6629400" cy="1325563"/>
          </a:xfrm>
        </p:spPr>
        <p:txBody>
          <a:bodyPr>
            <a:normAutofit/>
          </a:bodyPr>
          <a:lstStyle>
            <a:lvl1pPr algn="ctr">
              <a:defRPr sz="7200"/>
            </a:lvl1pPr>
          </a:lstStyle>
          <a:p>
            <a:r>
              <a:rPr lang="en-US"/>
              <a:t>Click to edit</a:t>
            </a:r>
          </a:p>
        </p:txBody>
      </p:sp>
      <p:sp>
        <p:nvSpPr>
          <p:cNvPr id="3" name="Content Placeholder 2"/>
          <p:cNvSpPr>
            <a:spLocks noGrp="1"/>
          </p:cNvSpPr>
          <p:nvPr>
            <p:ph idx="1"/>
          </p:nvPr>
        </p:nvSpPr>
        <p:spPr>
          <a:xfrm>
            <a:off x="4724401" y="2136710"/>
            <a:ext cx="6629400" cy="38442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8/6/2024</a:t>
            </a:fld>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1807459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365125"/>
            <a:ext cx="6629400" cy="1325563"/>
          </a:xfrm>
        </p:spPr>
        <p:txBody>
          <a:bodyPr>
            <a:normAutofit/>
          </a:bodyPr>
          <a:lstStyle>
            <a:lvl1pPr algn="ctr">
              <a:defRPr sz="7200"/>
            </a:lvl1pPr>
          </a:lstStyle>
          <a:p>
            <a:r>
              <a:rPr lang="en-US"/>
              <a:t>Click to edit</a:t>
            </a:r>
          </a:p>
        </p:txBody>
      </p:sp>
      <p:sp>
        <p:nvSpPr>
          <p:cNvPr id="3" name="Content Placeholder 2"/>
          <p:cNvSpPr>
            <a:spLocks noGrp="1"/>
          </p:cNvSpPr>
          <p:nvPr>
            <p:ph idx="1"/>
          </p:nvPr>
        </p:nvSpPr>
        <p:spPr>
          <a:xfrm>
            <a:off x="4724401" y="2136710"/>
            <a:ext cx="6629400" cy="38442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8/6/2024</a:t>
            </a:fld>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274817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365125"/>
            <a:ext cx="6629400" cy="1325563"/>
          </a:xfrm>
        </p:spPr>
        <p:txBody>
          <a:bodyPr>
            <a:normAutofit/>
          </a:bodyPr>
          <a:lstStyle>
            <a:lvl1pPr algn="ctr">
              <a:defRPr sz="7200"/>
            </a:lvl1pPr>
          </a:lstStyle>
          <a:p>
            <a:r>
              <a:rPr lang="en-US"/>
              <a:t>Click to edit</a:t>
            </a:r>
          </a:p>
        </p:txBody>
      </p:sp>
      <p:sp>
        <p:nvSpPr>
          <p:cNvPr id="3" name="Content Placeholder 2"/>
          <p:cNvSpPr>
            <a:spLocks noGrp="1"/>
          </p:cNvSpPr>
          <p:nvPr>
            <p:ph idx="1"/>
          </p:nvPr>
        </p:nvSpPr>
        <p:spPr>
          <a:xfrm>
            <a:off x="4724401" y="2136710"/>
            <a:ext cx="6629400" cy="38442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8/6/2024</a:t>
            </a:fld>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463526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2891047"/>
            <a:ext cx="7689980" cy="1456032"/>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Subtitle 2"/>
          <p:cNvSpPr>
            <a:spLocks noGrp="1"/>
          </p:cNvSpPr>
          <p:nvPr>
            <p:ph type="subTitle" idx="1"/>
          </p:nvPr>
        </p:nvSpPr>
        <p:spPr>
          <a:xfrm>
            <a:off x="838200" y="4516017"/>
            <a:ext cx="7689980" cy="46653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descr="U.S. Department of Transportation&#10;Federal Highway Administration">
            <a:extLst>
              <a:ext uri="{FF2B5EF4-FFF2-40B4-BE49-F238E27FC236}">
                <a16:creationId xmlns:a16="http://schemas.microsoft.com/office/drawing/2014/main" id="{36603981-B1E9-41D0-AD29-3BBEFEBD08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280234"/>
            <a:ext cx="895119" cy="881295"/>
          </a:xfrm>
          <a:prstGeom prst="rect">
            <a:avLst/>
          </a:prstGeom>
        </p:spPr>
      </p:pic>
      <p:pic>
        <p:nvPicPr>
          <p:cNvPr id="13" name="Picture 12" descr="U.S. Department of Transportation&#10;Federal Highway Administration">
            <a:extLst>
              <a:ext uri="{FF2B5EF4-FFF2-40B4-BE49-F238E27FC236}">
                <a16:creationId xmlns:a16="http://schemas.microsoft.com/office/drawing/2014/main" id="{9906246A-74FD-44B6-A759-F617E4D242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19015" y="5435720"/>
            <a:ext cx="1878676" cy="725809"/>
          </a:xfrm>
          <a:prstGeom prst="rect">
            <a:avLst/>
          </a:prstGeom>
        </p:spPr>
      </p:pic>
    </p:spTree>
    <p:extLst>
      <p:ext uri="{BB962C8B-B14F-4D97-AF65-F5344CB8AC3E}">
        <p14:creationId xmlns:p14="http://schemas.microsoft.com/office/powerpoint/2010/main" val="1898427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365125"/>
            <a:ext cx="6629400" cy="1325563"/>
          </a:xfrm>
        </p:spPr>
        <p:txBody>
          <a:bodyPr>
            <a:normAutofit/>
          </a:bodyPr>
          <a:lstStyle>
            <a:lvl1pPr algn="ctr">
              <a:defRPr sz="7200"/>
            </a:lvl1pPr>
          </a:lstStyle>
          <a:p>
            <a:r>
              <a:rPr lang="en-US"/>
              <a:t>Click to edit</a:t>
            </a:r>
          </a:p>
        </p:txBody>
      </p:sp>
      <p:sp>
        <p:nvSpPr>
          <p:cNvPr id="3" name="Content Placeholder 2"/>
          <p:cNvSpPr>
            <a:spLocks noGrp="1"/>
          </p:cNvSpPr>
          <p:nvPr>
            <p:ph idx="1"/>
          </p:nvPr>
        </p:nvSpPr>
        <p:spPr>
          <a:xfrm>
            <a:off x="4724401" y="2136710"/>
            <a:ext cx="6629400" cy="38442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8/6/2024</a:t>
            </a:fld>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751971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a:t>
            </a:r>
          </a:p>
        </p:txBody>
      </p:sp>
      <p:sp>
        <p:nvSpPr>
          <p:cNvPr id="3" name="Content Placeholder 2"/>
          <p:cNvSpPr>
            <a:spLocks noGrp="1"/>
          </p:cNvSpPr>
          <p:nvPr>
            <p:ph idx="1"/>
          </p:nvPr>
        </p:nvSpPr>
        <p:spPr>
          <a:xfrm>
            <a:off x="3788228" y="2623751"/>
            <a:ext cx="7565571" cy="3553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3D479D-D175-4AC6-B1CF-2F1159BFB2EF}"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4270520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a:t>
            </a:r>
          </a:p>
        </p:txBody>
      </p:sp>
      <p:sp>
        <p:nvSpPr>
          <p:cNvPr id="3" name="Content Placeholder 2"/>
          <p:cNvSpPr>
            <a:spLocks noGrp="1"/>
          </p:cNvSpPr>
          <p:nvPr>
            <p:ph idx="1"/>
          </p:nvPr>
        </p:nvSpPr>
        <p:spPr>
          <a:xfrm>
            <a:off x="3788228" y="2623751"/>
            <a:ext cx="7565571" cy="3553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3D479D-D175-4AC6-B1CF-2F1159BFB2EF}"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969797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a:t>
            </a:r>
          </a:p>
        </p:txBody>
      </p:sp>
      <p:sp>
        <p:nvSpPr>
          <p:cNvPr id="3" name="Content Placeholder 2"/>
          <p:cNvSpPr>
            <a:spLocks noGrp="1"/>
          </p:cNvSpPr>
          <p:nvPr>
            <p:ph idx="1"/>
          </p:nvPr>
        </p:nvSpPr>
        <p:spPr>
          <a:xfrm>
            <a:off x="3788228" y="2623751"/>
            <a:ext cx="7565571" cy="3553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3D479D-D175-4AC6-B1CF-2F1159BFB2EF}"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1079225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a:t>
            </a:r>
          </a:p>
        </p:txBody>
      </p:sp>
      <p:sp>
        <p:nvSpPr>
          <p:cNvPr id="3" name="Content Placeholder 2"/>
          <p:cNvSpPr>
            <a:spLocks noGrp="1"/>
          </p:cNvSpPr>
          <p:nvPr>
            <p:ph idx="1"/>
          </p:nvPr>
        </p:nvSpPr>
        <p:spPr>
          <a:xfrm>
            <a:off x="3788228" y="2623751"/>
            <a:ext cx="7565571" cy="3553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3D479D-D175-4AC6-B1CF-2F1159BFB2EF}"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192165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a:t>
            </a:r>
          </a:p>
        </p:txBody>
      </p:sp>
      <p:sp>
        <p:nvSpPr>
          <p:cNvPr id="3" name="Content Placeholder 2"/>
          <p:cNvSpPr>
            <a:spLocks noGrp="1"/>
          </p:cNvSpPr>
          <p:nvPr>
            <p:ph idx="1"/>
          </p:nvPr>
        </p:nvSpPr>
        <p:spPr>
          <a:xfrm>
            <a:off x="3788228" y="2623751"/>
            <a:ext cx="7565571" cy="3553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3D479D-D175-4AC6-B1CF-2F1159BFB2EF}"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29273806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51437" cy="1325563"/>
          </a:xfrm>
        </p:spPr>
        <p:txBody>
          <a:bodyPr/>
          <a:lstStyle>
            <a:lvl1pPr>
              <a:defRPr>
                <a:solidFill>
                  <a:schemeClr val="bg1"/>
                </a:solidFill>
              </a:defRPr>
            </a:lvl1pPr>
          </a:lstStyle>
          <a:p>
            <a:r>
              <a:rPr lang="en-US"/>
              <a:t>Click to edit</a:t>
            </a:r>
          </a:p>
        </p:txBody>
      </p:sp>
      <p:sp>
        <p:nvSpPr>
          <p:cNvPr id="3" name="Content Placeholder 2"/>
          <p:cNvSpPr>
            <a:spLocks noGrp="1"/>
          </p:cNvSpPr>
          <p:nvPr>
            <p:ph idx="1"/>
          </p:nvPr>
        </p:nvSpPr>
        <p:spPr>
          <a:xfrm>
            <a:off x="3554963" y="1825625"/>
            <a:ext cx="6834674" cy="3520816"/>
          </a:xfrm>
        </p:spPr>
        <p:txBody>
          <a:bodyPr/>
          <a:lstStyle>
            <a:lvl1pPr marL="228600" indent="-228600">
              <a:buFontTx/>
              <a:buBlip>
                <a:blip r:embed="rId3"/>
              </a:buBlip>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
        <p:nvSpPr>
          <p:cNvPr id="7"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8/6/2024</a:t>
            </a:fld>
            <a:endParaRPr lang="en-US"/>
          </a:p>
        </p:txBody>
      </p:sp>
    </p:spTree>
    <p:extLst>
      <p:ext uri="{BB962C8B-B14F-4D97-AF65-F5344CB8AC3E}">
        <p14:creationId xmlns:p14="http://schemas.microsoft.com/office/powerpoint/2010/main" val="4225323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51437" cy="1325563"/>
          </a:xfrm>
        </p:spPr>
        <p:txBody>
          <a:bodyPr/>
          <a:lstStyle>
            <a:lvl1pPr>
              <a:defRPr>
                <a:solidFill>
                  <a:srgbClr val="FFD24F"/>
                </a:solidFill>
              </a:defRPr>
            </a:lvl1pPr>
          </a:lstStyle>
          <a:p>
            <a:r>
              <a:rPr lang="en-US"/>
              <a:t>Click to edit</a:t>
            </a:r>
          </a:p>
        </p:txBody>
      </p:sp>
      <p:sp>
        <p:nvSpPr>
          <p:cNvPr id="3" name="Content Placeholder 2"/>
          <p:cNvSpPr>
            <a:spLocks noGrp="1"/>
          </p:cNvSpPr>
          <p:nvPr>
            <p:ph idx="1"/>
          </p:nvPr>
        </p:nvSpPr>
        <p:spPr>
          <a:xfrm>
            <a:off x="3554963" y="1825625"/>
            <a:ext cx="6834674" cy="3520816"/>
          </a:xfrm>
        </p:spPr>
        <p:txBody>
          <a:bodyPr/>
          <a:lstStyle>
            <a:lvl1pPr marL="228600" indent="-228600">
              <a:buFontTx/>
              <a:buBlip>
                <a:blip r:embed="rId3"/>
              </a:buBlip>
              <a:defRPr>
                <a:solidFill>
                  <a:srgbClr val="FFD24F"/>
                </a:solidFill>
              </a:defRPr>
            </a:lvl1pPr>
            <a:lvl2pPr>
              <a:defRPr>
                <a:solidFill>
                  <a:srgbClr val="FFD24F"/>
                </a:solidFill>
              </a:defRPr>
            </a:lvl2pPr>
            <a:lvl3pPr>
              <a:defRPr>
                <a:solidFill>
                  <a:srgbClr val="FFD24F"/>
                </a:solidFill>
              </a:defRPr>
            </a:lvl3pPr>
            <a:lvl4pPr>
              <a:defRPr>
                <a:solidFill>
                  <a:srgbClr val="FFD24F"/>
                </a:solidFill>
              </a:defRPr>
            </a:lvl4pPr>
            <a:lvl5pPr>
              <a:defRPr>
                <a:solidFill>
                  <a:srgbClr val="FFD24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
        <p:nvSpPr>
          <p:cNvPr id="7"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8/6/2024</a:t>
            </a:fld>
            <a:endParaRPr lang="en-US"/>
          </a:p>
        </p:txBody>
      </p:sp>
    </p:spTree>
    <p:extLst>
      <p:ext uri="{BB962C8B-B14F-4D97-AF65-F5344CB8AC3E}">
        <p14:creationId xmlns:p14="http://schemas.microsoft.com/office/powerpoint/2010/main" val="4224110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1083" y="1119674"/>
            <a:ext cx="8592715" cy="2565918"/>
          </a:xfrm>
        </p:spPr>
        <p:txBody>
          <a:bodyPr anchor="b"/>
          <a:lstStyle>
            <a:lvl1pPr algn="ct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2761083" y="3815023"/>
            <a:ext cx="8592715" cy="1036895"/>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816107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51437" cy="1325563"/>
          </a:xfrm>
        </p:spPr>
        <p:txBody>
          <a:bodyPr/>
          <a:lstStyle>
            <a:lvl1pPr>
              <a:defRPr>
                <a:solidFill>
                  <a:schemeClr val="bg1"/>
                </a:solidFill>
              </a:defRPr>
            </a:lvl1pPr>
          </a:lstStyle>
          <a:p>
            <a:r>
              <a:rPr lang="en-US"/>
              <a:t>Click to edit</a:t>
            </a:r>
          </a:p>
        </p:txBody>
      </p:sp>
      <p:sp>
        <p:nvSpPr>
          <p:cNvPr id="3" name="Content Placeholder 2"/>
          <p:cNvSpPr>
            <a:spLocks noGrp="1"/>
          </p:cNvSpPr>
          <p:nvPr>
            <p:ph idx="1"/>
          </p:nvPr>
        </p:nvSpPr>
        <p:spPr>
          <a:xfrm>
            <a:off x="3554963" y="1825625"/>
            <a:ext cx="6834674" cy="3520816"/>
          </a:xfrm>
        </p:spPr>
        <p:txBody>
          <a:bodyPr/>
          <a:lstStyle>
            <a:lvl1pPr marL="228600" indent="-228600">
              <a:buFontTx/>
              <a:buBlip>
                <a:blip r:embed="rId3"/>
              </a:buBlip>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
        <p:nvSpPr>
          <p:cNvPr id="7"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8/6/2024</a:t>
            </a:fld>
            <a:endParaRPr lang="en-US"/>
          </a:p>
        </p:txBody>
      </p:sp>
    </p:spTree>
    <p:extLst>
      <p:ext uri="{BB962C8B-B14F-4D97-AF65-F5344CB8AC3E}">
        <p14:creationId xmlns:p14="http://schemas.microsoft.com/office/powerpoint/2010/main" val="1944405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2891047"/>
            <a:ext cx="7689980" cy="1456032"/>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Subtitle 2"/>
          <p:cNvSpPr>
            <a:spLocks noGrp="1"/>
          </p:cNvSpPr>
          <p:nvPr>
            <p:ph type="subTitle" idx="1"/>
          </p:nvPr>
        </p:nvSpPr>
        <p:spPr>
          <a:xfrm>
            <a:off x="838200" y="4516017"/>
            <a:ext cx="7689980" cy="46653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U.S. Department of Transportation&#10;Federal Highway Administration">
            <a:extLst>
              <a:ext uri="{FF2B5EF4-FFF2-40B4-BE49-F238E27FC236}">
                <a16:creationId xmlns:a16="http://schemas.microsoft.com/office/drawing/2014/main" id="{F58AFCB4-90C4-4C05-A264-39FE96CA89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280234"/>
            <a:ext cx="895119" cy="881295"/>
          </a:xfrm>
          <a:prstGeom prst="rect">
            <a:avLst/>
          </a:prstGeom>
        </p:spPr>
      </p:pic>
      <p:pic>
        <p:nvPicPr>
          <p:cNvPr id="10" name="Picture 9" descr="U.S. Department of Transportation&#10;Federal Highway Administration">
            <a:extLst>
              <a:ext uri="{FF2B5EF4-FFF2-40B4-BE49-F238E27FC236}">
                <a16:creationId xmlns:a16="http://schemas.microsoft.com/office/drawing/2014/main" id="{E08D46B5-669F-48D0-B6E6-A8FB146B315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19015" y="5435720"/>
            <a:ext cx="1878676" cy="725809"/>
          </a:xfrm>
          <a:prstGeom prst="rect">
            <a:avLst/>
          </a:prstGeom>
        </p:spPr>
      </p:pic>
    </p:spTree>
    <p:extLst>
      <p:ext uri="{BB962C8B-B14F-4D97-AF65-F5344CB8AC3E}">
        <p14:creationId xmlns:p14="http://schemas.microsoft.com/office/powerpoint/2010/main" val="3046398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51437" cy="1325563"/>
          </a:xfrm>
        </p:spPr>
        <p:txBody>
          <a:bodyPr/>
          <a:lstStyle>
            <a:lvl1pPr>
              <a:defRPr>
                <a:solidFill>
                  <a:srgbClr val="FFD24F"/>
                </a:solidFill>
              </a:defRPr>
            </a:lvl1pPr>
          </a:lstStyle>
          <a:p>
            <a:r>
              <a:rPr lang="en-US"/>
              <a:t>Click to edit</a:t>
            </a:r>
          </a:p>
        </p:txBody>
      </p:sp>
      <p:sp>
        <p:nvSpPr>
          <p:cNvPr id="3" name="Content Placeholder 2"/>
          <p:cNvSpPr>
            <a:spLocks noGrp="1"/>
          </p:cNvSpPr>
          <p:nvPr>
            <p:ph idx="1"/>
          </p:nvPr>
        </p:nvSpPr>
        <p:spPr>
          <a:xfrm>
            <a:off x="3554963" y="1825625"/>
            <a:ext cx="6834674" cy="3520816"/>
          </a:xfrm>
        </p:spPr>
        <p:txBody>
          <a:bodyPr/>
          <a:lstStyle>
            <a:lvl1pPr marL="228600" indent="-228600">
              <a:buFontTx/>
              <a:buBlip>
                <a:blip r:embed="rId3"/>
              </a:buBlip>
              <a:defRPr>
                <a:solidFill>
                  <a:srgbClr val="FFD24F"/>
                </a:solidFill>
              </a:defRPr>
            </a:lvl1pPr>
            <a:lvl2pPr>
              <a:defRPr>
                <a:solidFill>
                  <a:srgbClr val="FFD24F"/>
                </a:solidFill>
              </a:defRPr>
            </a:lvl2pPr>
            <a:lvl3pPr>
              <a:defRPr>
                <a:solidFill>
                  <a:srgbClr val="FFD24F"/>
                </a:solidFill>
              </a:defRPr>
            </a:lvl3pPr>
            <a:lvl4pPr>
              <a:defRPr>
                <a:solidFill>
                  <a:srgbClr val="FFD24F"/>
                </a:solidFill>
              </a:defRPr>
            </a:lvl4pPr>
            <a:lvl5pPr>
              <a:defRPr>
                <a:solidFill>
                  <a:srgbClr val="FFD24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
        <p:nvSpPr>
          <p:cNvPr id="7"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8/6/2024</a:t>
            </a:fld>
            <a:endParaRPr lang="en-US"/>
          </a:p>
        </p:txBody>
      </p:sp>
    </p:spTree>
    <p:extLst>
      <p:ext uri="{BB962C8B-B14F-4D97-AF65-F5344CB8AC3E}">
        <p14:creationId xmlns:p14="http://schemas.microsoft.com/office/powerpoint/2010/main" val="26951930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1083" y="1119674"/>
            <a:ext cx="8592715" cy="2565918"/>
          </a:xfrm>
        </p:spPr>
        <p:txBody>
          <a:bodyPr anchor="b"/>
          <a:lstStyle>
            <a:lvl1pPr algn="ct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2761083" y="3815023"/>
            <a:ext cx="8592715" cy="1036895"/>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2949912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51437" cy="1325563"/>
          </a:xfrm>
        </p:spPr>
        <p:txBody>
          <a:bodyPr/>
          <a:lstStyle>
            <a:lvl1pPr>
              <a:defRPr>
                <a:solidFill>
                  <a:schemeClr val="bg1"/>
                </a:solidFill>
              </a:defRPr>
            </a:lvl1pPr>
          </a:lstStyle>
          <a:p>
            <a:r>
              <a:rPr lang="en-US"/>
              <a:t>Click to edit</a:t>
            </a:r>
          </a:p>
        </p:txBody>
      </p:sp>
      <p:sp>
        <p:nvSpPr>
          <p:cNvPr id="3" name="Content Placeholder 2"/>
          <p:cNvSpPr>
            <a:spLocks noGrp="1"/>
          </p:cNvSpPr>
          <p:nvPr>
            <p:ph idx="1"/>
          </p:nvPr>
        </p:nvSpPr>
        <p:spPr>
          <a:xfrm>
            <a:off x="3554963" y="1825625"/>
            <a:ext cx="6834674" cy="3520816"/>
          </a:xfrm>
        </p:spPr>
        <p:txBody>
          <a:bodyPr/>
          <a:lstStyle>
            <a:lvl1pPr marL="228600" indent="-228600">
              <a:buFontTx/>
              <a:buBlip>
                <a:blip r:embed="rId3"/>
              </a:buBlip>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
        <p:nvSpPr>
          <p:cNvPr id="7"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8/6/2024</a:t>
            </a:fld>
            <a:endParaRPr lang="en-US"/>
          </a:p>
        </p:txBody>
      </p:sp>
    </p:spTree>
    <p:extLst>
      <p:ext uri="{BB962C8B-B14F-4D97-AF65-F5344CB8AC3E}">
        <p14:creationId xmlns:p14="http://schemas.microsoft.com/office/powerpoint/2010/main" val="2548968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51437" cy="1325563"/>
          </a:xfrm>
        </p:spPr>
        <p:txBody>
          <a:bodyPr/>
          <a:lstStyle>
            <a:lvl1pPr>
              <a:defRPr>
                <a:solidFill>
                  <a:srgbClr val="FFD24F"/>
                </a:solidFill>
              </a:defRPr>
            </a:lvl1pPr>
          </a:lstStyle>
          <a:p>
            <a:r>
              <a:rPr lang="en-US"/>
              <a:t>Click to edit</a:t>
            </a:r>
          </a:p>
        </p:txBody>
      </p:sp>
      <p:sp>
        <p:nvSpPr>
          <p:cNvPr id="3" name="Content Placeholder 2"/>
          <p:cNvSpPr>
            <a:spLocks noGrp="1"/>
          </p:cNvSpPr>
          <p:nvPr>
            <p:ph idx="1"/>
          </p:nvPr>
        </p:nvSpPr>
        <p:spPr>
          <a:xfrm>
            <a:off x="3554963" y="1825625"/>
            <a:ext cx="6834674" cy="3520816"/>
          </a:xfrm>
        </p:spPr>
        <p:txBody>
          <a:bodyPr/>
          <a:lstStyle>
            <a:lvl1pPr marL="228600" indent="-228600">
              <a:buFontTx/>
              <a:buBlip>
                <a:blip r:embed="rId3"/>
              </a:buBlip>
              <a:defRPr>
                <a:solidFill>
                  <a:srgbClr val="FFD24F"/>
                </a:solidFill>
              </a:defRPr>
            </a:lvl1pPr>
            <a:lvl2pPr>
              <a:defRPr>
                <a:solidFill>
                  <a:srgbClr val="FFD24F"/>
                </a:solidFill>
              </a:defRPr>
            </a:lvl2pPr>
            <a:lvl3pPr>
              <a:defRPr>
                <a:solidFill>
                  <a:srgbClr val="FFD24F"/>
                </a:solidFill>
              </a:defRPr>
            </a:lvl3pPr>
            <a:lvl4pPr>
              <a:defRPr>
                <a:solidFill>
                  <a:srgbClr val="FFD24F"/>
                </a:solidFill>
              </a:defRPr>
            </a:lvl4pPr>
            <a:lvl5pPr>
              <a:defRPr>
                <a:solidFill>
                  <a:srgbClr val="FFD24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
        <p:nvSpPr>
          <p:cNvPr id="7"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8/6/2024</a:t>
            </a:fld>
            <a:endParaRPr lang="en-US"/>
          </a:p>
        </p:txBody>
      </p:sp>
    </p:spTree>
    <p:extLst>
      <p:ext uri="{BB962C8B-B14F-4D97-AF65-F5344CB8AC3E}">
        <p14:creationId xmlns:p14="http://schemas.microsoft.com/office/powerpoint/2010/main" val="35862644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1083" y="1119674"/>
            <a:ext cx="8592715" cy="2565918"/>
          </a:xfrm>
        </p:spPr>
        <p:txBody>
          <a:bodyPr anchor="b"/>
          <a:lstStyle>
            <a:lvl1pPr algn="ct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2761083" y="3815023"/>
            <a:ext cx="8592715" cy="1036895"/>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24922908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51437" cy="1325563"/>
          </a:xfrm>
        </p:spPr>
        <p:txBody>
          <a:bodyPr/>
          <a:lstStyle>
            <a:lvl1pPr>
              <a:defRPr>
                <a:solidFill>
                  <a:schemeClr val="bg1"/>
                </a:solidFill>
              </a:defRPr>
            </a:lvl1pPr>
          </a:lstStyle>
          <a:p>
            <a:r>
              <a:rPr lang="en-US"/>
              <a:t>Click to edit</a:t>
            </a:r>
          </a:p>
        </p:txBody>
      </p:sp>
      <p:sp>
        <p:nvSpPr>
          <p:cNvPr id="3" name="Content Placeholder 2"/>
          <p:cNvSpPr>
            <a:spLocks noGrp="1"/>
          </p:cNvSpPr>
          <p:nvPr>
            <p:ph idx="1"/>
          </p:nvPr>
        </p:nvSpPr>
        <p:spPr>
          <a:xfrm>
            <a:off x="3554963" y="1825625"/>
            <a:ext cx="6834674" cy="3520816"/>
          </a:xfrm>
        </p:spPr>
        <p:txBody>
          <a:bodyPr/>
          <a:lstStyle>
            <a:lvl1pPr marL="228600" indent="-228600">
              <a:buFontTx/>
              <a:buBlip>
                <a:blip r:embed="rId3"/>
              </a:buBlip>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
        <p:nvSpPr>
          <p:cNvPr id="7"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8/6/2024</a:t>
            </a:fld>
            <a:endParaRPr lang="en-US"/>
          </a:p>
        </p:txBody>
      </p:sp>
    </p:spTree>
    <p:extLst>
      <p:ext uri="{BB962C8B-B14F-4D97-AF65-F5344CB8AC3E}">
        <p14:creationId xmlns:p14="http://schemas.microsoft.com/office/powerpoint/2010/main" val="14751720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2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51437" cy="1325563"/>
          </a:xfrm>
        </p:spPr>
        <p:txBody>
          <a:bodyPr/>
          <a:lstStyle>
            <a:lvl1pPr>
              <a:defRPr>
                <a:solidFill>
                  <a:srgbClr val="FFD24F"/>
                </a:solidFill>
              </a:defRPr>
            </a:lvl1pPr>
          </a:lstStyle>
          <a:p>
            <a:r>
              <a:rPr lang="en-US"/>
              <a:t>Click to edit</a:t>
            </a:r>
          </a:p>
        </p:txBody>
      </p:sp>
      <p:sp>
        <p:nvSpPr>
          <p:cNvPr id="3" name="Content Placeholder 2"/>
          <p:cNvSpPr>
            <a:spLocks noGrp="1"/>
          </p:cNvSpPr>
          <p:nvPr>
            <p:ph idx="1"/>
          </p:nvPr>
        </p:nvSpPr>
        <p:spPr>
          <a:xfrm>
            <a:off x="3554963" y="1825625"/>
            <a:ext cx="6834674" cy="3520816"/>
          </a:xfrm>
        </p:spPr>
        <p:txBody>
          <a:bodyPr/>
          <a:lstStyle>
            <a:lvl1pPr marL="228600" indent="-228600">
              <a:buFontTx/>
              <a:buBlip>
                <a:blip r:embed="rId3"/>
              </a:buBlip>
              <a:defRPr>
                <a:solidFill>
                  <a:srgbClr val="FFD24F"/>
                </a:solidFill>
              </a:defRPr>
            </a:lvl1pPr>
            <a:lvl2pPr>
              <a:defRPr>
                <a:solidFill>
                  <a:srgbClr val="FFD24F"/>
                </a:solidFill>
              </a:defRPr>
            </a:lvl2pPr>
            <a:lvl3pPr>
              <a:defRPr>
                <a:solidFill>
                  <a:srgbClr val="FFD24F"/>
                </a:solidFill>
              </a:defRPr>
            </a:lvl3pPr>
            <a:lvl4pPr>
              <a:defRPr>
                <a:solidFill>
                  <a:srgbClr val="FFD24F"/>
                </a:solidFill>
              </a:defRPr>
            </a:lvl4pPr>
            <a:lvl5pPr>
              <a:defRPr>
                <a:solidFill>
                  <a:srgbClr val="FFD24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
        <p:nvSpPr>
          <p:cNvPr id="7"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8/6/2024</a:t>
            </a:fld>
            <a:endParaRPr lang="en-US"/>
          </a:p>
        </p:txBody>
      </p:sp>
    </p:spTree>
    <p:extLst>
      <p:ext uri="{BB962C8B-B14F-4D97-AF65-F5344CB8AC3E}">
        <p14:creationId xmlns:p14="http://schemas.microsoft.com/office/powerpoint/2010/main" val="24597900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1083" y="1119674"/>
            <a:ext cx="8592715" cy="2565918"/>
          </a:xfrm>
        </p:spPr>
        <p:txBody>
          <a:bodyPr anchor="b"/>
          <a:lstStyle>
            <a:lvl1pPr algn="ct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2761083" y="3815023"/>
            <a:ext cx="8592715" cy="1036895"/>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42276126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51437" cy="1325563"/>
          </a:xfrm>
        </p:spPr>
        <p:txBody>
          <a:bodyPr/>
          <a:lstStyle>
            <a:lvl1pPr>
              <a:defRPr>
                <a:solidFill>
                  <a:schemeClr val="bg1"/>
                </a:solidFill>
              </a:defRPr>
            </a:lvl1pPr>
          </a:lstStyle>
          <a:p>
            <a:r>
              <a:rPr lang="en-US"/>
              <a:t>Click to edit</a:t>
            </a:r>
          </a:p>
        </p:txBody>
      </p:sp>
      <p:sp>
        <p:nvSpPr>
          <p:cNvPr id="3" name="Content Placeholder 2"/>
          <p:cNvSpPr>
            <a:spLocks noGrp="1"/>
          </p:cNvSpPr>
          <p:nvPr>
            <p:ph idx="1"/>
          </p:nvPr>
        </p:nvSpPr>
        <p:spPr>
          <a:xfrm>
            <a:off x="3554963" y="1825625"/>
            <a:ext cx="6834674" cy="3520816"/>
          </a:xfrm>
        </p:spPr>
        <p:txBody>
          <a:bodyPr/>
          <a:lstStyle>
            <a:lvl1pPr marL="228600" indent="-228600">
              <a:buFontTx/>
              <a:buBlip>
                <a:blip r:embed="rId3"/>
              </a:buBlip>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
        <p:nvSpPr>
          <p:cNvPr id="7"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8/6/2024</a:t>
            </a:fld>
            <a:endParaRPr lang="en-US"/>
          </a:p>
        </p:txBody>
      </p:sp>
    </p:spTree>
    <p:extLst>
      <p:ext uri="{BB962C8B-B14F-4D97-AF65-F5344CB8AC3E}">
        <p14:creationId xmlns:p14="http://schemas.microsoft.com/office/powerpoint/2010/main" val="26306701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51437" cy="1325563"/>
          </a:xfrm>
        </p:spPr>
        <p:txBody>
          <a:bodyPr/>
          <a:lstStyle>
            <a:lvl1pPr>
              <a:defRPr>
                <a:solidFill>
                  <a:srgbClr val="FFD24F"/>
                </a:solidFill>
              </a:defRPr>
            </a:lvl1pPr>
          </a:lstStyle>
          <a:p>
            <a:r>
              <a:rPr lang="en-US"/>
              <a:t>Click to edit</a:t>
            </a:r>
          </a:p>
        </p:txBody>
      </p:sp>
      <p:sp>
        <p:nvSpPr>
          <p:cNvPr id="3" name="Content Placeholder 2"/>
          <p:cNvSpPr>
            <a:spLocks noGrp="1"/>
          </p:cNvSpPr>
          <p:nvPr>
            <p:ph idx="1"/>
          </p:nvPr>
        </p:nvSpPr>
        <p:spPr>
          <a:xfrm>
            <a:off x="3554963" y="1825625"/>
            <a:ext cx="6834674" cy="3520816"/>
          </a:xfrm>
        </p:spPr>
        <p:txBody>
          <a:bodyPr/>
          <a:lstStyle>
            <a:lvl1pPr marL="228600" indent="-228600">
              <a:buFontTx/>
              <a:buBlip>
                <a:blip r:embed="rId3"/>
              </a:buBlip>
              <a:defRPr>
                <a:solidFill>
                  <a:srgbClr val="FFD24F"/>
                </a:solidFill>
              </a:defRPr>
            </a:lvl1pPr>
            <a:lvl2pPr>
              <a:defRPr>
                <a:solidFill>
                  <a:srgbClr val="FFD24F"/>
                </a:solidFill>
              </a:defRPr>
            </a:lvl2pPr>
            <a:lvl3pPr>
              <a:defRPr>
                <a:solidFill>
                  <a:srgbClr val="FFD24F"/>
                </a:solidFill>
              </a:defRPr>
            </a:lvl3pPr>
            <a:lvl4pPr>
              <a:defRPr>
                <a:solidFill>
                  <a:srgbClr val="FFD24F"/>
                </a:solidFill>
              </a:defRPr>
            </a:lvl4pPr>
            <a:lvl5pPr>
              <a:defRPr>
                <a:solidFill>
                  <a:srgbClr val="FFD24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
        <p:nvSpPr>
          <p:cNvPr id="7"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8/6/2024</a:t>
            </a:fld>
            <a:endParaRPr lang="en-US"/>
          </a:p>
        </p:txBody>
      </p:sp>
    </p:spTree>
    <p:extLst>
      <p:ext uri="{BB962C8B-B14F-4D97-AF65-F5344CB8AC3E}">
        <p14:creationId xmlns:p14="http://schemas.microsoft.com/office/powerpoint/2010/main" val="257868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2891047"/>
            <a:ext cx="7689980" cy="1456032"/>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Subtitle 2"/>
          <p:cNvSpPr>
            <a:spLocks noGrp="1"/>
          </p:cNvSpPr>
          <p:nvPr>
            <p:ph type="subTitle" idx="1"/>
          </p:nvPr>
        </p:nvSpPr>
        <p:spPr>
          <a:xfrm>
            <a:off x="838200" y="4516017"/>
            <a:ext cx="7689980" cy="46653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U.S. Department of Transportation&#10;Federal Highway Administration">
            <a:extLst>
              <a:ext uri="{FF2B5EF4-FFF2-40B4-BE49-F238E27FC236}">
                <a16:creationId xmlns:a16="http://schemas.microsoft.com/office/drawing/2014/main" id="{63165096-A8A4-4755-AD8A-75E548AA0F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280234"/>
            <a:ext cx="895119" cy="881295"/>
          </a:xfrm>
          <a:prstGeom prst="rect">
            <a:avLst/>
          </a:prstGeom>
        </p:spPr>
      </p:pic>
      <p:pic>
        <p:nvPicPr>
          <p:cNvPr id="10" name="Picture 9" descr="U.S. Department of Transportation&#10;Federal Highway Administration">
            <a:extLst>
              <a:ext uri="{FF2B5EF4-FFF2-40B4-BE49-F238E27FC236}">
                <a16:creationId xmlns:a16="http://schemas.microsoft.com/office/drawing/2014/main" id="{5195834E-BA35-4292-89E3-91B1900CDC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19015" y="5435720"/>
            <a:ext cx="1878676" cy="725809"/>
          </a:xfrm>
          <a:prstGeom prst="rect">
            <a:avLst/>
          </a:prstGeom>
        </p:spPr>
      </p:pic>
    </p:spTree>
    <p:extLst>
      <p:ext uri="{BB962C8B-B14F-4D97-AF65-F5344CB8AC3E}">
        <p14:creationId xmlns:p14="http://schemas.microsoft.com/office/powerpoint/2010/main" val="794587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1083" y="1119674"/>
            <a:ext cx="8592715" cy="2565918"/>
          </a:xfrm>
        </p:spPr>
        <p:txBody>
          <a:bodyPr anchor="b"/>
          <a:lstStyle>
            <a:lvl1pPr algn="ct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2761083" y="3815023"/>
            <a:ext cx="8592715" cy="1036895"/>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17062460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23118" y="188847"/>
            <a:ext cx="8429366" cy="2852737"/>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Text Placeholder 2"/>
          <p:cNvSpPr>
            <a:spLocks noGrp="1"/>
          </p:cNvSpPr>
          <p:nvPr>
            <p:ph type="body" idx="1"/>
          </p:nvPr>
        </p:nvSpPr>
        <p:spPr>
          <a:xfrm>
            <a:off x="838200" y="5458408"/>
            <a:ext cx="10509250" cy="76511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9618826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23118" y="188847"/>
            <a:ext cx="8429366" cy="2852737"/>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Text Placeholder 2"/>
          <p:cNvSpPr>
            <a:spLocks noGrp="1"/>
          </p:cNvSpPr>
          <p:nvPr>
            <p:ph type="body" idx="1"/>
          </p:nvPr>
        </p:nvSpPr>
        <p:spPr>
          <a:xfrm>
            <a:off x="838200" y="5458408"/>
            <a:ext cx="10509250" cy="76511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19714165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23118" y="188847"/>
            <a:ext cx="8429366" cy="2852737"/>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Text Placeholder 2"/>
          <p:cNvSpPr>
            <a:spLocks noGrp="1"/>
          </p:cNvSpPr>
          <p:nvPr>
            <p:ph type="body" idx="1"/>
          </p:nvPr>
        </p:nvSpPr>
        <p:spPr>
          <a:xfrm>
            <a:off x="838200" y="5458408"/>
            <a:ext cx="10509250" cy="76511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14510670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10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23118" y="188847"/>
            <a:ext cx="8429366" cy="2852737"/>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Text Placeholder 2"/>
          <p:cNvSpPr>
            <a:spLocks noGrp="1"/>
          </p:cNvSpPr>
          <p:nvPr>
            <p:ph type="body" idx="1"/>
          </p:nvPr>
        </p:nvSpPr>
        <p:spPr>
          <a:xfrm>
            <a:off x="838200" y="5458408"/>
            <a:ext cx="10509250" cy="76511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10467307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1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23118" y="188847"/>
            <a:ext cx="8429366" cy="2852737"/>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Text Placeholder 2"/>
          <p:cNvSpPr>
            <a:spLocks noGrp="1"/>
          </p:cNvSpPr>
          <p:nvPr>
            <p:ph type="body" idx="1"/>
          </p:nvPr>
        </p:nvSpPr>
        <p:spPr>
          <a:xfrm>
            <a:off x="838200" y="5458408"/>
            <a:ext cx="10509250" cy="76511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5083893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856791"/>
            <a:ext cx="9668069" cy="1837935"/>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Text Placeholder 2"/>
          <p:cNvSpPr>
            <a:spLocks noGrp="1"/>
          </p:cNvSpPr>
          <p:nvPr>
            <p:ph type="body" idx="1"/>
          </p:nvPr>
        </p:nvSpPr>
        <p:spPr>
          <a:xfrm>
            <a:off x="838200" y="4348065"/>
            <a:ext cx="10509250" cy="76511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9646868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1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856791"/>
            <a:ext cx="9668069" cy="1837935"/>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Text Placeholder 2"/>
          <p:cNvSpPr>
            <a:spLocks noGrp="1"/>
          </p:cNvSpPr>
          <p:nvPr>
            <p:ph type="body" idx="1"/>
          </p:nvPr>
        </p:nvSpPr>
        <p:spPr>
          <a:xfrm>
            <a:off x="838200" y="4348065"/>
            <a:ext cx="10509250" cy="76511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22435365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1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856791"/>
            <a:ext cx="9668069" cy="1837935"/>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Text Placeholder 2"/>
          <p:cNvSpPr>
            <a:spLocks noGrp="1"/>
          </p:cNvSpPr>
          <p:nvPr>
            <p:ph type="body" idx="1"/>
          </p:nvPr>
        </p:nvSpPr>
        <p:spPr>
          <a:xfrm>
            <a:off x="838200" y="4348065"/>
            <a:ext cx="10509250" cy="76511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4355506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1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856791"/>
            <a:ext cx="9668069" cy="1837935"/>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Text Placeholder 2"/>
          <p:cNvSpPr>
            <a:spLocks noGrp="1"/>
          </p:cNvSpPr>
          <p:nvPr>
            <p:ph type="body" idx="1"/>
          </p:nvPr>
        </p:nvSpPr>
        <p:spPr>
          <a:xfrm>
            <a:off x="838200" y="4348065"/>
            <a:ext cx="10509250" cy="76511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665319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2891047"/>
            <a:ext cx="7689980" cy="1456032"/>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Subtitle 2"/>
          <p:cNvSpPr>
            <a:spLocks noGrp="1"/>
          </p:cNvSpPr>
          <p:nvPr>
            <p:ph type="subTitle" idx="1"/>
          </p:nvPr>
        </p:nvSpPr>
        <p:spPr>
          <a:xfrm>
            <a:off x="838200" y="4516017"/>
            <a:ext cx="7689980" cy="46653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U.S. Department of Transportation&#10;Federal Highway Administration">
            <a:extLst>
              <a:ext uri="{FF2B5EF4-FFF2-40B4-BE49-F238E27FC236}">
                <a16:creationId xmlns:a16="http://schemas.microsoft.com/office/drawing/2014/main" id="{ACE3EE0F-8D04-49A6-954A-6CEB331566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280234"/>
            <a:ext cx="895119" cy="881295"/>
          </a:xfrm>
          <a:prstGeom prst="rect">
            <a:avLst/>
          </a:prstGeom>
        </p:spPr>
      </p:pic>
      <p:pic>
        <p:nvPicPr>
          <p:cNvPr id="10" name="Picture 9" descr="U.S. Department of Transportation&#10;Federal Highway Administration">
            <a:extLst>
              <a:ext uri="{FF2B5EF4-FFF2-40B4-BE49-F238E27FC236}">
                <a16:creationId xmlns:a16="http://schemas.microsoft.com/office/drawing/2014/main" id="{DA554FD6-BDF5-44E7-8A94-35260E2E000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19015" y="5435720"/>
            <a:ext cx="1878676" cy="725809"/>
          </a:xfrm>
          <a:prstGeom prst="rect">
            <a:avLst/>
          </a:prstGeom>
        </p:spPr>
      </p:pic>
    </p:spTree>
    <p:extLst>
      <p:ext uri="{BB962C8B-B14F-4D97-AF65-F5344CB8AC3E}">
        <p14:creationId xmlns:p14="http://schemas.microsoft.com/office/powerpoint/2010/main" val="39400314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1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856791"/>
            <a:ext cx="9668069" cy="1837935"/>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Text Placeholder 2"/>
          <p:cNvSpPr>
            <a:spLocks noGrp="1"/>
          </p:cNvSpPr>
          <p:nvPr>
            <p:ph type="body" idx="1"/>
          </p:nvPr>
        </p:nvSpPr>
        <p:spPr>
          <a:xfrm>
            <a:off x="838200" y="4348065"/>
            <a:ext cx="10509250" cy="76511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6727636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856791"/>
            <a:ext cx="9668069" cy="1837935"/>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Text Placeholder 2"/>
          <p:cNvSpPr>
            <a:spLocks noGrp="1"/>
          </p:cNvSpPr>
          <p:nvPr>
            <p:ph type="body" idx="1"/>
          </p:nvPr>
        </p:nvSpPr>
        <p:spPr>
          <a:xfrm>
            <a:off x="838200" y="4348065"/>
            <a:ext cx="10509250" cy="76511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2366057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1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856791"/>
            <a:ext cx="9668069" cy="1837935"/>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Text Placeholder 2"/>
          <p:cNvSpPr>
            <a:spLocks noGrp="1"/>
          </p:cNvSpPr>
          <p:nvPr>
            <p:ph type="body" idx="1"/>
          </p:nvPr>
        </p:nvSpPr>
        <p:spPr>
          <a:xfrm>
            <a:off x="838200" y="4348065"/>
            <a:ext cx="10509250" cy="76511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7326951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1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856791"/>
            <a:ext cx="9668069" cy="1837935"/>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Text Placeholder 2"/>
          <p:cNvSpPr>
            <a:spLocks noGrp="1"/>
          </p:cNvSpPr>
          <p:nvPr>
            <p:ph type="body" idx="1"/>
          </p:nvPr>
        </p:nvSpPr>
        <p:spPr>
          <a:xfrm>
            <a:off x="838200" y="4348065"/>
            <a:ext cx="10509250" cy="76511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9121277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1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856791"/>
            <a:ext cx="9668069" cy="1837935"/>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Text Placeholder 2"/>
          <p:cNvSpPr>
            <a:spLocks noGrp="1"/>
          </p:cNvSpPr>
          <p:nvPr>
            <p:ph type="body" idx="1"/>
          </p:nvPr>
        </p:nvSpPr>
        <p:spPr>
          <a:xfrm>
            <a:off x="838200" y="4348065"/>
            <a:ext cx="10509250" cy="76511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9271635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1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856791"/>
            <a:ext cx="9668069" cy="1837935"/>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Text Placeholder 2"/>
          <p:cNvSpPr>
            <a:spLocks noGrp="1"/>
          </p:cNvSpPr>
          <p:nvPr>
            <p:ph type="body" idx="1"/>
          </p:nvPr>
        </p:nvSpPr>
        <p:spPr>
          <a:xfrm>
            <a:off x="838200" y="4348065"/>
            <a:ext cx="10509250" cy="76511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0467361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298187"/>
            <a:ext cx="10515600" cy="1325563"/>
          </a:xfrm>
        </p:spPr>
        <p:txBody>
          <a:bodyPr/>
          <a:lstStyle/>
          <a:p>
            <a:r>
              <a:rPr lang="en-US"/>
              <a:t>Click to edit</a:t>
            </a:r>
          </a:p>
        </p:txBody>
      </p:sp>
      <p:sp>
        <p:nvSpPr>
          <p:cNvPr id="3" name="Content Placeholder 2"/>
          <p:cNvSpPr>
            <a:spLocks noGrp="1"/>
          </p:cNvSpPr>
          <p:nvPr>
            <p:ph sz="half" idx="1"/>
          </p:nvPr>
        </p:nvSpPr>
        <p:spPr>
          <a:xfrm>
            <a:off x="838200" y="2761861"/>
            <a:ext cx="5181600" cy="34151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761861"/>
            <a:ext cx="5181600" cy="3415101"/>
          </a:xfrm>
        </p:spPr>
        <p:txBody>
          <a:bodyPr/>
          <a:lstStyle>
            <a:lvl1pPr marL="228600" indent="-228600">
              <a:buFontTx/>
              <a:buBlip>
                <a:blip r:embed="rId2"/>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3D479D-D175-4AC6-B1CF-2F1159BFB2EF}"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1589876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2688869"/>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3512781"/>
            <a:ext cx="5157787" cy="25147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688869"/>
            <a:ext cx="5183188" cy="823912"/>
          </a:xfrm>
        </p:spPr>
        <p:txBody>
          <a:bodyPr anchor="b"/>
          <a:lstStyle>
            <a:lvl1pPr marL="0" indent="0">
              <a:buNone/>
              <a:defRPr sz="2400" b="1">
                <a:solidFill>
                  <a:srgbClr val="06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512781"/>
            <a:ext cx="5183188" cy="2514794"/>
          </a:xfrm>
        </p:spPr>
        <p:txBody>
          <a:bodyPr/>
          <a:lstStyle>
            <a:lvl1pPr marL="228600" indent="-228600">
              <a:buFontTx/>
              <a:buBlip>
                <a:blip r:embed="rId2"/>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3D479D-D175-4AC6-B1CF-2F1159BFB2EF}" type="datetimeFigureOut">
              <a:rPr lang="en-US" smtClean="0"/>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A9241B-F1BA-41D4-8DBA-1AE471FD398F}" type="slidenum">
              <a:rPr lang="en-US" smtClean="0"/>
              <a:t>‹#›</a:t>
            </a:fld>
            <a:endParaRPr lang="en-US"/>
          </a:p>
        </p:txBody>
      </p:sp>
      <p:sp>
        <p:nvSpPr>
          <p:cNvPr id="10" name="Title 1"/>
          <p:cNvSpPr>
            <a:spLocks noGrp="1"/>
          </p:cNvSpPr>
          <p:nvPr>
            <p:ph type="title"/>
          </p:nvPr>
        </p:nvSpPr>
        <p:spPr>
          <a:xfrm>
            <a:off x="838200" y="1279962"/>
            <a:ext cx="8574832" cy="1325563"/>
          </a:xfrm>
        </p:spPr>
        <p:txBody>
          <a:bodyPr/>
          <a:lstStyle/>
          <a:p>
            <a:r>
              <a:rPr lang="en-US"/>
              <a:t>Click to edit</a:t>
            </a:r>
          </a:p>
        </p:txBody>
      </p:sp>
    </p:spTree>
    <p:extLst>
      <p:ext uri="{BB962C8B-B14F-4D97-AF65-F5344CB8AC3E}">
        <p14:creationId xmlns:p14="http://schemas.microsoft.com/office/powerpoint/2010/main" val="36342509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298187"/>
            <a:ext cx="10515600" cy="1325563"/>
          </a:xfrm>
        </p:spPr>
        <p:txBody>
          <a:bodyPr/>
          <a:lstStyle/>
          <a:p>
            <a:r>
              <a:rPr lang="en-US"/>
              <a:t>Click to edit</a:t>
            </a:r>
          </a:p>
        </p:txBody>
      </p:sp>
      <p:sp>
        <p:nvSpPr>
          <p:cNvPr id="3" name="Content Placeholder 2"/>
          <p:cNvSpPr>
            <a:spLocks noGrp="1"/>
          </p:cNvSpPr>
          <p:nvPr>
            <p:ph sz="half" idx="1"/>
          </p:nvPr>
        </p:nvSpPr>
        <p:spPr>
          <a:xfrm>
            <a:off x="838200" y="2761861"/>
            <a:ext cx="5181600" cy="34151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761861"/>
            <a:ext cx="5181600" cy="3415101"/>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3D479D-D175-4AC6-B1CF-2F1159BFB2EF}"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28588488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2688869"/>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3512781"/>
            <a:ext cx="5157787" cy="25147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688869"/>
            <a:ext cx="5183188" cy="823912"/>
          </a:xfrm>
        </p:spPr>
        <p:txBody>
          <a:bodyPr anchor="b"/>
          <a:lstStyle>
            <a:lvl1pPr marL="0" indent="0">
              <a:buNone/>
              <a:defRPr sz="2400" b="1">
                <a:solidFill>
                  <a:srgbClr val="06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512781"/>
            <a:ext cx="5183188" cy="2514794"/>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3D479D-D175-4AC6-B1CF-2F1159BFB2EF}" type="datetimeFigureOut">
              <a:rPr lang="en-US" smtClean="0"/>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A9241B-F1BA-41D4-8DBA-1AE471FD398F}" type="slidenum">
              <a:rPr lang="en-US" smtClean="0"/>
              <a:t>‹#›</a:t>
            </a:fld>
            <a:endParaRPr lang="en-US"/>
          </a:p>
        </p:txBody>
      </p:sp>
      <p:sp>
        <p:nvSpPr>
          <p:cNvPr id="10" name="Title 1"/>
          <p:cNvSpPr>
            <a:spLocks noGrp="1"/>
          </p:cNvSpPr>
          <p:nvPr>
            <p:ph type="title"/>
          </p:nvPr>
        </p:nvSpPr>
        <p:spPr>
          <a:xfrm>
            <a:off x="838200" y="1279962"/>
            <a:ext cx="8574832" cy="1325563"/>
          </a:xfrm>
        </p:spPr>
        <p:txBody>
          <a:bodyPr/>
          <a:lstStyle/>
          <a:p>
            <a:r>
              <a:rPr lang="en-US"/>
              <a:t>Click to edit</a:t>
            </a:r>
          </a:p>
        </p:txBody>
      </p:sp>
    </p:spTree>
    <p:extLst>
      <p:ext uri="{BB962C8B-B14F-4D97-AF65-F5344CB8AC3E}">
        <p14:creationId xmlns:p14="http://schemas.microsoft.com/office/powerpoint/2010/main" val="2407615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365125"/>
            <a:ext cx="6629400" cy="1325563"/>
          </a:xfrm>
        </p:spPr>
        <p:txBody>
          <a:bodyPr/>
          <a:lstStyle/>
          <a:p>
            <a:r>
              <a:rPr lang="en-US"/>
              <a:t>Click to edit</a:t>
            </a:r>
          </a:p>
        </p:txBody>
      </p:sp>
      <p:sp>
        <p:nvSpPr>
          <p:cNvPr id="3" name="Content Placeholder 2"/>
          <p:cNvSpPr>
            <a:spLocks noGrp="1"/>
          </p:cNvSpPr>
          <p:nvPr>
            <p:ph idx="1"/>
          </p:nvPr>
        </p:nvSpPr>
        <p:spPr>
          <a:xfrm>
            <a:off x="5952931" y="2444619"/>
            <a:ext cx="5400869" cy="29764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8/6/2024</a:t>
            </a:fld>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25651085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298187"/>
            <a:ext cx="10515600" cy="1325563"/>
          </a:xfrm>
        </p:spPr>
        <p:txBody>
          <a:bodyPr/>
          <a:lstStyle/>
          <a:p>
            <a:r>
              <a:rPr lang="en-US"/>
              <a:t>Click to edit</a:t>
            </a:r>
          </a:p>
        </p:txBody>
      </p:sp>
      <p:sp>
        <p:nvSpPr>
          <p:cNvPr id="3" name="Content Placeholder 2"/>
          <p:cNvSpPr>
            <a:spLocks noGrp="1"/>
          </p:cNvSpPr>
          <p:nvPr>
            <p:ph sz="half" idx="1"/>
          </p:nvPr>
        </p:nvSpPr>
        <p:spPr>
          <a:xfrm>
            <a:off x="838200" y="2761861"/>
            <a:ext cx="5181600" cy="34151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761861"/>
            <a:ext cx="5181600" cy="3415101"/>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3D479D-D175-4AC6-B1CF-2F1159BFB2EF}"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19547646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2688869"/>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3512781"/>
            <a:ext cx="5157787" cy="25147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688869"/>
            <a:ext cx="5183188" cy="823912"/>
          </a:xfrm>
        </p:spPr>
        <p:txBody>
          <a:bodyPr anchor="b"/>
          <a:lstStyle>
            <a:lvl1pPr marL="0" indent="0">
              <a:buNone/>
              <a:defRPr sz="2400" b="1">
                <a:solidFill>
                  <a:srgbClr val="06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512781"/>
            <a:ext cx="5183188" cy="2514794"/>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3D479D-D175-4AC6-B1CF-2F1159BFB2EF}" type="datetimeFigureOut">
              <a:rPr lang="en-US" smtClean="0"/>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A9241B-F1BA-41D4-8DBA-1AE471FD398F}" type="slidenum">
              <a:rPr lang="en-US" smtClean="0"/>
              <a:t>‹#›</a:t>
            </a:fld>
            <a:endParaRPr lang="en-US"/>
          </a:p>
        </p:txBody>
      </p:sp>
      <p:sp>
        <p:nvSpPr>
          <p:cNvPr id="10" name="Title 1"/>
          <p:cNvSpPr>
            <a:spLocks noGrp="1"/>
          </p:cNvSpPr>
          <p:nvPr>
            <p:ph type="title"/>
          </p:nvPr>
        </p:nvSpPr>
        <p:spPr>
          <a:xfrm>
            <a:off x="838200" y="1279962"/>
            <a:ext cx="8574832" cy="1325563"/>
          </a:xfrm>
        </p:spPr>
        <p:txBody>
          <a:bodyPr/>
          <a:lstStyle/>
          <a:p>
            <a:r>
              <a:rPr lang="en-US"/>
              <a:t>Click to edit</a:t>
            </a:r>
          </a:p>
        </p:txBody>
      </p:sp>
    </p:spTree>
    <p:extLst>
      <p:ext uri="{BB962C8B-B14F-4D97-AF65-F5344CB8AC3E}">
        <p14:creationId xmlns:p14="http://schemas.microsoft.com/office/powerpoint/2010/main" val="22295353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298187"/>
            <a:ext cx="10515600" cy="1325563"/>
          </a:xfrm>
        </p:spPr>
        <p:txBody>
          <a:bodyPr/>
          <a:lstStyle/>
          <a:p>
            <a:r>
              <a:rPr lang="en-US"/>
              <a:t>Click to edit</a:t>
            </a:r>
          </a:p>
        </p:txBody>
      </p:sp>
      <p:sp>
        <p:nvSpPr>
          <p:cNvPr id="3" name="Content Placeholder 2"/>
          <p:cNvSpPr>
            <a:spLocks noGrp="1"/>
          </p:cNvSpPr>
          <p:nvPr>
            <p:ph sz="half" idx="1"/>
          </p:nvPr>
        </p:nvSpPr>
        <p:spPr>
          <a:xfrm>
            <a:off x="838200" y="2761861"/>
            <a:ext cx="5181600" cy="34151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761861"/>
            <a:ext cx="5181600" cy="3415101"/>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3D479D-D175-4AC6-B1CF-2F1159BFB2EF}"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0309898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2688869"/>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3512781"/>
            <a:ext cx="5157787" cy="25147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688869"/>
            <a:ext cx="5183188" cy="823912"/>
          </a:xfrm>
        </p:spPr>
        <p:txBody>
          <a:bodyPr anchor="b"/>
          <a:lstStyle>
            <a:lvl1pPr marL="0" indent="0">
              <a:buNone/>
              <a:defRPr sz="2400" b="1">
                <a:solidFill>
                  <a:srgbClr val="06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512781"/>
            <a:ext cx="5183188" cy="2514794"/>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3D479D-D175-4AC6-B1CF-2F1159BFB2EF}" type="datetimeFigureOut">
              <a:rPr lang="en-US" smtClean="0"/>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A9241B-F1BA-41D4-8DBA-1AE471FD398F}" type="slidenum">
              <a:rPr lang="en-US" smtClean="0"/>
              <a:t>‹#›</a:t>
            </a:fld>
            <a:endParaRPr lang="en-US"/>
          </a:p>
        </p:txBody>
      </p:sp>
      <p:sp>
        <p:nvSpPr>
          <p:cNvPr id="10" name="Title 1"/>
          <p:cNvSpPr>
            <a:spLocks noGrp="1"/>
          </p:cNvSpPr>
          <p:nvPr>
            <p:ph type="title"/>
          </p:nvPr>
        </p:nvSpPr>
        <p:spPr>
          <a:xfrm>
            <a:off x="838200" y="1279962"/>
            <a:ext cx="8574832" cy="1325563"/>
          </a:xfrm>
        </p:spPr>
        <p:txBody>
          <a:bodyPr/>
          <a:lstStyle/>
          <a:p>
            <a:r>
              <a:rPr lang="en-US"/>
              <a:t>Click to edit</a:t>
            </a:r>
          </a:p>
        </p:txBody>
      </p:sp>
    </p:spTree>
    <p:extLst>
      <p:ext uri="{BB962C8B-B14F-4D97-AF65-F5344CB8AC3E}">
        <p14:creationId xmlns:p14="http://schemas.microsoft.com/office/powerpoint/2010/main" val="8649395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298187"/>
            <a:ext cx="10515600" cy="1325563"/>
          </a:xfrm>
        </p:spPr>
        <p:txBody>
          <a:bodyPr/>
          <a:lstStyle/>
          <a:p>
            <a:r>
              <a:rPr lang="en-US"/>
              <a:t>Click to edit</a:t>
            </a:r>
          </a:p>
        </p:txBody>
      </p:sp>
      <p:sp>
        <p:nvSpPr>
          <p:cNvPr id="3" name="Content Placeholder 2"/>
          <p:cNvSpPr>
            <a:spLocks noGrp="1"/>
          </p:cNvSpPr>
          <p:nvPr>
            <p:ph sz="half" idx="1"/>
          </p:nvPr>
        </p:nvSpPr>
        <p:spPr>
          <a:xfrm>
            <a:off x="838200" y="2761861"/>
            <a:ext cx="5181600" cy="34151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761861"/>
            <a:ext cx="5181600" cy="3415101"/>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3D479D-D175-4AC6-B1CF-2F1159BFB2EF}"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40978089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2688869"/>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3512781"/>
            <a:ext cx="5157787" cy="25147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688869"/>
            <a:ext cx="5183188" cy="823912"/>
          </a:xfrm>
        </p:spPr>
        <p:txBody>
          <a:bodyPr anchor="b"/>
          <a:lstStyle>
            <a:lvl1pPr marL="0" indent="0">
              <a:buNone/>
              <a:defRPr sz="2400" b="1">
                <a:solidFill>
                  <a:srgbClr val="06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512781"/>
            <a:ext cx="5183188" cy="2514794"/>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3D479D-D175-4AC6-B1CF-2F1159BFB2EF}" type="datetimeFigureOut">
              <a:rPr lang="en-US" smtClean="0"/>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A9241B-F1BA-41D4-8DBA-1AE471FD398F}" type="slidenum">
              <a:rPr lang="en-US" smtClean="0"/>
              <a:t>‹#›</a:t>
            </a:fld>
            <a:endParaRPr lang="en-US"/>
          </a:p>
        </p:txBody>
      </p:sp>
      <p:sp>
        <p:nvSpPr>
          <p:cNvPr id="10" name="Title 1"/>
          <p:cNvSpPr>
            <a:spLocks noGrp="1"/>
          </p:cNvSpPr>
          <p:nvPr>
            <p:ph type="title"/>
          </p:nvPr>
        </p:nvSpPr>
        <p:spPr>
          <a:xfrm>
            <a:off x="838200" y="1279962"/>
            <a:ext cx="8574832" cy="1325563"/>
          </a:xfrm>
        </p:spPr>
        <p:txBody>
          <a:bodyPr/>
          <a:lstStyle/>
          <a:p>
            <a:r>
              <a:rPr lang="en-US"/>
              <a:t>Click to edit</a:t>
            </a:r>
          </a:p>
        </p:txBody>
      </p:sp>
    </p:spTree>
    <p:extLst>
      <p:ext uri="{BB962C8B-B14F-4D97-AF65-F5344CB8AC3E}">
        <p14:creationId xmlns:p14="http://schemas.microsoft.com/office/powerpoint/2010/main" val="18975248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46465"/>
            <a:ext cx="10515600" cy="1325563"/>
          </a:xfrm>
        </p:spPr>
        <p:txBody>
          <a:bodyPr/>
          <a:lstStyle/>
          <a:p>
            <a:r>
              <a:rPr lang="en-US"/>
              <a:t>Click to edit</a:t>
            </a:r>
          </a:p>
        </p:txBody>
      </p:sp>
      <p:sp>
        <p:nvSpPr>
          <p:cNvPr id="3" name="Content Placeholder 2"/>
          <p:cNvSpPr>
            <a:spLocks noGrp="1"/>
          </p:cNvSpPr>
          <p:nvPr>
            <p:ph sz="half" idx="1"/>
          </p:nvPr>
        </p:nvSpPr>
        <p:spPr>
          <a:xfrm>
            <a:off x="838200" y="1672029"/>
            <a:ext cx="5181600" cy="45049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72029"/>
            <a:ext cx="5181600" cy="4504934"/>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3D479D-D175-4AC6-B1CF-2F1159BFB2EF}"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275229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4379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467704"/>
            <a:ext cx="5157787" cy="35598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43792"/>
            <a:ext cx="5183188" cy="823912"/>
          </a:xfrm>
        </p:spPr>
        <p:txBody>
          <a:bodyPr anchor="b"/>
          <a:lstStyle>
            <a:lvl1pPr marL="0" indent="0">
              <a:buNone/>
              <a:defRPr sz="2400" b="1">
                <a:solidFill>
                  <a:srgbClr val="06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67704"/>
            <a:ext cx="5183188" cy="3559871"/>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3D479D-D175-4AC6-B1CF-2F1159BFB2EF}" type="datetimeFigureOut">
              <a:rPr lang="en-US" smtClean="0"/>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A9241B-F1BA-41D4-8DBA-1AE471FD398F}" type="slidenum">
              <a:rPr lang="en-US" smtClean="0"/>
              <a:t>‹#›</a:t>
            </a:fld>
            <a:endParaRPr lang="en-US"/>
          </a:p>
        </p:txBody>
      </p:sp>
      <p:sp>
        <p:nvSpPr>
          <p:cNvPr id="10" name="Title 1"/>
          <p:cNvSpPr>
            <a:spLocks noGrp="1"/>
          </p:cNvSpPr>
          <p:nvPr>
            <p:ph type="title"/>
          </p:nvPr>
        </p:nvSpPr>
        <p:spPr>
          <a:xfrm>
            <a:off x="838200" y="318229"/>
            <a:ext cx="8574832" cy="1325563"/>
          </a:xfrm>
        </p:spPr>
        <p:txBody>
          <a:bodyPr/>
          <a:lstStyle/>
          <a:p>
            <a:r>
              <a:rPr lang="en-US"/>
              <a:t>Click to edit</a:t>
            </a:r>
          </a:p>
        </p:txBody>
      </p:sp>
    </p:spTree>
    <p:extLst>
      <p:ext uri="{BB962C8B-B14F-4D97-AF65-F5344CB8AC3E}">
        <p14:creationId xmlns:p14="http://schemas.microsoft.com/office/powerpoint/2010/main" val="28625791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8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46465"/>
            <a:ext cx="10515600" cy="1325563"/>
          </a:xfrm>
        </p:spPr>
        <p:txBody>
          <a:bodyPr/>
          <a:lstStyle/>
          <a:p>
            <a:r>
              <a:rPr lang="en-US"/>
              <a:t>Click to edit</a:t>
            </a:r>
          </a:p>
        </p:txBody>
      </p:sp>
      <p:sp>
        <p:nvSpPr>
          <p:cNvPr id="3" name="Content Placeholder 2"/>
          <p:cNvSpPr>
            <a:spLocks noGrp="1"/>
          </p:cNvSpPr>
          <p:nvPr>
            <p:ph sz="half" idx="1"/>
          </p:nvPr>
        </p:nvSpPr>
        <p:spPr>
          <a:xfrm>
            <a:off x="838200" y="1672029"/>
            <a:ext cx="5181600" cy="45049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72029"/>
            <a:ext cx="5181600" cy="4504934"/>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3D479D-D175-4AC6-B1CF-2F1159BFB2EF}"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117038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4379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467704"/>
            <a:ext cx="5157787" cy="35598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43792"/>
            <a:ext cx="5183188" cy="823912"/>
          </a:xfrm>
        </p:spPr>
        <p:txBody>
          <a:bodyPr anchor="b"/>
          <a:lstStyle>
            <a:lvl1pPr marL="0" indent="0">
              <a:buNone/>
              <a:defRPr sz="2400" b="1">
                <a:solidFill>
                  <a:srgbClr val="06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67704"/>
            <a:ext cx="5183188" cy="3559871"/>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3D479D-D175-4AC6-B1CF-2F1159BFB2EF}" type="datetimeFigureOut">
              <a:rPr lang="en-US" smtClean="0"/>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A9241B-F1BA-41D4-8DBA-1AE471FD398F}" type="slidenum">
              <a:rPr lang="en-US" smtClean="0"/>
              <a:t>‹#›</a:t>
            </a:fld>
            <a:endParaRPr lang="en-US"/>
          </a:p>
        </p:txBody>
      </p:sp>
      <p:sp>
        <p:nvSpPr>
          <p:cNvPr id="10" name="Title 1"/>
          <p:cNvSpPr>
            <a:spLocks noGrp="1"/>
          </p:cNvSpPr>
          <p:nvPr>
            <p:ph type="title"/>
          </p:nvPr>
        </p:nvSpPr>
        <p:spPr>
          <a:xfrm>
            <a:off x="838200" y="318229"/>
            <a:ext cx="8574832" cy="1325563"/>
          </a:xfrm>
        </p:spPr>
        <p:txBody>
          <a:bodyPr/>
          <a:lstStyle/>
          <a:p>
            <a:r>
              <a:rPr lang="en-US"/>
              <a:t>Click to edit</a:t>
            </a:r>
          </a:p>
        </p:txBody>
      </p:sp>
    </p:spTree>
    <p:extLst>
      <p:ext uri="{BB962C8B-B14F-4D97-AF65-F5344CB8AC3E}">
        <p14:creationId xmlns:p14="http://schemas.microsoft.com/office/powerpoint/2010/main" val="1319558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365125"/>
            <a:ext cx="6629400" cy="1325563"/>
          </a:xfrm>
        </p:spPr>
        <p:txBody>
          <a:bodyPr/>
          <a:lstStyle/>
          <a:p>
            <a:r>
              <a:rPr lang="en-US"/>
              <a:t>Click to edit</a:t>
            </a:r>
          </a:p>
        </p:txBody>
      </p:sp>
      <p:sp>
        <p:nvSpPr>
          <p:cNvPr id="3" name="Content Placeholder 2"/>
          <p:cNvSpPr>
            <a:spLocks noGrp="1"/>
          </p:cNvSpPr>
          <p:nvPr>
            <p:ph idx="1"/>
          </p:nvPr>
        </p:nvSpPr>
        <p:spPr>
          <a:xfrm>
            <a:off x="5952931" y="2444619"/>
            <a:ext cx="5400869" cy="29764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8/6/2024</a:t>
            </a:fld>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3493190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9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46465"/>
            <a:ext cx="10515600" cy="1325563"/>
          </a:xfrm>
        </p:spPr>
        <p:txBody>
          <a:bodyPr/>
          <a:lstStyle/>
          <a:p>
            <a:r>
              <a:rPr lang="en-US"/>
              <a:t>Click to edit</a:t>
            </a:r>
          </a:p>
        </p:txBody>
      </p:sp>
      <p:sp>
        <p:nvSpPr>
          <p:cNvPr id="3" name="Content Placeholder 2"/>
          <p:cNvSpPr>
            <a:spLocks noGrp="1"/>
          </p:cNvSpPr>
          <p:nvPr>
            <p:ph sz="half" idx="1"/>
          </p:nvPr>
        </p:nvSpPr>
        <p:spPr>
          <a:xfrm>
            <a:off x="838200" y="1672029"/>
            <a:ext cx="5181600" cy="45049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72029"/>
            <a:ext cx="5181600" cy="4504934"/>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3D479D-D175-4AC6-B1CF-2F1159BFB2EF}"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9999537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4379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467704"/>
            <a:ext cx="5157787" cy="35598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43792"/>
            <a:ext cx="5183188" cy="823912"/>
          </a:xfrm>
        </p:spPr>
        <p:txBody>
          <a:bodyPr anchor="b"/>
          <a:lstStyle>
            <a:lvl1pPr marL="0" indent="0">
              <a:buNone/>
              <a:defRPr sz="2400" b="1">
                <a:solidFill>
                  <a:srgbClr val="06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67704"/>
            <a:ext cx="5183188" cy="3559871"/>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3D479D-D175-4AC6-B1CF-2F1159BFB2EF}" type="datetimeFigureOut">
              <a:rPr lang="en-US" smtClean="0"/>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A9241B-F1BA-41D4-8DBA-1AE471FD398F}" type="slidenum">
              <a:rPr lang="en-US" smtClean="0"/>
              <a:t>‹#›</a:t>
            </a:fld>
            <a:endParaRPr lang="en-US"/>
          </a:p>
        </p:txBody>
      </p:sp>
      <p:sp>
        <p:nvSpPr>
          <p:cNvPr id="10" name="Title 1"/>
          <p:cNvSpPr>
            <a:spLocks noGrp="1"/>
          </p:cNvSpPr>
          <p:nvPr>
            <p:ph type="title"/>
          </p:nvPr>
        </p:nvSpPr>
        <p:spPr>
          <a:xfrm>
            <a:off x="838200" y="318229"/>
            <a:ext cx="8574832" cy="1325563"/>
          </a:xfrm>
        </p:spPr>
        <p:txBody>
          <a:bodyPr/>
          <a:lstStyle/>
          <a:p>
            <a:r>
              <a:rPr lang="en-US"/>
              <a:t>Click to edit</a:t>
            </a:r>
          </a:p>
        </p:txBody>
      </p:sp>
    </p:spTree>
    <p:extLst>
      <p:ext uri="{BB962C8B-B14F-4D97-AF65-F5344CB8AC3E}">
        <p14:creationId xmlns:p14="http://schemas.microsoft.com/office/powerpoint/2010/main" val="21092437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10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46465"/>
            <a:ext cx="10515600" cy="1325563"/>
          </a:xfrm>
        </p:spPr>
        <p:txBody>
          <a:bodyPr/>
          <a:lstStyle/>
          <a:p>
            <a:r>
              <a:rPr lang="en-US"/>
              <a:t>Click to edit</a:t>
            </a:r>
          </a:p>
        </p:txBody>
      </p:sp>
      <p:sp>
        <p:nvSpPr>
          <p:cNvPr id="3" name="Content Placeholder 2"/>
          <p:cNvSpPr>
            <a:spLocks noGrp="1"/>
          </p:cNvSpPr>
          <p:nvPr>
            <p:ph sz="half" idx="1"/>
          </p:nvPr>
        </p:nvSpPr>
        <p:spPr>
          <a:xfrm>
            <a:off x="838200" y="1672029"/>
            <a:ext cx="5181600" cy="45049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72029"/>
            <a:ext cx="5181600" cy="4504934"/>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3D479D-D175-4AC6-B1CF-2F1159BFB2EF}"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16803945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0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4379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467704"/>
            <a:ext cx="5157787" cy="35598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43792"/>
            <a:ext cx="5183188" cy="823912"/>
          </a:xfrm>
        </p:spPr>
        <p:txBody>
          <a:bodyPr anchor="b"/>
          <a:lstStyle>
            <a:lvl1pPr marL="0" indent="0">
              <a:buNone/>
              <a:defRPr sz="2400" b="1">
                <a:solidFill>
                  <a:srgbClr val="06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67704"/>
            <a:ext cx="5183188" cy="3559871"/>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3D479D-D175-4AC6-B1CF-2F1159BFB2EF}" type="datetimeFigureOut">
              <a:rPr lang="en-US" smtClean="0"/>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A9241B-F1BA-41D4-8DBA-1AE471FD398F}" type="slidenum">
              <a:rPr lang="en-US" smtClean="0"/>
              <a:t>‹#›</a:t>
            </a:fld>
            <a:endParaRPr lang="en-US"/>
          </a:p>
        </p:txBody>
      </p:sp>
      <p:sp>
        <p:nvSpPr>
          <p:cNvPr id="10" name="Title 1"/>
          <p:cNvSpPr>
            <a:spLocks noGrp="1"/>
          </p:cNvSpPr>
          <p:nvPr>
            <p:ph type="title"/>
          </p:nvPr>
        </p:nvSpPr>
        <p:spPr>
          <a:xfrm>
            <a:off x="838200" y="318229"/>
            <a:ext cx="8574832" cy="1325563"/>
          </a:xfrm>
        </p:spPr>
        <p:txBody>
          <a:bodyPr/>
          <a:lstStyle/>
          <a:p>
            <a:r>
              <a:rPr lang="en-US"/>
              <a:t>Click to edit</a:t>
            </a:r>
          </a:p>
        </p:txBody>
      </p:sp>
    </p:spTree>
    <p:extLst>
      <p:ext uri="{BB962C8B-B14F-4D97-AF65-F5344CB8AC3E}">
        <p14:creationId xmlns:p14="http://schemas.microsoft.com/office/powerpoint/2010/main" val="21334584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1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46465"/>
            <a:ext cx="10515600" cy="1325563"/>
          </a:xfrm>
        </p:spPr>
        <p:txBody>
          <a:bodyPr/>
          <a:lstStyle/>
          <a:p>
            <a:r>
              <a:rPr lang="en-US"/>
              <a:t>Click to edit</a:t>
            </a:r>
          </a:p>
        </p:txBody>
      </p:sp>
      <p:sp>
        <p:nvSpPr>
          <p:cNvPr id="3" name="Content Placeholder 2"/>
          <p:cNvSpPr>
            <a:spLocks noGrp="1"/>
          </p:cNvSpPr>
          <p:nvPr>
            <p:ph sz="half" idx="1"/>
          </p:nvPr>
        </p:nvSpPr>
        <p:spPr>
          <a:xfrm>
            <a:off x="838200" y="1672029"/>
            <a:ext cx="5181600" cy="45049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72029"/>
            <a:ext cx="5181600" cy="4504934"/>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3D479D-D175-4AC6-B1CF-2F1159BFB2EF}"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25203036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4379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467704"/>
            <a:ext cx="5157787" cy="35598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43792"/>
            <a:ext cx="5183188" cy="823912"/>
          </a:xfrm>
        </p:spPr>
        <p:txBody>
          <a:bodyPr anchor="b"/>
          <a:lstStyle>
            <a:lvl1pPr marL="0" indent="0">
              <a:buNone/>
              <a:defRPr sz="2400" b="1">
                <a:solidFill>
                  <a:srgbClr val="06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67704"/>
            <a:ext cx="5183188" cy="3559871"/>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3D479D-D175-4AC6-B1CF-2F1159BFB2EF}" type="datetimeFigureOut">
              <a:rPr lang="en-US" smtClean="0"/>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A9241B-F1BA-41D4-8DBA-1AE471FD398F}" type="slidenum">
              <a:rPr lang="en-US" smtClean="0"/>
              <a:t>‹#›</a:t>
            </a:fld>
            <a:endParaRPr lang="en-US"/>
          </a:p>
        </p:txBody>
      </p:sp>
      <p:sp>
        <p:nvSpPr>
          <p:cNvPr id="10" name="Title 1"/>
          <p:cNvSpPr>
            <a:spLocks noGrp="1"/>
          </p:cNvSpPr>
          <p:nvPr>
            <p:ph type="title"/>
          </p:nvPr>
        </p:nvSpPr>
        <p:spPr>
          <a:xfrm>
            <a:off x="838200" y="318229"/>
            <a:ext cx="8574832" cy="1325563"/>
          </a:xfrm>
        </p:spPr>
        <p:txBody>
          <a:bodyPr/>
          <a:lstStyle/>
          <a:p>
            <a:r>
              <a:rPr lang="en-US"/>
              <a:t>Click to edit</a:t>
            </a:r>
          </a:p>
        </p:txBody>
      </p:sp>
    </p:spTree>
    <p:extLst>
      <p:ext uri="{BB962C8B-B14F-4D97-AF65-F5344CB8AC3E}">
        <p14:creationId xmlns:p14="http://schemas.microsoft.com/office/powerpoint/2010/main" val="31217323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46465"/>
            <a:ext cx="10515600" cy="1325563"/>
          </a:xfrm>
        </p:spPr>
        <p:txBody>
          <a:bodyPr/>
          <a:lstStyle/>
          <a:p>
            <a:r>
              <a:rPr lang="en-US"/>
              <a:t>Click to edit</a:t>
            </a:r>
          </a:p>
        </p:txBody>
      </p:sp>
      <p:sp>
        <p:nvSpPr>
          <p:cNvPr id="3" name="Content Placeholder 2"/>
          <p:cNvSpPr>
            <a:spLocks noGrp="1"/>
          </p:cNvSpPr>
          <p:nvPr>
            <p:ph sz="half" idx="1"/>
          </p:nvPr>
        </p:nvSpPr>
        <p:spPr>
          <a:xfrm>
            <a:off x="838200" y="1672029"/>
            <a:ext cx="5181600" cy="45049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72029"/>
            <a:ext cx="5181600" cy="4504934"/>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3D479D-D175-4AC6-B1CF-2F1159BFB2EF}"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12501741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4379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467704"/>
            <a:ext cx="5157787" cy="35598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43792"/>
            <a:ext cx="5183188" cy="823912"/>
          </a:xfrm>
        </p:spPr>
        <p:txBody>
          <a:bodyPr anchor="b"/>
          <a:lstStyle>
            <a:lvl1pPr marL="0" indent="0">
              <a:buNone/>
              <a:defRPr sz="2400" b="1">
                <a:solidFill>
                  <a:srgbClr val="06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67704"/>
            <a:ext cx="5183188" cy="3559871"/>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3D479D-D175-4AC6-B1CF-2F1159BFB2EF}" type="datetimeFigureOut">
              <a:rPr lang="en-US" smtClean="0"/>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A9241B-F1BA-41D4-8DBA-1AE471FD398F}" type="slidenum">
              <a:rPr lang="en-US" smtClean="0"/>
              <a:t>‹#›</a:t>
            </a:fld>
            <a:endParaRPr lang="en-US"/>
          </a:p>
        </p:txBody>
      </p:sp>
      <p:sp>
        <p:nvSpPr>
          <p:cNvPr id="10" name="Title 1"/>
          <p:cNvSpPr>
            <a:spLocks noGrp="1"/>
          </p:cNvSpPr>
          <p:nvPr>
            <p:ph type="title"/>
          </p:nvPr>
        </p:nvSpPr>
        <p:spPr>
          <a:xfrm>
            <a:off x="838200" y="318229"/>
            <a:ext cx="8574832" cy="1325563"/>
          </a:xfrm>
        </p:spPr>
        <p:txBody>
          <a:bodyPr/>
          <a:lstStyle/>
          <a:p>
            <a:r>
              <a:rPr lang="en-US"/>
              <a:t>Click to edit</a:t>
            </a:r>
          </a:p>
        </p:txBody>
      </p:sp>
    </p:spTree>
    <p:extLst>
      <p:ext uri="{BB962C8B-B14F-4D97-AF65-F5344CB8AC3E}">
        <p14:creationId xmlns:p14="http://schemas.microsoft.com/office/powerpoint/2010/main" val="39706705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1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46465"/>
            <a:ext cx="10515600" cy="1325563"/>
          </a:xfrm>
        </p:spPr>
        <p:txBody>
          <a:bodyPr/>
          <a:lstStyle/>
          <a:p>
            <a:r>
              <a:rPr lang="en-US"/>
              <a:t>Click to edit</a:t>
            </a:r>
          </a:p>
        </p:txBody>
      </p:sp>
      <p:sp>
        <p:nvSpPr>
          <p:cNvPr id="3" name="Content Placeholder 2"/>
          <p:cNvSpPr>
            <a:spLocks noGrp="1"/>
          </p:cNvSpPr>
          <p:nvPr>
            <p:ph sz="half" idx="1"/>
          </p:nvPr>
        </p:nvSpPr>
        <p:spPr>
          <a:xfrm>
            <a:off x="838200" y="1672029"/>
            <a:ext cx="5181600" cy="45049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72029"/>
            <a:ext cx="5181600" cy="4504934"/>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3D479D-D175-4AC6-B1CF-2F1159BFB2EF}"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4381435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2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4379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467704"/>
            <a:ext cx="5157787" cy="35598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43792"/>
            <a:ext cx="5183188" cy="823912"/>
          </a:xfrm>
        </p:spPr>
        <p:txBody>
          <a:bodyPr anchor="b"/>
          <a:lstStyle>
            <a:lvl1pPr marL="0" indent="0">
              <a:buNone/>
              <a:defRPr sz="2400" b="1">
                <a:solidFill>
                  <a:srgbClr val="06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67704"/>
            <a:ext cx="5183188" cy="3559871"/>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3D479D-D175-4AC6-B1CF-2F1159BFB2EF}" type="datetimeFigureOut">
              <a:rPr lang="en-US" smtClean="0"/>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A9241B-F1BA-41D4-8DBA-1AE471FD398F}" type="slidenum">
              <a:rPr lang="en-US" smtClean="0"/>
              <a:t>‹#›</a:t>
            </a:fld>
            <a:endParaRPr lang="en-US"/>
          </a:p>
        </p:txBody>
      </p:sp>
      <p:sp>
        <p:nvSpPr>
          <p:cNvPr id="10" name="Title 1"/>
          <p:cNvSpPr>
            <a:spLocks noGrp="1"/>
          </p:cNvSpPr>
          <p:nvPr>
            <p:ph type="title"/>
          </p:nvPr>
        </p:nvSpPr>
        <p:spPr>
          <a:xfrm>
            <a:off x="838200" y="318229"/>
            <a:ext cx="8574832" cy="1325563"/>
          </a:xfrm>
        </p:spPr>
        <p:txBody>
          <a:bodyPr/>
          <a:lstStyle/>
          <a:p>
            <a:r>
              <a:rPr lang="en-US"/>
              <a:t>Click to edit</a:t>
            </a:r>
          </a:p>
        </p:txBody>
      </p:sp>
    </p:spTree>
    <p:extLst>
      <p:ext uri="{BB962C8B-B14F-4D97-AF65-F5344CB8AC3E}">
        <p14:creationId xmlns:p14="http://schemas.microsoft.com/office/powerpoint/2010/main" val="740622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365125"/>
            <a:ext cx="6629400" cy="1325563"/>
          </a:xfrm>
        </p:spPr>
        <p:txBody>
          <a:bodyPr/>
          <a:lstStyle/>
          <a:p>
            <a:r>
              <a:rPr lang="en-US"/>
              <a:t>Click to edit</a:t>
            </a:r>
          </a:p>
        </p:txBody>
      </p:sp>
      <p:sp>
        <p:nvSpPr>
          <p:cNvPr id="3" name="Content Placeholder 2"/>
          <p:cNvSpPr>
            <a:spLocks noGrp="1"/>
          </p:cNvSpPr>
          <p:nvPr>
            <p:ph idx="1"/>
          </p:nvPr>
        </p:nvSpPr>
        <p:spPr>
          <a:xfrm>
            <a:off x="5952931" y="2444619"/>
            <a:ext cx="5400869" cy="29764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8/6/2024</a:t>
            </a:fld>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6592213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1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46465"/>
            <a:ext cx="10515600" cy="1325563"/>
          </a:xfrm>
        </p:spPr>
        <p:txBody>
          <a:bodyPr/>
          <a:lstStyle/>
          <a:p>
            <a:r>
              <a:rPr lang="en-US"/>
              <a:t>Click to edit</a:t>
            </a:r>
          </a:p>
        </p:txBody>
      </p:sp>
      <p:sp>
        <p:nvSpPr>
          <p:cNvPr id="3" name="Content Placeholder 2"/>
          <p:cNvSpPr>
            <a:spLocks noGrp="1"/>
          </p:cNvSpPr>
          <p:nvPr>
            <p:ph sz="half" idx="1"/>
          </p:nvPr>
        </p:nvSpPr>
        <p:spPr>
          <a:xfrm>
            <a:off x="838200" y="1672029"/>
            <a:ext cx="5181600" cy="45049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72029"/>
            <a:ext cx="5181600" cy="4504934"/>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3D479D-D175-4AC6-B1CF-2F1159BFB2EF}"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14571774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3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4379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467704"/>
            <a:ext cx="5157787" cy="35598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43792"/>
            <a:ext cx="5183188" cy="823912"/>
          </a:xfrm>
        </p:spPr>
        <p:txBody>
          <a:bodyPr anchor="b"/>
          <a:lstStyle>
            <a:lvl1pPr marL="0" indent="0">
              <a:buNone/>
              <a:defRPr sz="2400" b="1">
                <a:solidFill>
                  <a:srgbClr val="06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67704"/>
            <a:ext cx="5183188" cy="3559871"/>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3D479D-D175-4AC6-B1CF-2F1159BFB2EF}" type="datetimeFigureOut">
              <a:rPr lang="en-US" smtClean="0"/>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A9241B-F1BA-41D4-8DBA-1AE471FD398F}" type="slidenum">
              <a:rPr lang="en-US" smtClean="0"/>
              <a:t>‹#›</a:t>
            </a:fld>
            <a:endParaRPr lang="en-US"/>
          </a:p>
        </p:txBody>
      </p:sp>
      <p:sp>
        <p:nvSpPr>
          <p:cNvPr id="10" name="Title 1"/>
          <p:cNvSpPr>
            <a:spLocks noGrp="1"/>
          </p:cNvSpPr>
          <p:nvPr>
            <p:ph type="title"/>
          </p:nvPr>
        </p:nvSpPr>
        <p:spPr>
          <a:xfrm>
            <a:off x="838200" y="318229"/>
            <a:ext cx="8574832" cy="1325563"/>
          </a:xfrm>
        </p:spPr>
        <p:txBody>
          <a:bodyPr/>
          <a:lstStyle/>
          <a:p>
            <a:r>
              <a:rPr lang="en-US"/>
              <a:t>Click to edit</a:t>
            </a:r>
          </a:p>
        </p:txBody>
      </p:sp>
    </p:spTree>
    <p:extLst>
      <p:ext uri="{BB962C8B-B14F-4D97-AF65-F5344CB8AC3E}">
        <p14:creationId xmlns:p14="http://schemas.microsoft.com/office/powerpoint/2010/main" val="17554775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1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46465"/>
            <a:ext cx="10515600" cy="1325563"/>
          </a:xfrm>
        </p:spPr>
        <p:txBody>
          <a:bodyPr/>
          <a:lstStyle/>
          <a:p>
            <a:r>
              <a:rPr lang="en-US"/>
              <a:t>Click to edit</a:t>
            </a:r>
          </a:p>
        </p:txBody>
      </p:sp>
      <p:sp>
        <p:nvSpPr>
          <p:cNvPr id="3" name="Content Placeholder 2"/>
          <p:cNvSpPr>
            <a:spLocks noGrp="1"/>
          </p:cNvSpPr>
          <p:nvPr>
            <p:ph sz="half" idx="1"/>
          </p:nvPr>
        </p:nvSpPr>
        <p:spPr>
          <a:xfrm>
            <a:off x="838200" y="1672029"/>
            <a:ext cx="5181600" cy="45049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72029"/>
            <a:ext cx="5181600" cy="4504934"/>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3D479D-D175-4AC6-B1CF-2F1159BFB2EF}"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41300738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4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4379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467704"/>
            <a:ext cx="5157787" cy="35598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43792"/>
            <a:ext cx="5183188" cy="823912"/>
          </a:xfrm>
        </p:spPr>
        <p:txBody>
          <a:bodyPr anchor="b"/>
          <a:lstStyle>
            <a:lvl1pPr marL="0" indent="0">
              <a:buNone/>
              <a:defRPr sz="2400" b="1">
                <a:solidFill>
                  <a:srgbClr val="06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67704"/>
            <a:ext cx="5183188" cy="3559871"/>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3D479D-D175-4AC6-B1CF-2F1159BFB2EF}" type="datetimeFigureOut">
              <a:rPr lang="en-US" smtClean="0"/>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A9241B-F1BA-41D4-8DBA-1AE471FD398F}" type="slidenum">
              <a:rPr lang="en-US" smtClean="0"/>
              <a:t>‹#›</a:t>
            </a:fld>
            <a:endParaRPr lang="en-US"/>
          </a:p>
        </p:txBody>
      </p:sp>
      <p:sp>
        <p:nvSpPr>
          <p:cNvPr id="10" name="Title 1"/>
          <p:cNvSpPr>
            <a:spLocks noGrp="1"/>
          </p:cNvSpPr>
          <p:nvPr>
            <p:ph type="title"/>
          </p:nvPr>
        </p:nvSpPr>
        <p:spPr>
          <a:xfrm>
            <a:off x="838200" y="318229"/>
            <a:ext cx="8574832" cy="1325563"/>
          </a:xfrm>
        </p:spPr>
        <p:txBody>
          <a:bodyPr/>
          <a:lstStyle/>
          <a:p>
            <a:r>
              <a:rPr lang="en-US"/>
              <a:t>Click to edit</a:t>
            </a:r>
          </a:p>
        </p:txBody>
      </p:sp>
    </p:spTree>
    <p:extLst>
      <p:ext uri="{BB962C8B-B14F-4D97-AF65-F5344CB8AC3E}">
        <p14:creationId xmlns:p14="http://schemas.microsoft.com/office/powerpoint/2010/main" val="5355681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1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46465"/>
            <a:ext cx="10515600" cy="1325563"/>
          </a:xfrm>
        </p:spPr>
        <p:txBody>
          <a:bodyPr/>
          <a:lstStyle/>
          <a:p>
            <a:r>
              <a:rPr lang="en-US"/>
              <a:t>Click to edit</a:t>
            </a:r>
          </a:p>
        </p:txBody>
      </p:sp>
      <p:sp>
        <p:nvSpPr>
          <p:cNvPr id="3" name="Content Placeholder 2"/>
          <p:cNvSpPr>
            <a:spLocks noGrp="1"/>
          </p:cNvSpPr>
          <p:nvPr>
            <p:ph sz="half" idx="1"/>
          </p:nvPr>
        </p:nvSpPr>
        <p:spPr>
          <a:xfrm>
            <a:off x="838200" y="1672029"/>
            <a:ext cx="5181600" cy="45049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72029"/>
            <a:ext cx="5181600" cy="4504934"/>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3D479D-D175-4AC6-B1CF-2F1159BFB2EF}"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2537967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5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4379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467704"/>
            <a:ext cx="5157787" cy="35598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43792"/>
            <a:ext cx="5183188" cy="823912"/>
          </a:xfrm>
        </p:spPr>
        <p:txBody>
          <a:bodyPr anchor="b"/>
          <a:lstStyle>
            <a:lvl1pPr marL="0" indent="0">
              <a:buNone/>
              <a:defRPr sz="2400" b="1">
                <a:solidFill>
                  <a:srgbClr val="06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67704"/>
            <a:ext cx="5183188" cy="3559871"/>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3D479D-D175-4AC6-B1CF-2F1159BFB2EF}" type="datetimeFigureOut">
              <a:rPr lang="en-US" smtClean="0"/>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A9241B-F1BA-41D4-8DBA-1AE471FD398F}" type="slidenum">
              <a:rPr lang="en-US" smtClean="0"/>
              <a:t>‹#›</a:t>
            </a:fld>
            <a:endParaRPr lang="en-US"/>
          </a:p>
        </p:txBody>
      </p:sp>
      <p:sp>
        <p:nvSpPr>
          <p:cNvPr id="10" name="Title 1"/>
          <p:cNvSpPr>
            <a:spLocks noGrp="1"/>
          </p:cNvSpPr>
          <p:nvPr>
            <p:ph type="title"/>
          </p:nvPr>
        </p:nvSpPr>
        <p:spPr>
          <a:xfrm>
            <a:off x="838200" y="318229"/>
            <a:ext cx="8574832" cy="1325563"/>
          </a:xfrm>
        </p:spPr>
        <p:txBody>
          <a:bodyPr/>
          <a:lstStyle/>
          <a:p>
            <a:r>
              <a:rPr lang="en-US"/>
              <a:t>Click to edit</a:t>
            </a:r>
          </a:p>
        </p:txBody>
      </p:sp>
    </p:spTree>
    <p:extLst>
      <p:ext uri="{BB962C8B-B14F-4D97-AF65-F5344CB8AC3E}">
        <p14:creationId xmlns:p14="http://schemas.microsoft.com/office/powerpoint/2010/main" val="3660741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a:t>
            </a:r>
          </a:p>
        </p:txBody>
      </p:sp>
      <p:sp>
        <p:nvSpPr>
          <p:cNvPr id="3" name="Date Placeholder 2"/>
          <p:cNvSpPr>
            <a:spLocks noGrp="1"/>
          </p:cNvSpPr>
          <p:nvPr>
            <p:ph type="dt" sz="half" idx="10"/>
          </p:nvPr>
        </p:nvSpPr>
        <p:spPr/>
        <p:txBody>
          <a:bodyPr/>
          <a:lstStyle/>
          <a:p>
            <a:fld id="{003D479D-D175-4AC6-B1CF-2F1159BFB2EF}" type="datetimeFigureOut">
              <a:rPr lang="en-US" smtClean="0"/>
              <a:t>8/6/2024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41311851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03D479D-D175-4AC6-B1CF-2F1159BFB2EF}" type="datetimeFigureOut">
              <a:rPr lang="en-US" smtClean="0"/>
              <a:t>8/6/2024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A9241B-F1BA-41D4-8DBA-1AE471FD398F}" type="slidenum">
              <a:rPr lang="en-US" smtClean="0"/>
              <a:t>‹#›</a:t>
            </a:fld>
            <a:endParaRPr lang="en-US"/>
          </a:p>
        </p:txBody>
      </p:sp>
      <p:sp>
        <p:nvSpPr>
          <p:cNvPr id="6" name="Title 1">
            <a:extLst>
              <a:ext uri="{FF2B5EF4-FFF2-40B4-BE49-F238E27FC236}">
                <a16:creationId xmlns:a16="http://schemas.microsoft.com/office/drawing/2014/main" id="{95BFA9AC-D6C8-407B-9225-C03C69A7D4F1}"/>
              </a:ext>
            </a:extLst>
          </p:cNvPr>
          <p:cNvSpPr>
            <a:spLocks noGrp="1"/>
          </p:cNvSpPr>
          <p:nvPr>
            <p:ph type="title"/>
          </p:nvPr>
        </p:nvSpPr>
        <p:spPr>
          <a:xfrm>
            <a:off x="838200" y="18256"/>
            <a:ext cx="10515600" cy="1325563"/>
          </a:xfrm>
        </p:spPr>
        <p:txBody>
          <a:bodyPr/>
          <a:lstStyle>
            <a:lvl1pPr>
              <a:defRPr>
                <a:solidFill>
                  <a:schemeClr val="bg1"/>
                </a:solidFill>
              </a:defRPr>
            </a:lvl1pPr>
          </a:lstStyle>
          <a:p>
            <a:r>
              <a:rPr lang="en-US"/>
              <a:t>Click to edit</a:t>
            </a:r>
          </a:p>
        </p:txBody>
      </p:sp>
    </p:spTree>
    <p:extLst>
      <p:ext uri="{BB962C8B-B14F-4D97-AF65-F5344CB8AC3E}">
        <p14:creationId xmlns:p14="http://schemas.microsoft.com/office/powerpoint/2010/main" val="1333359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6"/>
            <a:ext cx="10515600" cy="1325563"/>
          </a:xfrm>
        </p:spPr>
        <p:txBody>
          <a:bodyPr/>
          <a:lstStyle>
            <a:lvl1pPr>
              <a:defRPr>
                <a:solidFill>
                  <a:schemeClr val="bg1"/>
                </a:solidFill>
              </a:defRPr>
            </a:lvl1pPr>
          </a:lstStyle>
          <a:p>
            <a:r>
              <a:rPr lang="en-US"/>
              <a:t>Click to edit</a:t>
            </a:r>
          </a:p>
        </p:txBody>
      </p:sp>
      <p:sp>
        <p:nvSpPr>
          <p:cNvPr id="3" name="Content Placeholder 2"/>
          <p:cNvSpPr>
            <a:spLocks noGrp="1"/>
          </p:cNvSpPr>
          <p:nvPr>
            <p:ph sz="half" idx="1"/>
          </p:nvPr>
        </p:nvSpPr>
        <p:spPr>
          <a:xfrm>
            <a:off x="838200" y="1474237"/>
            <a:ext cx="5181600" cy="4702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74237"/>
            <a:ext cx="5181600" cy="4702725"/>
          </a:xfrm>
        </p:spPr>
        <p:txBody>
          <a:bodyPr/>
          <a:lstStyle>
            <a:lvl1pPr marL="228600" indent="-228600">
              <a:buFontTx/>
              <a:buBlip>
                <a:blip r:embed="rId2"/>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3D479D-D175-4AC6-B1CF-2F1159BFB2EF}"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3253879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343819"/>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258008"/>
            <a:ext cx="5157787" cy="37695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43819"/>
            <a:ext cx="5183188" cy="823912"/>
          </a:xfrm>
        </p:spPr>
        <p:txBody>
          <a:bodyPr anchor="b"/>
          <a:lstStyle>
            <a:lvl1pPr marL="0" indent="0">
              <a:buNone/>
              <a:defRPr sz="2400" b="1">
                <a:solidFill>
                  <a:srgbClr val="06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258008"/>
            <a:ext cx="5183188" cy="3769567"/>
          </a:xfrm>
        </p:spPr>
        <p:txBody>
          <a:bodyPr/>
          <a:lstStyle>
            <a:lvl1pPr marL="228600" indent="-228600">
              <a:buFontTx/>
              <a:buBlip>
                <a:blip r:embed="rId2"/>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3D479D-D175-4AC6-B1CF-2F1159BFB2EF}" type="datetimeFigureOut">
              <a:rPr lang="en-US" smtClean="0"/>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A9241B-F1BA-41D4-8DBA-1AE471FD398F}" type="slidenum">
              <a:rPr lang="en-US" smtClean="0"/>
              <a:t>‹#›</a:t>
            </a:fld>
            <a:endParaRPr lang="en-US"/>
          </a:p>
        </p:txBody>
      </p:sp>
      <p:sp>
        <p:nvSpPr>
          <p:cNvPr id="11" name="Title 1">
            <a:extLst>
              <a:ext uri="{FF2B5EF4-FFF2-40B4-BE49-F238E27FC236}">
                <a16:creationId xmlns:a16="http://schemas.microsoft.com/office/drawing/2014/main" id="{7CD782D4-EF71-4EE1-9B43-0EEC8F5C27DD}"/>
              </a:ext>
            </a:extLst>
          </p:cNvPr>
          <p:cNvSpPr>
            <a:spLocks noGrp="1"/>
          </p:cNvSpPr>
          <p:nvPr>
            <p:ph type="title"/>
          </p:nvPr>
        </p:nvSpPr>
        <p:spPr>
          <a:xfrm>
            <a:off x="838200" y="18256"/>
            <a:ext cx="10515600" cy="1325563"/>
          </a:xfrm>
        </p:spPr>
        <p:txBody>
          <a:bodyPr/>
          <a:lstStyle>
            <a:lvl1pPr>
              <a:defRPr>
                <a:solidFill>
                  <a:schemeClr val="bg1"/>
                </a:solidFill>
              </a:defRPr>
            </a:lvl1pPr>
          </a:lstStyle>
          <a:p>
            <a:r>
              <a:rPr lang="en-US"/>
              <a:t>Click to edit</a:t>
            </a:r>
          </a:p>
        </p:txBody>
      </p:sp>
    </p:spTree>
    <p:extLst>
      <p:ext uri="{BB962C8B-B14F-4D97-AF65-F5344CB8AC3E}">
        <p14:creationId xmlns:p14="http://schemas.microsoft.com/office/powerpoint/2010/main" val="3064532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365125"/>
            <a:ext cx="6629400" cy="1325563"/>
          </a:xfrm>
        </p:spPr>
        <p:txBody>
          <a:bodyPr/>
          <a:lstStyle/>
          <a:p>
            <a:r>
              <a:rPr lang="en-US"/>
              <a:t>Click to edit</a:t>
            </a:r>
          </a:p>
        </p:txBody>
      </p:sp>
      <p:sp>
        <p:nvSpPr>
          <p:cNvPr id="3" name="Content Placeholder 2"/>
          <p:cNvSpPr>
            <a:spLocks noGrp="1"/>
          </p:cNvSpPr>
          <p:nvPr>
            <p:ph idx="1"/>
          </p:nvPr>
        </p:nvSpPr>
        <p:spPr>
          <a:xfrm>
            <a:off x="5952931" y="2444619"/>
            <a:ext cx="5400869" cy="29764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8/6/2024</a:t>
            </a:fld>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27155138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2745051"/>
            <a:ext cx="6172200" cy="273202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745051"/>
            <a:ext cx="3932237" cy="27372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3D479D-D175-4AC6-B1CF-2F1159BFB2EF}"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
        <p:nvSpPr>
          <p:cNvPr id="8" name="Title 1"/>
          <p:cNvSpPr>
            <a:spLocks noGrp="1"/>
          </p:cNvSpPr>
          <p:nvPr>
            <p:ph type="title"/>
          </p:nvPr>
        </p:nvSpPr>
        <p:spPr>
          <a:xfrm>
            <a:off x="838200" y="1326178"/>
            <a:ext cx="6178420" cy="1325563"/>
          </a:xfrm>
        </p:spPr>
        <p:txBody>
          <a:bodyPr/>
          <a:lstStyle/>
          <a:p>
            <a:r>
              <a:rPr lang="en-US"/>
              <a:t>Click to edit</a:t>
            </a:r>
          </a:p>
        </p:txBody>
      </p:sp>
    </p:spTree>
    <p:extLst>
      <p:ext uri="{BB962C8B-B14F-4D97-AF65-F5344CB8AC3E}">
        <p14:creationId xmlns:p14="http://schemas.microsoft.com/office/powerpoint/2010/main" val="40886238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588406"/>
            <a:ext cx="6172200" cy="388866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586204"/>
            <a:ext cx="3932237" cy="389606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3D479D-D175-4AC6-B1CF-2F1159BFB2EF}"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
        <p:nvSpPr>
          <p:cNvPr id="9" name="Title 1">
            <a:extLst>
              <a:ext uri="{FF2B5EF4-FFF2-40B4-BE49-F238E27FC236}">
                <a16:creationId xmlns:a16="http://schemas.microsoft.com/office/drawing/2014/main" id="{3616210E-0752-4396-8043-99E62F07BD69}"/>
              </a:ext>
            </a:extLst>
          </p:cNvPr>
          <p:cNvSpPr>
            <a:spLocks noGrp="1"/>
          </p:cNvSpPr>
          <p:nvPr>
            <p:ph type="title"/>
          </p:nvPr>
        </p:nvSpPr>
        <p:spPr>
          <a:xfrm>
            <a:off x="838200" y="18256"/>
            <a:ext cx="10515600" cy="1325563"/>
          </a:xfrm>
        </p:spPr>
        <p:txBody>
          <a:bodyPr/>
          <a:lstStyle>
            <a:lvl1pPr>
              <a:defRPr>
                <a:solidFill>
                  <a:schemeClr val="bg1"/>
                </a:solidFill>
              </a:defRPr>
            </a:lvl1pPr>
          </a:lstStyle>
          <a:p>
            <a:r>
              <a:rPr lang="en-US"/>
              <a:t>Click to edit</a:t>
            </a:r>
          </a:p>
        </p:txBody>
      </p:sp>
    </p:spTree>
    <p:extLst>
      <p:ext uri="{BB962C8B-B14F-4D97-AF65-F5344CB8AC3E}">
        <p14:creationId xmlns:p14="http://schemas.microsoft.com/office/powerpoint/2010/main" val="17669065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539551"/>
            <a:ext cx="6172200" cy="38119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1537470"/>
            <a:ext cx="3932237" cy="38192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3D479D-D175-4AC6-B1CF-2F1159BFB2EF}" type="datetimeFigureOut">
              <a:rPr lang="en-US" smtClean="0"/>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
        <p:nvSpPr>
          <p:cNvPr id="9" name="Title 1">
            <a:extLst>
              <a:ext uri="{FF2B5EF4-FFF2-40B4-BE49-F238E27FC236}">
                <a16:creationId xmlns:a16="http://schemas.microsoft.com/office/drawing/2014/main" id="{E97E9AC2-9742-4337-9102-32D5F6DCBAE0}"/>
              </a:ext>
            </a:extLst>
          </p:cNvPr>
          <p:cNvSpPr>
            <a:spLocks noGrp="1"/>
          </p:cNvSpPr>
          <p:nvPr>
            <p:ph type="title"/>
          </p:nvPr>
        </p:nvSpPr>
        <p:spPr>
          <a:xfrm>
            <a:off x="838200" y="18256"/>
            <a:ext cx="10515600" cy="1325563"/>
          </a:xfrm>
        </p:spPr>
        <p:txBody>
          <a:bodyPr/>
          <a:lstStyle>
            <a:lvl1pPr>
              <a:defRPr>
                <a:solidFill>
                  <a:schemeClr val="bg1"/>
                </a:solidFill>
              </a:defRPr>
            </a:lvl1pPr>
          </a:lstStyle>
          <a:p>
            <a:r>
              <a:rPr lang="en-US"/>
              <a:t>Click to edit</a:t>
            </a:r>
          </a:p>
        </p:txBody>
      </p:sp>
    </p:spTree>
    <p:extLst>
      <p:ext uri="{BB962C8B-B14F-4D97-AF65-F5344CB8AC3E}">
        <p14:creationId xmlns:p14="http://schemas.microsoft.com/office/powerpoint/2010/main" val="1468670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D479D-D175-4AC6-B1CF-2F1159BFB2EF}" type="datetimeFigureOut">
              <a:rPr lang="en-US" smtClean="0"/>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28152111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D479D-D175-4AC6-B1CF-2F1159BFB2EF}" type="datetimeFigureOut">
              <a:rPr lang="en-US" smtClean="0"/>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18724687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D479D-D175-4AC6-B1CF-2F1159BFB2EF}" type="datetimeFigureOut">
              <a:rPr lang="en-US" smtClean="0"/>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4519910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D479D-D175-4AC6-B1CF-2F1159BFB2EF}" type="datetimeFigureOut">
              <a:rPr lang="en-US" smtClean="0"/>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A9241B-F1BA-41D4-8DBA-1AE471FD398F}" type="slidenum">
              <a:rPr lang="en-US" smtClean="0"/>
              <a:t>‹#›</a:t>
            </a:fld>
            <a:endParaRPr lang="en-US"/>
          </a:p>
        </p:txBody>
      </p:sp>
      <p:sp>
        <p:nvSpPr>
          <p:cNvPr id="5" name="Title 1"/>
          <p:cNvSpPr>
            <a:spLocks noGrp="1"/>
          </p:cNvSpPr>
          <p:nvPr>
            <p:ph type="title" hasCustomPrompt="1"/>
          </p:nvPr>
        </p:nvSpPr>
        <p:spPr>
          <a:xfrm>
            <a:off x="838200" y="2411962"/>
            <a:ext cx="10515600" cy="1017038"/>
          </a:xfrm>
        </p:spPr>
        <p:txBody>
          <a:bodyPr anchor="b"/>
          <a:lstStyle>
            <a:lvl1pPr algn="ctr">
              <a:defRPr sz="6000">
                <a:solidFill>
                  <a:schemeClr val="bg1"/>
                </a:solidFill>
              </a:defRPr>
            </a:lvl1pPr>
          </a:lstStyle>
          <a:p>
            <a:r>
              <a:rPr lang="en-US"/>
              <a:t>Thank You</a:t>
            </a:r>
          </a:p>
        </p:txBody>
      </p:sp>
      <p:sp>
        <p:nvSpPr>
          <p:cNvPr id="6" name="Text Placeholder 2"/>
          <p:cNvSpPr>
            <a:spLocks noGrp="1"/>
          </p:cNvSpPr>
          <p:nvPr>
            <p:ph type="body" idx="1"/>
          </p:nvPr>
        </p:nvSpPr>
        <p:spPr>
          <a:xfrm>
            <a:off x="838200" y="3669133"/>
            <a:ext cx="10509250" cy="76511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968109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D479D-D175-4AC6-B1CF-2F1159BFB2EF}" type="datetimeFigureOut">
              <a:rPr lang="en-US" smtClean="0"/>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A9241B-F1BA-41D4-8DBA-1AE471FD398F}" type="slidenum">
              <a:rPr lang="en-US" smtClean="0"/>
              <a:t>‹#›</a:t>
            </a:fld>
            <a:endParaRPr lang="en-US"/>
          </a:p>
        </p:txBody>
      </p:sp>
      <p:sp>
        <p:nvSpPr>
          <p:cNvPr id="5" name="Title 1"/>
          <p:cNvSpPr>
            <a:spLocks noGrp="1"/>
          </p:cNvSpPr>
          <p:nvPr>
            <p:ph type="title" hasCustomPrompt="1"/>
          </p:nvPr>
        </p:nvSpPr>
        <p:spPr>
          <a:xfrm>
            <a:off x="838200" y="2411962"/>
            <a:ext cx="10515600" cy="1017038"/>
          </a:xfrm>
        </p:spPr>
        <p:txBody>
          <a:bodyPr anchor="b"/>
          <a:lstStyle>
            <a:lvl1pPr algn="ctr">
              <a:defRPr sz="6000">
                <a:solidFill>
                  <a:schemeClr val="bg1"/>
                </a:solidFill>
              </a:defRPr>
            </a:lvl1pPr>
          </a:lstStyle>
          <a:p>
            <a:r>
              <a:rPr lang="en-US"/>
              <a:t>Thank You</a:t>
            </a:r>
          </a:p>
        </p:txBody>
      </p:sp>
      <p:sp>
        <p:nvSpPr>
          <p:cNvPr id="6" name="Text Placeholder 2"/>
          <p:cNvSpPr>
            <a:spLocks noGrp="1"/>
          </p:cNvSpPr>
          <p:nvPr>
            <p:ph type="body" idx="1"/>
          </p:nvPr>
        </p:nvSpPr>
        <p:spPr>
          <a:xfrm>
            <a:off x="838200" y="3669133"/>
            <a:ext cx="10509250" cy="76511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271040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D479D-D175-4AC6-B1CF-2F1159BFB2EF}" type="datetimeFigureOut">
              <a:rPr lang="en-US" smtClean="0"/>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A9241B-F1BA-41D4-8DBA-1AE471FD398F}" type="slidenum">
              <a:rPr lang="en-US" smtClean="0"/>
              <a:t>‹#›</a:t>
            </a:fld>
            <a:endParaRPr lang="en-US"/>
          </a:p>
        </p:txBody>
      </p:sp>
      <p:sp>
        <p:nvSpPr>
          <p:cNvPr id="5" name="Title 1"/>
          <p:cNvSpPr>
            <a:spLocks noGrp="1"/>
          </p:cNvSpPr>
          <p:nvPr>
            <p:ph type="title" hasCustomPrompt="1"/>
          </p:nvPr>
        </p:nvSpPr>
        <p:spPr>
          <a:xfrm>
            <a:off x="838200" y="2411962"/>
            <a:ext cx="10515600" cy="1017038"/>
          </a:xfrm>
        </p:spPr>
        <p:txBody>
          <a:bodyPr anchor="b"/>
          <a:lstStyle>
            <a:lvl1pPr algn="ctr">
              <a:defRPr sz="6000">
                <a:solidFill>
                  <a:schemeClr val="bg1"/>
                </a:solidFill>
              </a:defRPr>
            </a:lvl1pPr>
          </a:lstStyle>
          <a:p>
            <a:r>
              <a:rPr lang="en-US"/>
              <a:t>Thank You</a:t>
            </a:r>
          </a:p>
        </p:txBody>
      </p:sp>
      <p:sp>
        <p:nvSpPr>
          <p:cNvPr id="6" name="Text Placeholder 2"/>
          <p:cNvSpPr>
            <a:spLocks noGrp="1"/>
          </p:cNvSpPr>
          <p:nvPr>
            <p:ph type="body" idx="1"/>
          </p:nvPr>
        </p:nvSpPr>
        <p:spPr>
          <a:xfrm>
            <a:off x="838200" y="3669133"/>
            <a:ext cx="10509250" cy="76511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357430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D479D-D175-4AC6-B1CF-2F1159BFB2EF}" type="datetimeFigureOut">
              <a:rPr lang="en-US" smtClean="0"/>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A9241B-F1BA-41D4-8DBA-1AE471FD398F}" type="slidenum">
              <a:rPr lang="en-US" smtClean="0"/>
              <a:t>‹#›</a:t>
            </a:fld>
            <a:endParaRPr lang="en-US"/>
          </a:p>
        </p:txBody>
      </p:sp>
      <p:sp>
        <p:nvSpPr>
          <p:cNvPr id="5" name="Title 1"/>
          <p:cNvSpPr>
            <a:spLocks noGrp="1"/>
          </p:cNvSpPr>
          <p:nvPr>
            <p:ph type="title" hasCustomPrompt="1"/>
          </p:nvPr>
        </p:nvSpPr>
        <p:spPr>
          <a:xfrm>
            <a:off x="838200" y="2411962"/>
            <a:ext cx="10515600" cy="1017038"/>
          </a:xfrm>
        </p:spPr>
        <p:txBody>
          <a:bodyPr anchor="b"/>
          <a:lstStyle>
            <a:lvl1pPr algn="ctr">
              <a:defRPr sz="6000">
                <a:solidFill>
                  <a:schemeClr val="bg1"/>
                </a:solidFill>
              </a:defRPr>
            </a:lvl1pPr>
          </a:lstStyle>
          <a:p>
            <a:r>
              <a:rPr lang="en-US"/>
              <a:t>Thank You</a:t>
            </a:r>
          </a:p>
        </p:txBody>
      </p:sp>
      <p:sp>
        <p:nvSpPr>
          <p:cNvPr id="6" name="Text Placeholder 2"/>
          <p:cNvSpPr>
            <a:spLocks noGrp="1"/>
          </p:cNvSpPr>
          <p:nvPr>
            <p:ph type="body" idx="1"/>
          </p:nvPr>
        </p:nvSpPr>
        <p:spPr>
          <a:xfrm>
            <a:off x="838200" y="3669133"/>
            <a:ext cx="10509250" cy="76511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8687789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98187"/>
            <a:ext cx="7315200" cy="1325563"/>
          </a:xfrm>
          <a:prstGeom prst="rect">
            <a:avLst/>
          </a:prstGeom>
        </p:spPr>
        <p:txBody>
          <a:bodyPr vert="horz" lIns="91440" tIns="45720" rIns="91440" bIns="45720" rtlCol="0" anchor="ctr">
            <a:normAutofit/>
          </a:bodyPr>
          <a:lstStyle/>
          <a:p>
            <a:r>
              <a:rPr lang="en-US"/>
              <a:t>Click to edit</a:t>
            </a:r>
          </a:p>
        </p:txBody>
      </p:sp>
      <p:sp>
        <p:nvSpPr>
          <p:cNvPr id="3" name="Text Placeholder 2"/>
          <p:cNvSpPr>
            <a:spLocks noGrp="1"/>
          </p:cNvSpPr>
          <p:nvPr>
            <p:ph type="body" idx="1"/>
          </p:nvPr>
        </p:nvSpPr>
        <p:spPr>
          <a:xfrm>
            <a:off x="838200" y="2623751"/>
            <a:ext cx="10515600" cy="35532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3D479D-D175-4AC6-B1CF-2F1159BFB2EF}" type="datetimeFigureOut">
              <a:rPr lang="en-US" smtClean="0"/>
              <a:t>8/6/2024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38A9241B-F1BA-41D4-8DBA-1AE471FD398F}" type="slidenum">
              <a:rPr lang="en-US" smtClean="0"/>
              <a:pPr/>
              <a:t>‹#›</a:t>
            </a:fld>
            <a:endParaRPr lang="en-US"/>
          </a:p>
        </p:txBody>
      </p:sp>
    </p:spTree>
    <p:extLst>
      <p:ext uri="{BB962C8B-B14F-4D97-AF65-F5344CB8AC3E}">
        <p14:creationId xmlns:p14="http://schemas.microsoft.com/office/powerpoint/2010/main" val="3344683376"/>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85" r:id="rId3"/>
    <p:sldLayoutId id="2147483686" r:id="rId4"/>
    <p:sldLayoutId id="2147483687" r:id="rId5"/>
    <p:sldLayoutId id="2147483660" r:id="rId6"/>
    <p:sldLayoutId id="2147483688" r:id="rId7"/>
    <p:sldLayoutId id="2147483689" r:id="rId8"/>
    <p:sldLayoutId id="2147483690" r:id="rId9"/>
    <p:sldLayoutId id="2147483691" r:id="rId10"/>
    <p:sldLayoutId id="2147483669" r:id="rId11"/>
    <p:sldLayoutId id="2147483692" r:id="rId12"/>
    <p:sldLayoutId id="2147483693" r:id="rId13"/>
    <p:sldLayoutId id="2147483694" r:id="rId14"/>
    <p:sldLayoutId id="2147483695" r:id="rId15"/>
    <p:sldLayoutId id="2147483754" r:id="rId16"/>
    <p:sldLayoutId id="2147483755" r:id="rId17"/>
    <p:sldLayoutId id="2147483756" r:id="rId18"/>
    <p:sldLayoutId id="2147483757" r:id="rId19"/>
    <p:sldLayoutId id="2147483758" r:id="rId20"/>
    <p:sldLayoutId id="2147483650" r:id="rId21"/>
    <p:sldLayoutId id="2147483696" r:id="rId22"/>
    <p:sldLayoutId id="2147483697" r:id="rId23"/>
    <p:sldLayoutId id="2147483698" r:id="rId24"/>
    <p:sldLayoutId id="2147483699" r:id="rId25"/>
    <p:sldLayoutId id="2147483661" r:id="rId26"/>
    <p:sldLayoutId id="2147483673" r:id="rId27"/>
    <p:sldLayoutId id="2147483651" r:id="rId28"/>
    <p:sldLayoutId id="2147483700" r:id="rId29"/>
    <p:sldLayoutId id="2147483701" r:id="rId30"/>
    <p:sldLayoutId id="2147483702" r:id="rId31"/>
    <p:sldLayoutId id="2147483703" r:id="rId32"/>
    <p:sldLayoutId id="2147483704" r:id="rId33"/>
    <p:sldLayoutId id="2147483705" r:id="rId34"/>
    <p:sldLayoutId id="2147483706" r:id="rId35"/>
    <p:sldLayoutId id="2147483707" r:id="rId36"/>
    <p:sldLayoutId id="2147483708" r:id="rId37"/>
    <p:sldLayoutId id="2147483709" r:id="rId38"/>
    <p:sldLayoutId id="2147483710" r:id="rId39"/>
    <p:sldLayoutId id="2147483711" r:id="rId40"/>
    <p:sldLayoutId id="2147483662" r:id="rId41"/>
    <p:sldLayoutId id="2147483712" r:id="rId42"/>
    <p:sldLayoutId id="2147483713" r:id="rId43"/>
    <p:sldLayoutId id="2147483714" r:id="rId44"/>
    <p:sldLayoutId id="2147483715" r:id="rId45"/>
    <p:sldLayoutId id="2147483670" r:id="rId46"/>
    <p:sldLayoutId id="2147483716" r:id="rId47"/>
    <p:sldLayoutId id="2147483717" r:id="rId48"/>
    <p:sldLayoutId id="2147483718" r:id="rId49"/>
    <p:sldLayoutId id="2147483719" r:id="rId50"/>
    <p:sldLayoutId id="2147483671" r:id="rId51"/>
    <p:sldLayoutId id="2147483720" r:id="rId52"/>
    <p:sldLayoutId id="2147483721" r:id="rId53"/>
    <p:sldLayoutId id="2147483722" r:id="rId54"/>
    <p:sldLayoutId id="2147483723" r:id="rId55"/>
    <p:sldLayoutId id="2147483652" r:id="rId56"/>
    <p:sldLayoutId id="2147483653" r:id="rId57"/>
    <p:sldLayoutId id="2147483724" r:id="rId58"/>
    <p:sldLayoutId id="2147483725" r:id="rId59"/>
    <p:sldLayoutId id="2147483726" r:id="rId60"/>
    <p:sldLayoutId id="2147483727" r:id="rId61"/>
    <p:sldLayoutId id="2147483728" r:id="rId62"/>
    <p:sldLayoutId id="2147483729" r:id="rId63"/>
    <p:sldLayoutId id="2147483730" r:id="rId64"/>
    <p:sldLayoutId id="2147483731" r:id="rId65"/>
    <p:sldLayoutId id="2147483679" r:id="rId66"/>
    <p:sldLayoutId id="2147483680" r:id="rId67"/>
    <p:sldLayoutId id="2147483732" r:id="rId68"/>
    <p:sldLayoutId id="2147483733" r:id="rId69"/>
    <p:sldLayoutId id="2147483734" r:id="rId70"/>
    <p:sldLayoutId id="2147483735" r:id="rId71"/>
    <p:sldLayoutId id="2147483736" r:id="rId72"/>
    <p:sldLayoutId id="2147483737" r:id="rId73"/>
    <p:sldLayoutId id="2147483738" r:id="rId74"/>
    <p:sldLayoutId id="2147483739" r:id="rId75"/>
    <p:sldLayoutId id="2147483681" r:id="rId76"/>
    <p:sldLayoutId id="2147483682" r:id="rId77"/>
    <p:sldLayoutId id="2147483740" r:id="rId78"/>
    <p:sldLayoutId id="2147483741" r:id="rId79"/>
    <p:sldLayoutId id="2147483742" r:id="rId80"/>
    <p:sldLayoutId id="2147483743" r:id="rId81"/>
    <p:sldLayoutId id="2147483744" r:id="rId82"/>
    <p:sldLayoutId id="2147483745" r:id="rId83"/>
    <p:sldLayoutId id="2147483746" r:id="rId84"/>
    <p:sldLayoutId id="2147483747" r:id="rId85"/>
    <p:sldLayoutId id="2147483654" r:id="rId86"/>
    <p:sldLayoutId id="2147483676" r:id="rId87"/>
    <p:sldLayoutId id="2147483674" r:id="rId88"/>
    <p:sldLayoutId id="2147483675" r:id="rId89"/>
    <p:sldLayoutId id="2147483656" r:id="rId90"/>
    <p:sldLayoutId id="2147483677" r:id="rId91"/>
    <p:sldLayoutId id="2147483678" r:id="rId92"/>
    <p:sldLayoutId id="2147483664" r:id="rId93"/>
    <p:sldLayoutId id="2147483752" r:id="rId94"/>
    <p:sldLayoutId id="2147483753" r:id="rId95"/>
    <p:sldLayoutId id="2147483683" r:id="rId96"/>
    <p:sldLayoutId id="2147483748" r:id="rId97"/>
    <p:sldLayoutId id="2147483749" r:id="rId98"/>
    <p:sldLayoutId id="2147483750" r:id="rId99"/>
    <p:sldLayoutId id="2147483751" r:id="rId100"/>
    <p:sldLayoutId id="2147483759" r:id="rId10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04"/>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aul.lafleur@dot.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xml"/><Relationship Id="rId1"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xml"/><Relationship Id="rId1" Type="http://schemas.openxmlformats.org/officeDocument/2006/relationships/slideLayout" Target="../slideLayouts/slideLayout87.xml"/><Relationship Id="rId4" Type="http://schemas.openxmlformats.org/officeDocument/2006/relationships/image" Target="../media/image84.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8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xml"/><Relationship Id="rId1" Type="http://schemas.openxmlformats.org/officeDocument/2006/relationships/slideLayout" Target="../slideLayouts/slideLayout8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8" Type="http://schemas.openxmlformats.org/officeDocument/2006/relationships/hyperlink" Target="https://www.fhwa.dot.gov/clas/ltap/" TargetMode="External"/><Relationship Id="rId3" Type="http://schemas.openxmlformats.org/officeDocument/2006/relationships/hyperlink" Target="https://highways.dot.gov/safety/data-analysis-tools/systemic/systemic-safety-project-selection-tool" TargetMode="External"/><Relationship Id="rId7" Type="http://schemas.openxmlformats.org/officeDocument/2006/relationships/hyperlink" Target="https://highways.dot.gov/safety/local-rural/local-road-safety-plans" TargetMode="External"/><Relationship Id="rId2" Type="http://schemas.openxmlformats.org/officeDocument/2006/relationships/notesSlide" Target="../notesSlides/notesSlide11.xml"/><Relationship Id="rId1" Type="http://schemas.openxmlformats.org/officeDocument/2006/relationships/slideLayout" Target="../slideLayouts/slideLayout87.xml"/><Relationship Id="rId6" Type="http://schemas.openxmlformats.org/officeDocument/2006/relationships/hyperlink" Target="https://safety.fhwa.dot.gov/provencountermeasures/" TargetMode="External"/><Relationship Id="rId5" Type="http://schemas.openxmlformats.org/officeDocument/2006/relationships/hyperlink" Target="https://highways.dot.gov/safety/data-analysis-tools/systemic/quick-start-guide-systemic-safety-analysis" TargetMode="External"/><Relationship Id="rId4" Type="http://schemas.openxmlformats.org/officeDocument/2006/relationships/hyperlink" Target="https://highways.dot.gov/sites/fhwa.dot.gov/files/2022-06/FHWA-SA-20-073_Lessons_Learned_from_Development_of_Vision_Zero_Action_Plans.pdf" TargetMode="External"/><Relationship Id="rId9" Type="http://schemas.openxmlformats.org/officeDocument/2006/relationships/image" Target="../media/image87.png"/></Relationships>
</file>

<file path=ppt/slides/_rels/slide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hyperlink" Target="mailto:Paul.lafleur@dot.gov" TargetMode="External"/><Relationship Id="rId5" Type="http://schemas.openxmlformats.org/officeDocument/2006/relationships/hyperlink" Target="mailto:Matthew.Hinshaw@dot.gov" TargetMode="External"/><Relationship Id="rId4" Type="http://schemas.openxmlformats.org/officeDocument/2006/relationships/image" Target="../media/image89.sv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7.xml"/><Relationship Id="rId4" Type="http://schemas.openxmlformats.org/officeDocument/2006/relationships/image" Target="../media/image76.jpeg"/></Relationships>
</file>

<file path=ppt/slides/_rels/slide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8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xml"/><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xml"/><Relationship Id="rId1" Type="http://schemas.openxmlformats.org/officeDocument/2006/relationships/slideLayout" Target="../slideLayouts/slideLayout87.xml"/><Relationship Id="rId4" Type="http://schemas.openxmlformats.org/officeDocument/2006/relationships/image" Target="../media/image8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DD0D4-8D8E-1B81-390E-35B5EA6892F9}"/>
              </a:ext>
            </a:extLst>
          </p:cNvPr>
          <p:cNvSpPr>
            <a:spLocks noGrp="1"/>
          </p:cNvSpPr>
          <p:nvPr>
            <p:ph type="ctrTitle"/>
          </p:nvPr>
        </p:nvSpPr>
        <p:spPr/>
        <p:txBody>
          <a:bodyPr>
            <a:normAutofit fontScale="90000"/>
          </a:bodyPr>
          <a:lstStyle/>
          <a:p>
            <a:r>
              <a:rPr lang="en-US" dirty="0"/>
              <a:t>Safety Analysis to Develop a High Injury Network</a:t>
            </a:r>
          </a:p>
        </p:txBody>
      </p:sp>
      <p:sp>
        <p:nvSpPr>
          <p:cNvPr id="3" name="Subtitle 2">
            <a:extLst>
              <a:ext uri="{FF2B5EF4-FFF2-40B4-BE49-F238E27FC236}">
                <a16:creationId xmlns:a16="http://schemas.microsoft.com/office/drawing/2014/main" id="{1E5581E1-FBA5-3F50-FFA2-AABF2675D2F9}"/>
              </a:ext>
            </a:extLst>
          </p:cNvPr>
          <p:cNvSpPr>
            <a:spLocks noGrp="1"/>
          </p:cNvSpPr>
          <p:nvPr>
            <p:ph type="subTitle" idx="1"/>
          </p:nvPr>
        </p:nvSpPr>
        <p:spPr>
          <a:xfrm>
            <a:off x="0" y="4963692"/>
            <a:ext cx="4943475" cy="903708"/>
          </a:xfrm>
        </p:spPr>
        <p:txBody>
          <a:bodyPr>
            <a:normAutofit/>
          </a:bodyPr>
          <a:lstStyle/>
          <a:p>
            <a:pPr algn="l"/>
            <a:r>
              <a:rPr lang="en-US" i="1" dirty="0"/>
              <a:t>Paul LaFleur, </a:t>
            </a:r>
            <a:r>
              <a:rPr lang="en-US" i="1" dirty="0">
                <a:hlinkClick r:id="rId3"/>
              </a:rPr>
              <a:t>paul.lafleur@dot.gov</a:t>
            </a:r>
            <a:r>
              <a:rPr lang="en-US" i="1" dirty="0"/>
              <a:t> </a:t>
            </a:r>
          </a:p>
          <a:p>
            <a:pPr algn="l"/>
            <a:r>
              <a:rPr lang="en-US" i="1" dirty="0"/>
              <a:t>July 31, 2024</a:t>
            </a:r>
          </a:p>
        </p:txBody>
      </p:sp>
      <p:pic>
        <p:nvPicPr>
          <p:cNvPr id="1026" name="Picture 2">
            <a:extLst>
              <a:ext uri="{FF2B5EF4-FFF2-40B4-BE49-F238E27FC236}">
                <a16:creationId xmlns:a16="http://schemas.microsoft.com/office/drawing/2014/main" id="{119A3846-3C13-4285-C1F9-FC7853CBA8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67704"/>
            <a:ext cx="2200275" cy="876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5">
            <a:extLst>
              <a:ext uri="{FF2B5EF4-FFF2-40B4-BE49-F238E27FC236}">
                <a16:creationId xmlns:a16="http://schemas.microsoft.com/office/drawing/2014/main" id="{1EB83675-A065-DB26-68FC-EACF883B622F}"/>
              </a:ext>
            </a:extLst>
          </p:cNvPr>
          <p:cNvSpPr txBox="1"/>
          <p:nvPr/>
        </p:nvSpPr>
        <p:spPr>
          <a:xfrm>
            <a:off x="2200275" y="6282247"/>
            <a:ext cx="926683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solidFill>
                  <a:srgbClr val="EFCC69"/>
                </a:solidFill>
                <a:latin typeface="A028 Extrabold" pitchFamily="2" charset="0"/>
                <a:ea typeface="A028 Extrabold" pitchFamily="2" charset="0"/>
              </a:rPr>
              <a:t>2024 National Regional Transportation Conference</a:t>
            </a:r>
          </a:p>
        </p:txBody>
      </p:sp>
    </p:spTree>
    <p:extLst>
      <p:ext uri="{BB962C8B-B14F-4D97-AF65-F5344CB8AC3E}">
        <p14:creationId xmlns:p14="http://schemas.microsoft.com/office/powerpoint/2010/main" val="2741154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D831A0-4A40-2947-1AA5-ACC5FC562093}"/>
              </a:ext>
            </a:extLst>
          </p:cNvPr>
          <p:cNvSpPr txBox="1">
            <a:spLocks/>
          </p:cNvSpPr>
          <p:nvPr/>
        </p:nvSpPr>
        <p:spPr>
          <a:xfrm>
            <a:off x="4020758" y="863082"/>
            <a:ext cx="7758342" cy="25659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dirty="0"/>
              <a:t>Case Studies</a:t>
            </a:r>
          </a:p>
        </p:txBody>
      </p:sp>
    </p:spTree>
    <p:extLst>
      <p:ext uri="{BB962C8B-B14F-4D97-AF65-F5344CB8AC3E}">
        <p14:creationId xmlns:p14="http://schemas.microsoft.com/office/powerpoint/2010/main" val="2763556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4020-6A31-399D-3910-BB111BE5EA0A}"/>
              </a:ext>
            </a:extLst>
          </p:cNvPr>
          <p:cNvSpPr>
            <a:spLocks noGrp="1"/>
          </p:cNvSpPr>
          <p:nvPr>
            <p:ph type="title"/>
          </p:nvPr>
        </p:nvSpPr>
        <p:spPr/>
        <p:txBody>
          <a:bodyPr/>
          <a:lstStyle/>
          <a:p>
            <a:r>
              <a:rPr lang="en-US" dirty="0"/>
              <a:t>Thurston County, Washington</a:t>
            </a:r>
          </a:p>
        </p:txBody>
      </p:sp>
      <p:pic>
        <p:nvPicPr>
          <p:cNvPr id="5" name="Content Placeholder 7" descr="Graphic of Thurston County decision tree for systemic speeding countermeasure selection. At the top of the decision tree, is crash history (less than or equal to severe speed OR less than or equal to 10 total speed crashes). If yes, then is the cross section 2-lane with 40 feet of existing paved width? If yes, use a median buffer. If no, then place posts for moveable/portable speed feedback signs with power supply enhancements (e.g., power drop, second post for larger solar panel, etc.), lane narrowing, install LED speed limit signs at speed transition zones, review/remove passing zones. If there is no crash history, then, place posts for moveable/portable speed feedback signs with power supply enhancements (e.g., power drop, second post for larger solar panel, etc..). For each unsignalized intersection in corridor, upgrade existing intersection signs or install advance intersection signs to increase driver awareness.">
            <a:extLst>
              <a:ext uri="{FF2B5EF4-FFF2-40B4-BE49-F238E27FC236}">
                <a16:creationId xmlns:a16="http://schemas.microsoft.com/office/drawing/2014/main" id="{2F7793DD-5265-6523-6976-6B496904160C}"/>
              </a:ext>
            </a:extLst>
          </p:cNvPr>
          <p:cNvPicPr>
            <a:picLocks noChangeAspect="1"/>
          </p:cNvPicPr>
          <p:nvPr/>
        </p:nvPicPr>
        <p:blipFill>
          <a:blip r:embed="rId3">
            <a:extLst>
              <a:ext uri="{28A0092B-C50C-407E-A947-70E740481C1C}">
                <a14:useLocalDpi xmlns:a14="http://schemas.microsoft.com/office/drawing/2010/main" val="0"/>
              </a:ext>
            </a:extLst>
          </a:blip>
          <a:srcRect l="11" r="11"/>
          <a:stretch/>
        </p:blipFill>
        <p:spPr bwMode="auto">
          <a:xfrm>
            <a:off x="1465518" y="1560113"/>
            <a:ext cx="9260963" cy="47330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7492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4020-6A31-399D-3910-BB111BE5EA0A}"/>
              </a:ext>
            </a:extLst>
          </p:cNvPr>
          <p:cNvSpPr>
            <a:spLocks noGrp="1"/>
          </p:cNvSpPr>
          <p:nvPr>
            <p:ph type="title"/>
          </p:nvPr>
        </p:nvSpPr>
        <p:spPr/>
        <p:txBody>
          <a:bodyPr/>
          <a:lstStyle/>
          <a:p>
            <a:r>
              <a:rPr lang="en-US" dirty="0"/>
              <a:t>Seattle, Washington</a:t>
            </a:r>
          </a:p>
        </p:txBody>
      </p:sp>
      <p:pic>
        <p:nvPicPr>
          <p:cNvPr id="3" name="Picture 2" descr="Graphic of priority bicyclist crash types used to build SPFs. At the top of it, it reads Figure 11: Bicycle crash types used to build a statistical model. Underneath that are images depicting a bicyclist and car crash. Underneath the accident graphic are 3 arrows. The first arrow points down and left, leading to an intersection graphic. Underneath the intersection graphic, it reads all bicycle crashes at intersections, with 1,041 crashes. Under the center arrow is a graphic depicting bicycle and motor-vehicle direction crashes. The text under that graphic reads bike-motor vehicle opposite direction, total crashes 411. Underneath the right arrow is a graphic depicting bicycle and car angle crashes. The text under the image reads bike-motor vehicle angle paths, total crashes 450.">
            <a:extLst>
              <a:ext uri="{FF2B5EF4-FFF2-40B4-BE49-F238E27FC236}">
                <a16:creationId xmlns:a16="http://schemas.microsoft.com/office/drawing/2014/main" id="{483DB614-D562-DBB3-1540-6A1801A0D0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9" t="-839" r="280" b="15573"/>
          <a:stretch/>
        </p:blipFill>
        <p:spPr bwMode="auto">
          <a:xfrm>
            <a:off x="1043330" y="1963343"/>
            <a:ext cx="4893426" cy="4160775"/>
          </a:xfrm>
          <a:prstGeom prst="rect">
            <a:avLst/>
          </a:prstGeom>
          <a:noFill/>
          <a:ln>
            <a:noFill/>
          </a:ln>
          <a:extLst>
            <a:ext uri="{53640926-AAD7-44D8-BBD7-CCE9431645EC}">
              <a14:shadowObscured xmlns:a14="http://schemas.microsoft.com/office/drawing/2010/main"/>
            </a:ext>
          </a:extLst>
        </p:spPr>
      </p:pic>
      <p:pic>
        <p:nvPicPr>
          <p:cNvPr id="4" name="Picture 3" descr="Graphic of priority pedestrian crash types used to build SPFs. The top of the graphic reads Figure 12: Pedestrian crash types used to build statistical models. Underneath that is a graphic that shows pedestrian and car crashes. 4 arrows going from left to right show the different crash types. The left arrow has a graphic that shows an intersection, the text reads all crashes pedestrian at intersections, total crashes: 1,780. The next arrow has an image depicting pedestrian and car left turn crashes. The text reads motor-vehicle left turn, total crashes: 766. The next arrow has a graphic depicting motor-vehicle right turn crashes. The text reads motor-vehicle right turn, total crashes: 339. The right arrow has a graphic showing pedestrian and car straight angle crashes. The text reads motor-vehicle going straight (angle), total crashes: 589.">
            <a:extLst>
              <a:ext uri="{FF2B5EF4-FFF2-40B4-BE49-F238E27FC236}">
                <a16:creationId xmlns:a16="http://schemas.microsoft.com/office/drawing/2014/main" id="{8A4DC053-B21E-18A3-513C-188919AAF4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12" b="16255"/>
          <a:stretch/>
        </p:blipFill>
        <p:spPr bwMode="auto">
          <a:xfrm>
            <a:off x="6218179" y="2030842"/>
            <a:ext cx="4819940" cy="40904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237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4020-6A31-399D-3910-BB111BE5EA0A}"/>
              </a:ext>
            </a:extLst>
          </p:cNvPr>
          <p:cNvSpPr>
            <a:spLocks noGrp="1"/>
          </p:cNvSpPr>
          <p:nvPr>
            <p:ph type="title"/>
          </p:nvPr>
        </p:nvSpPr>
        <p:spPr/>
        <p:txBody>
          <a:bodyPr/>
          <a:lstStyle/>
          <a:p>
            <a:r>
              <a:rPr lang="en-US" dirty="0"/>
              <a:t>Boyle County, Kentucky</a:t>
            </a:r>
          </a:p>
        </p:txBody>
      </p:sp>
      <p:graphicFrame>
        <p:nvGraphicFramePr>
          <p:cNvPr id="3" name="Content Placeholder 1" descr="Map of Boyle County &quot;County Collector&quot; system for systemic analysis. The map identifies 15 roadways that accounted for 35 miles, 65 percent of all crashes, and 75 percent of injury crashes.">
            <a:extLst>
              <a:ext uri="{FF2B5EF4-FFF2-40B4-BE49-F238E27FC236}">
                <a16:creationId xmlns:a16="http://schemas.microsoft.com/office/drawing/2014/main" id="{A13DC452-A692-9F1F-927A-BD7A9FDF53B8}"/>
              </a:ext>
            </a:extLst>
          </p:cNvPr>
          <p:cNvGraphicFramePr>
            <a:graphicFrameLocks/>
          </p:cNvGraphicFramePr>
          <p:nvPr>
            <p:extLst>
              <p:ext uri="{D42A27DB-BD31-4B8C-83A1-F6EECF244321}">
                <p14:modId xmlns:p14="http://schemas.microsoft.com/office/powerpoint/2010/main" val="2113002887"/>
              </p:ext>
            </p:extLst>
          </p:nvPr>
        </p:nvGraphicFramePr>
        <p:xfrm>
          <a:off x="1731742" y="1709199"/>
          <a:ext cx="8728516" cy="48098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526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2B62F48D-5E39-4B25-80FC-EAE25845944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4020-6A31-399D-3910-BB111BE5EA0A}"/>
              </a:ext>
            </a:extLst>
          </p:cNvPr>
          <p:cNvSpPr>
            <a:spLocks noGrp="1"/>
          </p:cNvSpPr>
          <p:nvPr>
            <p:ph type="title"/>
          </p:nvPr>
        </p:nvSpPr>
        <p:spPr/>
        <p:txBody>
          <a:bodyPr/>
          <a:lstStyle/>
          <a:p>
            <a:r>
              <a:rPr lang="en-US" dirty="0"/>
              <a:t>Massachusetts DOT</a:t>
            </a:r>
          </a:p>
        </p:txBody>
      </p:sp>
      <p:pic>
        <p:nvPicPr>
          <p:cNvPr id="3" name="Picture 2" descr="Map showing the distracted driving priority map. Parts of the Massachusetts maps are darkened to show areas that are of high priority for distracted driving.">
            <a:extLst>
              <a:ext uri="{FF2B5EF4-FFF2-40B4-BE49-F238E27FC236}">
                <a16:creationId xmlns:a16="http://schemas.microsoft.com/office/drawing/2014/main" id="{47ADB449-9B2A-F4F5-5857-43928511F59F}"/>
              </a:ext>
            </a:extLst>
          </p:cNvPr>
          <p:cNvPicPr>
            <a:picLocks noChangeAspect="1"/>
          </p:cNvPicPr>
          <p:nvPr/>
        </p:nvPicPr>
        <p:blipFill>
          <a:blip r:embed="rId3" cstate="print">
            <a:extLst>
              <a:ext uri="{28A0092B-C50C-407E-A947-70E740481C1C}">
                <a14:useLocalDpi xmlns:a14="http://schemas.microsoft.com/office/drawing/2010/main" val="0"/>
              </a:ext>
            </a:extLst>
          </a:blip>
          <a:srcRect t="1697" b="1697"/>
          <a:stretch>
            <a:fillRect/>
          </a:stretch>
        </p:blipFill>
        <p:spPr bwMode="auto">
          <a:xfrm>
            <a:off x="2346592" y="1343819"/>
            <a:ext cx="7310257" cy="546854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8592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D831A0-4A40-2947-1AA5-ACC5FC562093}"/>
              </a:ext>
            </a:extLst>
          </p:cNvPr>
          <p:cNvSpPr txBox="1">
            <a:spLocks/>
          </p:cNvSpPr>
          <p:nvPr/>
        </p:nvSpPr>
        <p:spPr>
          <a:xfrm>
            <a:off x="4020758" y="863082"/>
            <a:ext cx="7758342" cy="25659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dirty="0"/>
              <a:t>Resources</a:t>
            </a:r>
          </a:p>
        </p:txBody>
      </p:sp>
    </p:spTree>
    <p:extLst>
      <p:ext uri="{BB962C8B-B14F-4D97-AF65-F5344CB8AC3E}">
        <p14:creationId xmlns:p14="http://schemas.microsoft.com/office/powerpoint/2010/main" val="3509671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3400F-427D-5548-9EE0-B00E5F28931E}"/>
              </a:ext>
            </a:extLst>
          </p:cNvPr>
          <p:cNvSpPr>
            <a:spLocks noGrp="1"/>
          </p:cNvSpPr>
          <p:nvPr>
            <p:ph type="title"/>
          </p:nvPr>
        </p:nvSpPr>
        <p:spPr/>
        <p:txBody>
          <a:bodyPr/>
          <a:lstStyle/>
          <a:p>
            <a:r>
              <a:rPr lang="en-US" dirty="0"/>
              <a:t>FHWA Resources</a:t>
            </a:r>
          </a:p>
        </p:txBody>
      </p:sp>
      <p:sp>
        <p:nvSpPr>
          <p:cNvPr id="3" name="TextBox 2">
            <a:extLst>
              <a:ext uri="{FF2B5EF4-FFF2-40B4-BE49-F238E27FC236}">
                <a16:creationId xmlns:a16="http://schemas.microsoft.com/office/drawing/2014/main" id="{D46048A7-C1ED-3144-4E6A-5F5F64A63B95}"/>
              </a:ext>
            </a:extLst>
          </p:cNvPr>
          <p:cNvSpPr txBox="1"/>
          <p:nvPr/>
        </p:nvSpPr>
        <p:spPr>
          <a:xfrm>
            <a:off x="838200" y="1794254"/>
            <a:ext cx="8181976" cy="4385816"/>
          </a:xfrm>
          <a:prstGeom prst="rect">
            <a:avLst/>
          </a:prstGeom>
          <a:noFill/>
        </p:spPr>
        <p:txBody>
          <a:bodyPr wrap="square">
            <a:spAutoFit/>
          </a:bodyPr>
          <a:lstStyle/>
          <a:p>
            <a:pPr marL="228600" marR="0" lvl="0" indent="-228600" algn="l" defTabSz="914400" rtl="0" eaLnBrk="1" fontAlgn="auto" latinLnBrk="0" hangingPunct="1">
              <a:spcBef>
                <a:spcPts val="600"/>
              </a:spcBef>
              <a:spcAft>
                <a:spcPts val="0"/>
              </a:spcAft>
              <a:buClrTx/>
              <a:buSzTx/>
              <a:buFont typeface="Arial" panose="020B0604020202020204" pitchFamily="34" charset="0"/>
              <a:buChar char="•"/>
              <a:tabLst/>
              <a:defRPr/>
            </a:pPr>
            <a:r>
              <a:rPr kumimoji="0" lang="en-US" sz="1400" b="1" i="0"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mn-cs"/>
              </a:rPr>
              <a:t>COMING SOON!!! </a:t>
            </a:r>
            <a:r>
              <a:rPr kumimoji="0" lang="en-US" sz="1400" b="0" i="0"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mn-cs"/>
              </a:rPr>
              <a:t>Systemic Safety User Guide</a:t>
            </a:r>
          </a:p>
          <a:p>
            <a:pPr marL="685800" lvl="1" indent="-228600">
              <a:spcBef>
                <a:spcPts val="600"/>
              </a:spcBef>
              <a:buFont typeface="Arial" panose="020B0604020202020204" pitchFamily="34" charset="0"/>
              <a:buChar char="•"/>
              <a:defRPr/>
            </a:pPr>
            <a:r>
              <a:rPr lang="en-US" sz="1400" dirty="0">
                <a:latin typeface="Calibri" panose="020F0502020204030204" pitchFamily="34" charset="0"/>
                <a:ea typeface="Times New Roman" panose="02020603050405020304" pitchFamily="18" charset="0"/>
              </a:rPr>
              <a:t>Will update the Systemic Safety Project Selection Tool</a:t>
            </a:r>
            <a:endParaRPr kumimoji="0" lang="en-US" sz="1400" b="0" i="0"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mn-cs"/>
            </a:endParaRPr>
          </a:p>
          <a:p>
            <a:pPr marL="228600" marR="0" lvl="0" indent="-228600" algn="l" defTabSz="914400" rtl="0" eaLnBrk="1" fontAlgn="auto" latinLnBrk="0" hangingPunct="1">
              <a:spcBef>
                <a:spcPts val="600"/>
              </a:spcBef>
              <a:spcAft>
                <a:spcPts val="0"/>
              </a:spcAft>
              <a:buClrTx/>
              <a:buSzTx/>
              <a:buFont typeface="Arial" panose="020B0604020202020204" pitchFamily="34" charset="0"/>
              <a:buChar char="•"/>
              <a:tabLst/>
              <a:defRPr/>
            </a:pPr>
            <a:r>
              <a:rPr lang="en-US" sz="1400" dirty="0">
                <a:latin typeface="Calibri" panose="020F0502020204030204" pitchFamily="34" charset="0"/>
                <a:ea typeface="Times New Roman" panose="02020603050405020304" pitchFamily="18" charset="0"/>
                <a:hlinkClick r:id="rId3"/>
              </a:rPr>
              <a:t>Systemic Safety Project Selection Tool</a:t>
            </a:r>
            <a:endParaRPr lang="en-US" sz="1400" dirty="0">
              <a:latin typeface="Calibri" panose="020F0502020204030204" pitchFamily="34" charset="0"/>
              <a:ea typeface="Times New Roman" panose="02020603050405020304" pitchFamily="18" charset="0"/>
            </a:endParaRPr>
          </a:p>
          <a:p>
            <a:pPr marL="685800" lvl="1" indent="-228600">
              <a:spcBef>
                <a:spcPts val="600"/>
              </a:spcBef>
              <a:buFont typeface="Arial" panose="020B0604020202020204" pitchFamily="34" charset="0"/>
              <a:buChar char="•"/>
              <a:defRPr/>
            </a:pPr>
            <a:r>
              <a:rPr lang="en-US" sz="1400" dirty="0">
                <a:ea typeface="Times New Roman" panose="02020603050405020304" pitchFamily="18" charset="0"/>
              </a:rPr>
              <a:t>This tool </a:t>
            </a:r>
            <a:r>
              <a:rPr lang="en-US" sz="1400" b="0" i="0" dirty="0">
                <a:solidFill>
                  <a:srgbClr val="212529"/>
                </a:solidFill>
                <a:effectLst/>
              </a:rPr>
              <a:t>describes the systemic safety analysis process beginning with Identifying Focus Crash Types and Risk Factors.</a:t>
            </a:r>
            <a:endParaRPr lang="en-US" sz="1400" dirty="0">
              <a:ea typeface="Times New Roman" panose="02020603050405020304" pitchFamily="18" charset="0"/>
              <a:hlinkClick r:id="rId4" tooltip="Lessons Learned from Development of Vision Zero Action Plans">
                <a:extLst>
                  <a:ext uri="{A12FA001-AC4F-418D-AE19-62706E023703}">
                    <ahyp:hlinkClr xmlns:ahyp="http://schemas.microsoft.com/office/drawing/2018/hyperlinkcolor" val="tx"/>
                  </a:ext>
                </a:extLst>
              </a:hlinkClick>
            </a:endParaRPr>
          </a:p>
          <a:p>
            <a:pPr marL="228600" marR="0" lvl="0" indent="-228600" algn="l" defTabSz="914400" rtl="0" eaLnBrk="1" fontAlgn="auto" latinLnBrk="0" hangingPunct="1">
              <a:spcBef>
                <a:spcPts val="600"/>
              </a:spcBef>
              <a:spcAft>
                <a:spcPts val="0"/>
              </a:spcAft>
              <a:buClrTx/>
              <a:buSzTx/>
              <a:buFont typeface="Arial" panose="020B0604020202020204" pitchFamily="34" charset="0"/>
              <a:buChar char="•"/>
              <a:tabLst/>
              <a:defRPr/>
            </a:pPr>
            <a:r>
              <a:rPr kumimoji="0" lang="en-US" sz="1400" b="0" i="0"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mn-cs"/>
                <a:hlinkClick r:id="rId5"/>
              </a:rPr>
              <a:t>Quick Start Guide to Systemic Safety Analysis</a:t>
            </a:r>
            <a:endParaRPr kumimoji="0" lang="en-US" sz="1400" b="0" i="0"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mn-cs"/>
            </a:endParaRPr>
          </a:p>
          <a:p>
            <a:pPr marL="685800" lvl="1" indent="-228600">
              <a:spcBef>
                <a:spcPts val="600"/>
              </a:spcBef>
              <a:buFont typeface="Arial" panose="020B0604020202020204" pitchFamily="34" charset="0"/>
              <a:buChar char="•"/>
              <a:defRPr/>
            </a:pPr>
            <a:r>
              <a:rPr kumimoji="0" lang="en-US" sz="1400" b="0" i="0" strike="noStrike" kern="1200" cap="none" spc="0" normalizeH="0" baseline="0" noProof="0" dirty="0">
                <a:ln>
                  <a:noFill/>
                </a:ln>
                <a:effectLst/>
                <a:uLnTx/>
                <a:uFillTx/>
                <a:ea typeface="Times New Roman" panose="02020603050405020304" pitchFamily="18" charset="0"/>
                <a:cs typeface="+mn-cs"/>
              </a:rPr>
              <a:t>Contains </a:t>
            </a:r>
            <a:r>
              <a:rPr lang="en-US" sz="1400" b="0" i="0" dirty="0">
                <a:solidFill>
                  <a:srgbClr val="212529"/>
                </a:solidFill>
                <a:effectLst/>
              </a:rPr>
              <a:t>tips and strategies for using resources your agency already has to perform systemic safety analysis.</a:t>
            </a:r>
            <a:endParaRPr kumimoji="0" lang="en-US" sz="1400" b="0" i="0" strike="noStrike" kern="1200" cap="none" spc="0" normalizeH="0" baseline="0" noProof="0" dirty="0">
              <a:ln>
                <a:noFill/>
              </a:ln>
              <a:effectLst/>
              <a:uLnTx/>
              <a:uFillTx/>
              <a:ea typeface="Times New Roman" panose="02020603050405020304" pitchFamily="18" charset="0"/>
              <a:cs typeface="+mn-cs"/>
              <a:hlinkClick r:id="rId4" tooltip="Lessons Learned from Development of Vision Zero Action Plans">
                <a:extLst>
                  <a:ext uri="{A12FA001-AC4F-418D-AE19-62706E023703}">
                    <ahyp:hlinkClr xmlns:ahyp="http://schemas.microsoft.com/office/drawing/2018/hyperlinkcolor" val="tx"/>
                  </a:ext>
                </a:extLst>
              </a:hlinkClick>
            </a:endParaRPr>
          </a:p>
          <a:p>
            <a:pPr marL="228600" marR="0" lvl="0" indent="-228600" algn="l" defTabSz="914400" rtl="0" eaLnBrk="1" fontAlgn="auto" latinLnBrk="0" hangingPunct="1">
              <a:spcBef>
                <a:spcPts val="600"/>
              </a:spcBef>
              <a:spcAft>
                <a:spcPts val="0"/>
              </a:spcAft>
              <a:buClrTx/>
              <a:buSzTx/>
              <a:buFont typeface="Arial" panose="020B0604020202020204" pitchFamily="34" charset="0"/>
              <a:buChar char="•"/>
              <a:tabLst/>
              <a:defRPr/>
            </a:pPr>
            <a:r>
              <a:rPr kumimoji="0" lang="en-US" sz="1400" b="0" i="0" u="sng" strike="noStrike" kern="1200" cap="none" spc="0" normalizeH="0" baseline="0" noProof="0" dirty="0">
                <a:ln>
                  <a:noFill/>
                </a:ln>
                <a:solidFill>
                  <a:srgbClr val="0563C1"/>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Proven Safety Countermeasures </a:t>
            </a:r>
            <a:r>
              <a:rPr kumimoji="0" lang="en-US" sz="1400" b="0" i="0" u="sng" strike="noStrike" kern="1200" cap="none" spc="0" normalizeH="0" baseline="0" noProof="0" dirty="0">
                <a:ln>
                  <a:noFill/>
                </a:ln>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(FHWA)</a:t>
            </a:r>
            <a:endParaRPr kumimoji="0" lang="en-US" sz="1400" b="0" i="0" u="sng" strike="noStrike" kern="1200" cap="none" spc="0" normalizeH="0" baseline="0" noProof="0" dirty="0">
              <a:ln>
                <a:noFill/>
              </a:ln>
              <a:effectLst/>
              <a:uLnTx/>
              <a:uFillTx/>
              <a:latin typeface="Calibri" panose="020F0502020204030204"/>
              <a:ea typeface="+mn-ea"/>
              <a:cs typeface="+mn-cs"/>
            </a:endParaRPr>
          </a:p>
          <a:p>
            <a:pPr marL="742950" marR="0" lvl="1" indent="-285750" algn="l" defTabSz="914400" rtl="0" eaLnBrk="1" fontAlgn="auto" latinLnBrk="0" hangingPunct="1">
              <a:spcBef>
                <a:spcPts val="6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43F4E"/>
                </a:solidFill>
                <a:effectLst/>
                <a:uLnTx/>
                <a:uFillTx/>
                <a:latin typeface="Calibri" panose="020F0502020204030204"/>
                <a:ea typeface="+mn-ea"/>
                <a:cs typeface="+mn-cs"/>
              </a:rPr>
              <a:t>Highlights when and where certain processes, design techniques, or safety countermeasures should be used.</a:t>
            </a:r>
          </a:p>
          <a:p>
            <a:pPr marL="228600" marR="0" lvl="0" indent="-228600" algn="l" defTabSz="914400" rtl="0" eaLnBrk="1" fontAlgn="auto" latinLnBrk="0" hangingPunct="1">
              <a:spcBef>
                <a:spcPts val="600"/>
              </a:spcBef>
              <a:spcAft>
                <a:spcPts val="0"/>
              </a:spcAft>
              <a:buClrTx/>
              <a:buSzTx/>
              <a:buFont typeface="Arial" panose="020B0604020202020204" pitchFamily="34" charset="0"/>
              <a:buChar char="•"/>
              <a:tabLst/>
              <a:defRPr/>
            </a:pPr>
            <a:r>
              <a:rPr kumimoji="0" lang="en-US" sz="1400" b="0" i="0" u="sng" strike="noStrike" kern="1200" cap="none" spc="0" normalizeH="0" baseline="0" noProof="0" dirty="0">
                <a:ln>
                  <a:noFill/>
                </a:ln>
                <a:solidFill>
                  <a:srgbClr val="0563C1"/>
                </a:solidFill>
                <a:effectLst/>
                <a:uLnTx/>
                <a:uFillTx/>
                <a:latin typeface="Calibri" panose="020F0502020204030204"/>
                <a:ea typeface="Times New Roman" panose="02020603050405020304" pitchFamily="18" charset="0"/>
                <a:cs typeface="+mn-cs"/>
                <a:hlinkClick r:id="rId7"/>
              </a:rPr>
              <a:t>Local Road Safety Plan: Your Map to Safer Roadways</a:t>
            </a:r>
            <a:r>
              <a:rPr kumimoji="0" lang="en-US"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(FHWA)</a:t>
            </a:r>
          </a:p>
          <a:p>
            <a:pPr marL="742950" marR="0" lvl="1" indent="-285750" algn="l" defTabSz="914400" rtl="0" eaLnBrk="1" fontAlgn="auto" latinLnBrk="0" hangingPunct="1">
              <a:spcBef>
                <a:spcPts val="6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This ‘do-it-yourself’ tool includes steps involved in developing a local road safety plan.</a:t>
            </a:r>
            <a:endParaRPr lang="en-US" sz="1400" u="sng" dirty="0">
              <a:solidFill>
                <a:srgbClr val="005EA2"/>
              </a:solidFill>
              <a:latin typeface="Calibri" panose="020F0502020204030204"/>
              <a:ea typeface="Times New Roman" panose="02020603050405020304" pitchFamily="18" charset="0"/>
            </a:endParaRPr>
          </a:p>
          <a:p>
            <a:pPr marL="228600" lvl="0" indent="-228600">
              <a:spcBef>
                <a:spcPts val="600"/>
              </a:spcBef>
              <a:buFont typeface="Arial" panose="020B0604020202020204" pitchFamily="34" charset="0"/>
              <a:buChar char="•"/>
              <a:defRPr/>
            </a:pPr>
            <a:r>
              <a:rPr lang="en-US" sz="1400" u="sng" dirty="0">
                <a:solidFill>
                  <a:srgbClr val="0070C0"/>
                </a:solidFill>
                <a:latin typeface="Calibri" panose="020F0502020204030204"/>
                <a:hlinkClick r:id="rId8">
                  <a:extLst>
                    <a:ext uri="{A12FA001-AC4F-418D-AE19-62706E023703}">
                      <ahyp:hlinkClr xmlns:ahyp="http://schemas.microsoft.com/office/drawing/2018/hyperlinkcolor" val="tx"/>
                    </a:ext>
                  </a:extLst>
                </a:hlinkClick>
              </a:rPr>
              <a:t>FHWA - </a:t>
            </a:r>
            <a:r>
              <a:rPr lang="en-US" sz="1400" u="sng" dirty="0">
                <a:solidFill>
                  <a:srgbClr val="005EA2"/>
                </a:solidFill>
                <a:latin typeface="Calibri" panose="020F0502020204030204"/>
                <a:hlinkClick r:id="rId8">
                  <a:extLst>
                    <a:ext uri="{A12FA001-AC4F-418D-AE19-62706E023703}">
                      <ahyp:hlinkClr xmlns:ahyp="http://schemas.microsoft.com/office/drawing/2018/hyperlinkcolor" val="tx"/>
                    </a:ext>
                  </a:extLst>
                </a:hlinkClick>
              </a:rPr>
              <a:t>Center for Local Aid Support - LTAP (dot.gov)</a:t>
            </a:r>
            <a:endParaRPr lang="en-US" sz="1400" u="sng" dirty="0">
              <a:solidFill>
                <a:srgbClr val="005EA2"/>
              </a:solidFill>
              <a:latin typeface="Calibri" panose="020F0502020204030204"/>
            </a:endParaRPr>
          </a:p>
          <a:p>
            <a:pPr marL="800100" lvl="2" indent="-342900">
              <a:spcBef>
                <a:spcPts val="600"/>
              </a:spcBef>
              <a:buFont typeface="Courier New" panose="02070309020205020404" pitchFamily="49" charset="0"/>
              <a:buChar char="o"/>
              <a:defRPr/>
            </a:pPr>
            <a:r>
              <a:rPr lang="en-US" sz="1400" dirty="0">
                <a:latin typeface="Calibri" panose="020F0502020204030204"/>
              </a:rPr>
              <a:t>FHWA supports local and rural road agencies by providing training, technical assistance and technology transfer services to help them manage and maintain their roadway systems.</a:t>
            </a:r>
          </a:p>
        </p:txBody>
      </p:sp>
      <p:pic>
        <p:nvPicPr>
          <p:cNvPr id="5" name="Picture 4">
            <a:extLst>
              <a:ext uri="{FF2B5EF4-FFF2-40B4-BE49-F238E27FC236}">
                <a16:creationId xmlns:a16="http://schemas.microsoft.com/office/drawing/2014/main" id="{CB6E9D1D-545F-CE00-3276-8719004E5E98}"/>
              </a:ext>
            </a:extLst>
          </p:cNvPr>
          <p:cNvPicPr>
            <a:picLocks noChangeAspect="1"/>
          </p:cNvPicPr>
          <p:nvPr/>
        </p:nvPicPr>
        <p:blipFill>
          <a:blip r:embed="rId9"/>
          <a:stretch>
            <a:fillRect/>
          </a:stretch>
        </p:blipFill>
        <p:spPr>
          <a:xfrm>
            <a:off x="10431240" y="4536594"/>
            <a:ext cx="1638478" cy="1656819"/>
          </a:xfrm>
          <a:prstGeom prst="rect">
            <a:avLst/>
          </a:prstGeom>
        </p:spPr>
      </p:pic>
      <p:sp>
        <p:nvSpPr>
          <p:cNvPr id="6" name="TextBox 5">
            <a:extLst>
              <a:ext uri="{FF2B5EF4-FFF2-40B4-BE49-F238E27FC236}">
                <a16:creationId xmlns:a16="http://schemas.microsoft.com/office/drawing/2014/main" id="{67DC6026-6BDB-0762-19DD-15C65AE4725B}"/>
              </a:ext>
            </a:extLst>
          </p:cNvPr>
          <p:cNvSpPr txBox="1"/>
          <p:nvPr/>
        </p:nvSpPr>
        <p:spPr>
          <a:xfrm>
            <a:off x="10233059" y="6193413"/>
            <a:ext cx="2034840" cy="646331"/>
          </a:xfrm>
          <a:prstGeom prst="rect">
            <a:avLst/>
          </a:prstGeom>
          <a:noFill/>
        </p:spPr>
        <p:txBody>
          <a:bodyPr wrap="square" rtlCol="0">
            <a:spAutoFit/>
          </a:bodyPr>
          <a:lstStyle/>
          <a:p>
            <a:r>
              <a:rPr lang="en-US" dirty="0"/>
              <a:t>Systemic Approach to Safety Resources</a:t>
            </a:r>
          </a:p>
        </p:txBody>
      </p:sp>
    </p:spTree>
    <p:extLst>
      <p:ext uri="{BB962C8B-B14F-4D97-AF65-F5344CB8AC3E}">
        <p14:creationId xmlns:p14="http://schemas.microsoft.com/office/powerpoint/2010/main" val="58446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8087A-7740-6D4D-F19E-E8B0AB25C6B7}"/>
              </a:ext>
            </a:extLst>
          </p:cNvPr>
          <p:cNvSpPr>
            <a:spLocks noGrp="1"/>
          </p:cNvSpPr>
          <p:nvPr>
            <p:ph type="title"/>
          </p:nvPr>
        </p:nvSpPr>
        <p:spPr/>
        <p:txBody>
          <a:bodyPr/>
          <a:lstStyle/>
          <a:p>
            <a:r>
              <a:rPr lang="en-US" dirty="0"/>
              <a:t>Questions?</a:t>
            </a:r>
          </a:p>
        </p:txBody>
      </p:sp>
      <p:pic>
        <p:nvPicPr>
          <p:cNvPr id="4" name="Graphic 3">
            <a:extLst>
              <a:ext uri="{FF2B5EF4-FFF2-40B4-BE49-F238E27FC236}">
                <a16:creationId xmlns:a16="http://schemas.microsoft.com/office/drawing/2014/main" id="{841BD8A2-5C2A-C9F1-2566-818A3E9018D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5415"/>
          <a:stretch/>
        </p:blipFill>
        <p:spPr>
          <a:xfrm>
            <a:off x="8647246" y="1454131"/>
            <a:ext cx="3335204" cy="5424488"/>
          </a:xfrm>
          <a:prstGeom prst="rect">
            <a:avLst/>
          </a:prstGeom>
        </p:spPr>
      </p:pic>
      <p:sp>
        <p:nvSpPr>
          <p:cNvPr id="5" name="Content Placeholder 4">
            <a:extLst>
              <a:ext uri="{FF2B5EF4-FFF2-40B4-BE49-F238E27FC236}">
                <a16:creationId xmlns:a16="http://schemas.microsoft.com/office/drawing/2014/main" id="{3E3FF1AD-3230-3C97-D233-58DBAF6A4E69}"/>
              </a:ext>
            </a:extLst>
          </p:cNvPr>
          <p:cNvSpPr>
            <a:spLocks noGrp="1"/>
          </p:cNvSpPr>
          <p:nvPr>
            <p:ph idx="1"/>
          </p:nvPr>
        </p:nvSpPr>
        <p:spPr>
          <a:xfrm>
            <a:off x="5142023" y="2262131"/>
            <a:ext cx="3381822" cy="1739938"/>
          </a:xfrm>
          <a:noFill/>
        </p:spPr>
        <p:txBody>
          <a:bodyPr>
            <a:normAutofit/>
          </a:bodyPr>
          <a:lstStyle/>
          <a:p>
            <a:pPr marL="0" indent="0">
              <a:lnSpc>
                <a:spcPct val="110000"/>
              </a:lnSpc>
              <a:buNone/>
            </a:pPr>
            <a:r>
              <a:rPr lang="en-US" sz="2000" b="1" dirty="0">
                <a:solidFill>
                  <a:srgbClr val="1F3864"/>
                </a:solidFill>
                <a:effectLst/>
                <a:latin typeface="Arial" panose="020B0604020202020204" pitchFamily="34" charset="0"/>
                <a:ea typeface="Times New Roman" panose="02020603050405020304" pitchFamily="18" charset="0"/>
              </a:rPr>
              <a:t>Primary Contact:</a:t>
            </a:r>
            <a:endParaRPr lang="en-US" sz="2000" dirty="0">
              <a:effectLst/>
              <a:latin typeface="Arial" panose="020B0604020202020204" pitchFamily="34" charset="0"/>
              <a:ea typeface="Times New Roman" panose="02020603050405020304" pitchFamily="18" charset="0"/>
            </a:endParaRPr>
          </a:p>
          <a:p>
            <a:pPr marL="0" indent="0">
              <a:buNone/>
            </a:pPr>
            <a:r>
              <a:rPr lang="en-US" sz="1800" dirty="0">
                <a:effectLst/>
                <a:latin typeface="Arial" panose="020B0604020202020204" pitchFamily="34" charset="0"/>
                <a:ea typeface="Times New Roman" panose="02020603050405020304" pitchFamily="18" charset="0"/>
              </a:rPr>
              <a:t>Matt Hinshaw</a:t>
            </a:r>
          </a:p>
          <a:p>
            <a:pPr marL="0" indent="0">
              <a:buNone/>
            </a:pPr>
            <a:r>
              <a:rPr lang="en-US" sz="1800">
                <a:latin typeface="Arial" panose="020B0604020202020204" pitchFamily="34" charset="0"/>
                <a:ea typeface="Times New Roman" panose="02020603050405020304" pitchFamily="18" charset="0"/>
                <a:hlinkClick r:id="rId5"/>
              </a:rPr>
              <a:t>Matthew.Hinshaw@dot.gov</a:t>
            </a:r>
            <a:r>
              <a:rPr lang="en-US" sz="1800">
                <a:latin typeface="Arial" panose="020B0604020202020204" pitchFamily="34" charset="0"/>
                <a:ea typeface="Times New Roman" panose="02020603050405020304" pitchFamily="18" charset="0"/>
              </a:rPr>
              <a:t> </a:t>
            </a:r>
            <a:endParaRPr lang="en-US" sz="1800" dirty="0">
              <a:latin typeface="Arial" panose="020B0604020202020204" pitchFamily="34" charset="0"/>
              <a:ea typeface="Times New Roman" panose="02020603050405020304" pitchFamily="18" charset="0"/>
            </a:endParaRPr>
          </a:p>
          <a:p>
            <a:pPr marL="0" indent="0">
              <a:buNone/>
            </a:pPr>
            <a:r>
              <a:rPr lang="en-US" sz="1800" dirty="0">
                <a:effectLst/>
                <a:latin typeface="Arial" panose="020B0604020202020204" pitchFamily="34" charset="0"/>
                <a:ea typeface="Times New Roman" panose="02020603050405020304" pitchFamily="18" charset="0"/>
              </a:rPr>
              <a:t>360.619.7677</a:t>
            </a:r>
          </a:p>
          <a:p>
            <a:pPr marL="0" indent="0">
              <a:buNone/>
            </a:pPr>
            <a:endParaRPr lang="en-US" dirty="0"/>
          </a:p>
        </p:txBody>
      </p:sp>
      <p:sp>
        <p:nvSpPr>
          <p:cNvPr id="6" name="Content Placeholder 4">
            <a:extLst>
              <a:ext uri="{FF2B5EF4-FFF2-40B4-BE49-F238E27FC236}">
                <a16:creationId xmlns:a16="http://schemas.microsoft.com/office/drawing/2014/main" id="{4514974F-1914-F995-759E-1D43A628EE0A}"/>
              </a:ext>
            </a:extLst>
          </p:cNvPr>
          <p:cNvSpPr txBox="1">
            <a:spLocks/>
          </p:cNvSpPr>
          <p:nvPr/>
        </p:nvSpPr>
        <p:spPr>
          <a:xfrm>
            <a:off x="5142023" y="4419506"/>
            <a:ext cx="3381822" cy="1739938"/>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2000" b="1" dirty="0">
                <a:solidFill>
                  <a:srgbClr val="1F3864"/>
                </a:solidFill>
                <a:latin typeface="Arial" panose="020B0604020202020204" pitchFamily="34" charset="0"/>
                <a:ea typeface="Times New Roman" panose="02020603050405020304" pitchFamily="18" charset="0"/>
              </a:rPr>
              <a:t>Contact:</a:t>
            </a:r>
            <a:endParaRPr lang="en-US" sz="2000" dirty="0">
              <a:latin typeface="Arial" panose="020B0604020202020204" pitchFamily="34" charset="0"/>
              <a:ea typeface="Times New Roman" panose="02020603050405020304" pitchFamily="18" charset="0"/>
            </a:endParaRPr>
          </a:p>
          <a:p>
            <a:pPr marL="0" indent="0">
              <a:buFont typeface="Arial" panose="020B0604020202020204" pitchFamily="34" charset="0"/>
              <a:buNone/>
            </a:pPr>
            <a:r>
              <a:rPr lang="en-US" sz="1800" dirty="0">
                <a:latin typeface="Arial" panose="020B0604020202020204" pitchFamily="34" charset="0"/>
                <a:ea typeface="Times New Roman" panose="02020603050405020304" pitchFamily="18" charset="0"/>
              </a:rPr>
              <a:t>Paul LaFleur</a:t>
            </a:r>
          </a:p>
          <a:p>
            <a:pPr marL="0" indent="0">
              <a:buFont typeface="Arial" panose="020B0604020202020204" pitchFamily="34" charset="0"/>
              <a:buNone/>
            </a:pPr>
            <a:r>
              <a:rPr lang="en-US" sz="1800" dirty="0">
                <a:latin typeface="Arial" panose="020B0604020202020204" pitchFamily="34" charset="0"/>
                <a:ea typeface="Times New Roman" panose="02020603050405020304" pitchFamily="18" charset="0"/>
                <a:hlinkClick r:id="rId6"/>
              </a:rPr>
              <a:t>Paul.lafleur@dot.gov</a:t>
            </a:r>
            <a:r>
              <a:rPr lang="en-US" sz="1800" dirty="0">
                <a:latin typeface="Arial" panose="020B0604020202020204" pitchFamily="34" charset="0"/>
                <a:ea typeface="Times New Roman" panose="02020603050405020304" pitchFamily="18" charset="0"/>
              </a:rPr>
              <a:t> </a:t>
            </a:r>
          </a:p>
          <a:p>
            <a:pPr marL="0" indent="0">
              <a:buFont typeface="Arial" panose="020B0604020202020204" pitchFamily="34" charset="0"/>
              <a:buNone/>
            </a:pPr>
            <a:r>
              <a:rPr lang="en-US" sz="1800" dirty="0">
                <a:latin typeface="Arial" panose="020B0604020202020204" pitchFamily="34" charset="0"/>
                <a:ea typeface="Times New Roman" panose="02020603050405020304" pitchFamily="18" charset="0"/>
              </a:rPr>
              <a:t>515.233.7308</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80981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38DDC-EDA4-6DA4-4EC7-D1553569C66C}"/>
              </a:ext>
            </a:extLst>
          </p:cNvPr>
          <p:cNvSpPr>
            <a:spLocks noGrp="1"/>
          </p:cNvSpPr>
          <p:nvPr>
            <p:ph type="title"/>
          </p:nvPr>
        </p:nvSpPr>
        <p:spPr/>
        <p:txBody>
          <a:bodyPr/>
          <a:lstStyle/>
          <a:p>
            <a:r>
              <a:rPr lang="en-US" dirty="0"/>
              <a:t>Disclaimer</a:t>
            </a:r>
          </a:p>
        </p:txBody>
      </p:sp>
      <p:sp>
        <p:nvSpPr>
          <p:cNvPr id="5" name="Content Placeholder 4">
            <a:extLst>
              <a:ext uri="{FF2B5EF4-FFF2-40B4-BE49-F238E27FC236}">
                <a16:creationId xmlns:a16="http://schemas.microsoft.com/office/drawing/2014/main" id="{5CE15E79-66EC-A15A-0306-DCFBDFE2F3A6}"/>
              </a:ext>
            </a:extLst>
          </p:cNvPr>
          <p:cNvSpPr txBox="1">
            <a:spLocks/>
          </p:cNvSpPr>
          <p:nvPr/>
        </p:nvSpPr>
        <p:spPr>
          <a:xfrm>
            <a:off x="838200" y="2074469"/>
            <a:ext cx="10431780" cy="3553212"/>
          </a:xfrm>
          <a:prstGeom prst="rect">
            <a:avLst/>
          </a:prstGeom>
        </p:spPr>
        <p:txBody>
          <a:bodyPr>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a:t>Except for any statutes and regulations cited, the contents of this presentation do not have the force and effect of law and are not meant to bind grant recipients in any way. This presentation is intended only to provide information and clarity on existing requirements under the law or agency policies.</a:t>
            </a:r>
            <a:endParaRPr lang="en-US" dirty="0"/>
          </a:p>
        </p:txBody>
      </p:sp>
    </p:spTree>
    <p:extLst>
      <p:ext uri="{BB962C8B-B14F-4D97-AF65-F5344CB8AC3E}">
        <p14:creationId xmlns:p14="http://schemas.microsoft.com/office/powerpoint/2010/main" val="1052167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D831A0-4A40-2947-1AA5-ACC5FC562093}"/>
              </a:ext>
            </a:extLst>
          </p:cNvPr>
          <p:cNvSpPr txBox="1">
            <a:spLocks/>
          </p:cNvSpPr>
          <p:nvPr/>
        </p:nvSpPr>
        <p:spPr>
          <a:xfrm>
            <a:off x="4020758" y="863082"/>
            <a:ext cx="7758342" cy="25659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dirty="0"/>
              <a:t>Safety Analysis Overview</a:t>
            </a:r>
          </a:p>
        </p:txBody>
      </p:sp>
    </p:spTree>
    <p:extLst>
      <p:ext uri="{BB962C8B-B14F-4D97-AF65-F5344CB8AC3E}">
        <p14:creationId xmlns:p14="http://schemas.microsoft.com/office/powerpoint/2010/main" val="1193060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9C241-5AC6-466D-D5A5-B59DB1354E1A}"/>
              </a:ext>
            </a:extLst>
          </p:cNvPr>
          <p:cNvSpPr>
            <a:spLocks noGrp="1"/>
          </p:cNvSpPr>
          <p:nvPr>
            <p:ph type="title"/>
          </p:nvPr>
        </p:nvSpPr>
        <p:spPr/>
        <p:txBody>
          <a:bodyPr/>
          <a:lstStyle/>
          <a:p>
            <a:r>
              <a:rPr lang="en-US" dirty="0"/>
              <a:t>Safety Analysis Overview</a:t>
            </a:r>
          </a:p>
        </p:txBody>
      </p:sp>
      <p:sp>
        <p:nvSpPr>
          <p:cNvPr id="3" name="Content Placeholder 4">
            <a:extLst>
              <a:ext uri="{FF2B5EF4-FFF2-40B4-BE49-F238E27FC236}">
                <a16:creationId xmlns:a16="http://schemas.microsoft.com/office/drawing/2014/main" id="{B381E395-3311-0E4E-6283-3FA0257B24AE}"/>
              </a:ext>
            </a:extLst>
          </p:cNvPr>
          <p:cNvSpPr txBox="1">
            <a:spLocks/>
          </p:cNvSpPr>
          <p:nvPr/>
        </p:nvSpPr>
        <p:spPr>
          <a:xfrm>
            <a:off x="5387439" y="1664451"/>
            <a:ext cx="6632436" cy="5021357"/>
          </a:xfrm>
          <a:prstGeom prst="rect">
            <a:avLst/>
          </a:prstGeom>
        </p:spPr>
        <p:txBody>
          <a:bodyPr>
            <a:noAutofit/>
          </a:bodyPr>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spcAft>
                <a:spcPts val="1200"/>
              </a:spcAft>
            </a:pPr>
            <a:r>
              <a:rPr lang="en-US" dirty="0">
                <a:solidFill>
                  <a:prstClr val="black"/>
                </a:solidFill>
              </a:rPr>
              <a:t>Step 1: </a:t>
            </a:r>
            <a:r>
              <a:rPr lang="en-US" sz="2400" dirty="0">
                <a:solidFill>
                  <a:prstClr val="black"/>
                </a:solidFill>
              </a:rPr>
              <a:t>Systemic and specific safety needs analysis</a:t>
            </a:r>
            <a:endParaRPr lang="en-US" sz="2200" dirty="0">
              <a:solidFill>
                <a:prstClr val="black"/>
              </a:solidFill>
            </a:endParaRPr>
          </a:p>
          <a:p>
            <a:pPr marL="1257300" lvl="3" indent="-342900">
              <a:lnSpc>
                <a:spcPct val="100000"/>
              </a:lnSpc>
              <a:spcBef>
                <a:spcPts val="0"/>
              </a:spcBef>
              <a:spcAft>
                <a:spcPts val="1200"/>
              </a:spcAft>
              <a:buFont typeface="Courier New" panose="02070309020205020404" pitchFamily="49" charset="0"/>
              <a:buChar char="o"/>
            </a:pPr>
            <a:r>
              <a:rPr lang="en-US" sz="2200" dirty="0">
                <a:solidFill>
                  <a:prstClr val="black"/>
                </a:solidFill>
              </a:rPr>
              <a:t>High risk road features</a:t>
            </a:r>
          </a:p>
          <a:p>
            <a:pPr marL="1257300" lvl="3" indent="-342900">
              <a:lnSpc>
                <a:spcPct val="100000"/>
              </a:lnSpc>
              <a:spcBef>
                <a:spcPts val="0"/>
              </a:spcBef>
              <a:spcAft>
                <a:spcPts val="1200"/>
              </a:spcAft>
              <a:buFont typeface="Courier New" panose="02070309020205020404" pitchFamily="49" charset="0"/>
              <a:buChar char="o"/>
            </a:pPr>
            <a:r>
              <a:rPr lang="en-US" sz="2200" dirty="0">
                <a:solidFill>
                  <a:prstClr val="black"/>
                </a:solidFill>
              </a:rPr>
              <a:t>Relevant road users</a:t>
            </a:r>
          </a:p>
          <a:p>
            <a:pPr marL="1257300" lvl="3" indent="-342900">
              <a:lnSpc>
                <a:spcPct val="100000"/>
              </a:lnSpc>
              <a:spcBef>
                <a:spcPts val="0"/>
              </a:spcBef>
              <a:spcAft>
                <a:spcPts val="1200"/>
              </a:spcAft>
              <a:buFont typeface="Courier New" panose="02070309020205020404" pitchFamily="49" charset="0"/>
              <a:buChar char="o"/>
            </a:pPr>
            <a:r>
              <a:rPr lang="en-US" sz="2200" dirty="0">
                <a:solidFill>
                  <a:prstClr val="black"/>
                </a:solidFill>
              </a:rPr>
              <a:t>Analysis of the built environment</a:t>
            </a:r>
          </a:p>
          <a:p>
            <a:pPr marL="1257300" lvl="3" indent="-342900">
              <a:lnSpc>
                <a:spcPct val="100000"/>
              </a:lnSpc>
              <a:spcBef>
                <a:spcPts val="0"/>
              </a:spcBef>
              <a:spcAft>
                <a:spcPts val="1200"/>
              </a:spcAft>
              <a:buFont typeface="Courier New" panose="02070309020205020404" pitchFamily="49" charset="0"/>
              <a:buChar char="o"/>
            </a:pPr>
            <a:r>
              <a:rPr lang="en-US" sz="2200" dirty="0">
                <a:solidFill>
                  <a:prstClr val="black"/>
                </a:solidFill>
              </a:rPr>
              <a:t>Demographics</a:t>
            </a:r>
          </a:p>
          <a:p>
            <a:pPr marL="1257300" lvl="3" indent="-342900">
              <a:lnSpc>
                <a:spcPct val="100000"/>
              </a:lnSpc>
              <a:spcBef>
                <a:spcPts val="0"/>
              </a:spcBef>
              <a:spcAft>
                <a:spcPts val="1200"/>
              </a:spcAft>
              <a:buFont typeface="Courier New" panose="02070309020205020404" pitchFamily="49" charset="0"/>
              <a:buChar char="o"/>
            </a:pPr>
            <a:r>
              <a:rPr lang="en-US" sz="2200" dirty="0">
                <a:solidFill>
                  <a:prstClr val="black"/>
                </a:solidFill>
              </a:rPr>
              <a:t>Structural issues</a:t>
            </a:r>
          </a:p>
          <a:p>
            <a:pPr marL="1257300" lvl="3" indent="-342900">
              <a:lnSpc>
                <a:spcPct val="100000"/>
              </a:lnSpc>
              <a:spcBef>
                <a:spcPts val="0"/>
              </a:spcBef>
              <a:spcAft>
                <a:spcPts val="1200"/>
              </a:spcAft>
              <a:buFont typeface="Courier New" panose="02070309020205020404" pitchFamily="49" charset="0"/>
              <a:buChar char="o"/>
            </a:pPr>
            <a:r>
              <a:rPr lang="en-US" sz="2200" dirty="0">
                <a:solidFill>
                  <a:prstClr val="black"/>
                </a:solidFill>
              </a:rPr>
              <a:t>Etc.</a:t>
            </a:r>
          </a:p>
          <a:p>
            <a:pPr marL="228600" lvl="1">
              <a:lnSpc>
                <a:spcPct val="100000"/>
              </a:lnSpc>
              <a:spcBef>
                <a:spcPts val="0"/>
              </a:spcBef>
              <a:spcAft>
                <a:spcPts val="1200"/>
              </a:spcAft>
              <a:defRPr/>
            </a:pPr>
            <a:r>
              <a:rPr lang="en-US" dirty="0">
                <a:solidFill>
                  <a:prstClr val="black"/>
                </a:solidFill>
                <a:latin typeface="Calibri" panose="020F0502020204030204"/>
              </a:rPr>
              <a:t>Step 2: Develop High-Injury Network (or equivalent)</a:t>
            </a:r>
          </a:p>
          <a:p>
            <a:pPr marL="1257300" lvl="3" indent="-342900">
              <a:lnSpc>
                <a:spcPct val="100000"/>
              </a:lnSpc>
              <a:spcBef>
                <a:spcPts val="0"/>
              </a:spcBef>
              <a:spcAft>
                <a:spcPts val="1200"/>
              </a:spcAft>
              <a:buFont typeface="Courier New" panose="02070309020205020404" pitchFamily="49" charset="0"/>
              <a:buChar char="o"/>
              <a:defRPr/>
            </a:pPr>
            <a:r>
              <a:rPr lang="en-US" sz="2200" dirty="0">
                <a:solidFill>
                  <a:prstClr val="black"/>
                </a:solidFill>
                <a:latin typeface="Calibri" panose="020F0502020204030204"/>
              </a:rPr>
              <a:t>Based on analysis of higher-risk locations</a:t>
            </a:r>
          </a:p>
          <a:p>
            <a:pPr marL="457200" lvl="2" indent="0">
              <a:lnSpc>
                <a:spcPct val="100000"/>
              </a:lnSpc>
              <a:spcBef>
                <a:spcPts val="0"/>
              </a:spcBef>
              <a:spcAft>
                <a:spcPts val="1200"/>
              </a:spcAft>
              <a:buFont typeface="Arial" panose="020B0604020202020204" pitchFamily="34" charset="0"/>
              <a:buNone/>
              <a:defRPr/>
            </a:pPr>
            <a:endParaRPr lang="en-US" dirty="0">
              <a:solidFill>
                <a:prstClr val="black"/>
              </a:solidFill>
              <a:latin typeface="Calibri" panose="020F0502020204030204"/>
            </a:endParaRPr>
          </a:p>
          <a:p>
            <a:pPr marL="457200" lvl="2" indent="0">
              <a:lnSpc>
                <a:spcPct val="100000"/>
              </a:lnSpc>
              <a:spcBef>
                <a:spcPts val="0"/>
              </a:spcBef>
              <a:spcAft>
                <a:spcPts val="1200"/>
              </a:spcAft>
              <a:buFont typeface="Arial" panose="020B0604020202020204" pitchFamily="34" charset="0"/>
              <a:buNone/>
            </a:pPr>
            <a:endParaRPr lang="en-US" sz="2400" dirty="0">
              <a:solidFill>
                <a:prstClr val="black"/>
              </a:solidFill>
            </a:endParaRPr>
          </a:p>
          <a:p>
            <a:pPr lvl="2">
              <a:lnSpc>
                <a:spcPct val="100000"/>
              </a:lnSpc>
              <a:spcBef>
                <a:spcPts val="0"/>
              </a:spcBef>
              <a:spcAft>
                <a:spcPts val="1200"/>
              </a:spcAft>
            </a:pPr>
            <a:endParaRPr lang="en-US" dirty="0">
              <a:solidFill>
                <a:prstClr val="black"/>
              </a:solidFill>
            </a:endParaRPr>
          </a:p>
          <a:p>
            <a:pPr lvl="2">
              <a:lnSpc>
                <a:spcPct val="100000"/>
              </a:lnSpc>
              <a:spcBef>
                <a:spcPts val="0"/>
              </a:spcBef>
              <a:spcAft>
                <a:spcPts val="1200"/>
              </a:spcAft>
            </a:pPr>
            <a:endParaRPr lang="en-US" dirty="0">
              <a:solidFill>
                <a:prstClr val="black"/>
              </a:solidFill>
            </a:endParaRPr>
          </a:p>
          <a:p>
            <a:pPr lvl="1">
              <a:lnSpc>
                <a:spcPct val="100000"/>
              </a:lnSpc>
              <a:spcBef>
                <a:spcPts val="0"/>
              </a:spcBef>
              <a:spcAft>
                <a:spcPts val="1200"/>
              </a:spcAft>
            </a:pPr>
            <a:endParaRPr lang="en-US" sz="2000" dirty="0">
              <a:solidFill>
                <a:prstClr val="black"/>
              </a:solidFill>
            </a:endParaRPr>
          </a:p>
          <a:p>
            <a:pPr marL="914400" lvl="2" indent="0">
              <a:lnSpc>
                <a:spcPct val="100000"/>
              </a:lnSpc>
              <a:spcBef>
                <a:spcPts val="0"/>
              </a:spcBef>
              <a:spcAft>
                <a:spcPts val="1200"/>
              </a:spcAft>
              <a:buFont typeface="Arial" panose="020B0604020202020204" pitchFamily="34" charset="0"/>
              <a:buNone/>
            </a:pPr>
            <a:endParaRPr lang="en-US" sz="1600" dirty="0">
              <a:solidFill>
                <a:prstClr val="black"/>
              </a:solidFill>
            </a:endParaRPr>
          </a:p>
          <a:p>
            <a:pPr lvl="1">
              <a:lnSpc>
                <a:spcPct val="100000"/>
              </a:lnSpc>
              <a:spcBef>
                <a:spcPts val="0"/>
              </a:spcBef>
              <a:spcAft>
                <a:spcPts val="1200"/>
              </a:spcAft>
            </a:pPr>
            <a:endParaRPr lang="en-US" sz="2000" dirty="0">
              <a:solidFill>
                <a:prstClr val="black"/>
              </a:solidFill>
            </a:endParaRPr>
          </a:p>
        </p:txBody>
      </p:sp>
      <p:pic>
        <p:nvPicPr>
          <p:cNvPr id="4" name="Picture 3" descr="Elements of the Systemic Safety Guide, working clockwise around the image. Step 1 is identify focus crash types, facility types, and risk factors. Step 2 is screen and prioritize candidate locations. Step 3 is identify and select countermeaures. Step 4 is prioritize systemic projects. Step 5 is deliever systemic projects. And step 6 is evaluate systemic safety results.">
            <a:extLst>
              <a:ext uri="{FF2B5EF4-FFF2-40B4-BE49-F238E27FC236}">
                <a16:creationId xmlns:a16="http://schemas.microsoft.com/office/drawing/2014/main" id="{1B86CBEE-7D55-2DEC-DAB8-94AAE193CB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252" t="8071" r="24468" b="6692"/>
          <a:stretch/>
        </p:blipFill>
        <p:spPr bwMode="auto">
          <a:xfrm>
            <a:off x="172125" y="1343819"/>
            <a:ext cx="5215314" cy="5203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52322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C5BB-36BF-D811-BB4C-6E0A45B26839}"/>
              </a:ext>
            </a:extLst>
          </p:cNvPr>
          <p:cNvSpPr>
            <a:spLocks noGrp="1"/>
          </p:cNvSpPr>
          <p:nvPr>
            <p:ph type="title"/>
          </p:nvPr>
        </p:nvSpPr>
        <p:spPr/>
        <p:txBody>
          <a:bodyPr/>
          <a:lstStyle/>
          <a:p>
            <a:r>
              <a:rPr lang="en-US" dirty="0"/>
              <a:t>What is a HIN?</a:t>
            </a:r>
          </a:p>
        </p:txBody>
      </p:sp>
      <p:pic>
        <p:nvPicPr>
          <p:cNvPr id="3" name="Content Placeholder 7" descr="Map of the High Injury Network from the City of Daly City, San Mateo County, California, provided as an example">
            <a:extLst>
              <a:ext uri="{FF2B5EF4-FFF2-40B4-BE49-F238E27FC236}">
                <a16:creationId xmlns:a16="http://schemas.microsoft.com/office/drawing/2014/main" id="{A4C149E3-6660-4DEA-5CA0-3EC10D1A7F7E}"/>
              </a:ext>
            </a:extLst>
          </p:cNvPr>
          <p:cNvPicPr>
            <a:picLocks noChangeAspect="1"/>
          </p:cNvPicPr>
          <p:nvPr/>
        </p:nvPicPr>
        <p:blipFill>
          <a:blip r:embed="rId3"/>
          <a:stretch>
            <a:fillRect/>
          </a:stretch>
        </p:blipFill>
        <p:spPr>
          <a:xfrm>
            <a:off x="496219" y="1710777"/>
            <a:ext cx="5266406" cy="4285409"/>
          </a:xfrm>
          <a:prstGeom prst="rect">
            <a:avLst/>
          </a:prstGeom>
        </p:spPr>
      </p:pic>
      <p:sp>
        <p:nvSpPr>
          <p:cNvPr id="4" name="TextBox 3">
            <a:extLst>
              <a:ext uri="{FF2B5EF4-FFF2-40B4-BE49-F238E27FC236}">
                <a16:creationId xmlns:a16="http://schemas.microsoft.com/office/drawing/2014/main" id="{DE811F47-3E75-966C-1662-E7075A1AF72F}"/>
              </a:ext>
            </a:extLst>
          </p:cNvPr>
          <p:cNvSpPr txBox="1"/>
          <p:nvPr/>
        </p:nvSpPr>
        <p:spPr>
          <a:xfrm>
            <a:off x="429544" y="6039445"/>
            <a:ext cx="4381500" cy="1046440"/>
          </a:xfrm>
          <a:prstGeom prst="rect">
            <a:avLst/>
          </a:prstGeom>
          <a:noFill/>
        </p:spPr>
        <p:txBody>
          <a:bodyPr wrap="square" rtlCol="0">
            <a:spAutoFit/>
          </a:bodyPr>
          <a:lstStyle/>
          <a:p>
            <a:r>
              <a:rPr lang="en-US" sz="1600"/>
              <a:t>(Credit: City of Daly City, San Mateo County, CA)</a:t>
            </a:r>
          </a:p>
          <a:p>
            <a:r>
              <a:rPr lang="en-US" sz="1400" i="1"/>
              <a:t>“Lessons Learned from Development of Vision Zero Action Plans” </a:t>
            </a:r>
            <a:r>
              <a:rPr lang="en-US" sz="1400"/>
              <a:t>(FHWA)</a:t>
            </a:r>
          </a:p>
          <a:p>
            <a:endParaRPr lang="en-US"/>
          </a:p>
        </p:txBody>
      </p:sp>
      <p:sp>
        <p:nvSpPr>
          <p:cNvPr id="5" name="Content Placeholder 3">
            <a:extLst>
              <a:ext uri="{FF2B5EF4-FFF2-40B4-BE49-F238E27FC236}">
                <a16:creationId xmlns:a16="http://schemas.microsoft.com/office/drawing/2014/main" id="{EFEAA29E-EDCC-A23D-87ED-EF878174F37A}"/>
              </a:ext>
            </a:extLst>
          </p:cNvPr>
          <p:cNvSpPr txBox="1">
            <a:spLocks/>
          </p:cNvSpPr>
          <p:nvPr/>
        </p:nvSpPr>
        <p:spPr>
          <a:xfrm>
            <a:off x="6095999" y="1710777"/>
            <a:ext cx="5599781" cy="4808776"/>
          </a:xfrm>
          <a:prstGeom prst="rect">
            <a:avLst/>
          </a:prstGeom>
        </p:spPr>
        <p:txBody>
          <a:bodyPr>
            <a:normAutofit/>
          </a:bodyPr>
          <a:lstStyle>
            <a:lvl1pPr marL="228600" indent="-228600" algn="l" defTabSz="914400" rtl="0" eaLnBrk="1" latinLnBrk="0" hangingPunct="1">
              <a:lnSpc>
                <a:spcPct val="90000"/>
              </a:lnSpc>
              <a:spcBef>
                <a:spcPts val="1000"/>
              </a:spcBef>
              <a:buFontTx/>
              <a:buBlip>
                <a:blip r:embed="rId4"/>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dirty="0"/>
              <a:t>Data about-</a:t>
            </a:r>
          </a:p>
          <a:p>
            <a:pPr lvl="1"/>
            <a:r>
              <a:rPr lang="en-US" dirty="0"/>
              <a:t>Locations</a:t>
            </a:r>
          </a:p>
          <a:p>
            <a:pPr lvl="1"/>
            <a:r>
              <a:rPr lang="en-US" dirty="0"/>
              <a:t>Demographics</a:t>
            </a:r>
          </a:p>
          <a:p>
            <a:pPr lvl="1"/>
            <a:r>
              <a:rPr lang="en-US" dirty="0"/>
              <a:t>Crash factors</a:t>
            </a:r>
          </a:p>
          <a:p>
            <a:pPr lvl="2"/>
            <a:r>
              <a:rPr lang="en-US" dirty="0"/>
              <a:t>Speed</a:t>
            </a:r>
          </a:p>
          <a:p>
            <a:pPr lvl="2"/>
            <a:r>
              <a:rPr lang="en-US" dirty="0"/>
              <a:t>Left turns</a:t>
            </a:r>
          </a:p>
          <a:p>
            <a:pPr lvl="2"/>
            <a:r>
              <a:rPr lang="en-US" dirty="0"/>
              <a:t>Lack of Complete Streets facilities</a:t>
            </a:r>
          </a:p>
          <a:p>
            <a:pPr lvl="2"/>
            <a:r>
              <a:rPr lang="en-US" dirty="0"/>
              <a:t>Etc.</a:t>
            </a:r>
          </a:p>
          <a:p>
            <a:pPr>
              <a:buFont typeface="Arial" panose="020B0604020202020204" pitchFamily="34" charset="0"/>
              <a:buChar char="•"/>
            </a:pPr>
            <a:r>
              <a:rPr lang="en-US" dirty="0"/>
              <a:t>Data may reside with:</a:t>
            </a:r>
          </a:p>
          <a:p>
            <a:pPr lvl="1"/>
            <a:r>
              <a:rPr lang="en-US" dirty="0"/>
              <a:t>State DOT</a:t>
            </a:r>
          </a:p>
          <a:p>
            <a:pPr lvl="1"/>
            <a:r>
              <a:rPr lang="en-US" dirty="0"/>
              <a:t>Department of Public Safety</a:t>
            </a:r>
          </a:p>
          <a:p>
            <a:pPr lvl="1"/>
            <a:r>
              <a:rPr lang="en-US" dirty="0"/>
              <a:t>Department of Motor Vehicles</a:t>
            </a:r>
          </a:p>
        </p:txBody>
      </p:sp>
    </p:spTree>
    <p:extLst>
      <p:ext uri="{BB962C8B-B14F-4D97-AF65-F5344CB8AC3E}">
        <p14:creationId xmlns:p14="http://schemas.microsoft.com/office/powerpoint/2010/main" val="2882161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D831A0-4A40-2947-1AA5-ACC5FC562093}"/>
              </a:ext>
            </a:extLst>
          </p:cNvPr>
          <p:cNvSpPr txBox="1">
            <a:spLocks/>
          </p:cNvSpPr>
          <p:nvPr/>
        </p:nvSpPr>
        <p:spPr>
          <a:xfrm>
            <a:off x="4020758" y="863082"/>
            <a:ext cx="7758342" cy="25659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dirty="0"/>
              <a:t>HIN Development</a:t>
            </a:r>
          </a:p>
        </p:txBody>
      </p:sp>
    </p:spTree>
    <p:extLst>
      <p:ext uri="{BB962C8B-B14F-4D97-AF65-F5344CB8AC3E}">
        <p14:creationId xmlns:p14="http://schemas.microsoft.com/office/powerpoint/2010/main" val="738070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4020-6A31-399D-3910-BB111BE5EA0A}"/>
              </a:ext>
            </a:extLst>
          </p:cNvPr>
          <p:cNvSpPr>
            <a:spLocks noGrp="1"/>
          </p:cNvSpPr>
          <p:nvPr>
            <p:ph type="title"/>
          </p:nvPr>
        </p:nvSpPr>
        <p:spPr/>
        <p:txBody>
          <a:bodyPr>
            <a:normAutofit/>
          </a:bodyPr>
          <a:lstStyle/>
          <a:p>
            <a:r>
              <a:rPr lang="en-US" sz="4000" dirty="0"/>
              <a:t>Identify Focus Areas and Risk Factors</a:t>
            </a:r>
          </a:p>
        </p:txBody>
      </p:sp>
      <p:pic>
        <p:nvPicPr>
          <p:cNvPr id="3" name="Content Placeholder 5" descr="Chapter graphic header; identify focus crash types, facility types, and risk factors. Underneath the header the tasks for this chapter are introduced. Task 1: identify focus crash types. Task 2: identify focus facility types. And Task 3: identify risk factors.">
            <a:extLst>
              <a:ext uri="{FF2B5EF4-FFF2-40B4-BE49-F238E27FC236}">
                <a16:creationId xmlns:a16="http://schemas.microsoft.com/office/drawing/2014/main" id="{E27C87FC-CDB5-F40A-B3F1-A6D7B2DAC25A}"/>
              </a:ext>
            </a:extLst>
          </p:cNvPr>
          <p:cNvPicPr>
            <a:picLocks noChangeAspect="1"/>
          </p:cNvPicPr>
          <p:nvPr/>
        </p:nvPicPr>
        <p:blipFill rotWithShape="1">
          <a:blip r:embed="rId3">
            <a:extLst>
              <a:ext uri="{28A0092B-C50C-407E-A947-70E740481C1C}">
                <a14:useLocalDpi xmlns:a14="http://schemas.microsoft.com/office/drawing/2010/main" val="0"/>
              </a:ext>
            </a:extLst>
          </a:blip>
          <a:srcRect t="31631" b="49893"/>
          <a:stretch/>
        </p:blipFill>
        <p:spPr>
          <a:xfrm>
            <a:off x="0" y="1455049"/>
            <a:ext cx="12109983" cy="1214334"/>
          </a:xfrm>
          <a:prstGeom prst="rect">
            <a:avLst/>
          </a:prstGeom>
          <a:ln>
            <a:noFill/>
          </a:ln>
        </p:spPr>
      </p:pic>
      <p:sp>
        <p:nvSpPr>
          <p:cNvPr id="4" name="TextBox 3">
            <a:extLst>
              <a:ext uri="{FF2B5EF4-FFF2-40B4-BE49-F238E27FC236}">
                <a16:creationId xmlns:a16="http://schemas.microsoft.com/office/drawing/2014/main" id="{FF2B039E-A748-E8E9-5889-F7BE880046BF}"/>
              </a:ext>
            </a:extLst>
          </p:cNvPr>
          <p:cNvSpPr txBox="1"/>
          <p:nvPr/>
        </p:nvSpPr>
        <p:spPr>
          <a:xfrm>
            <a:off x="393537" y="2669382"/>
            <a:ext cx="3761773" cy="3293209"/>
          </a:xfrm>
          <a:prstGeom prst="rect">
            <a:avLst/>
          </a:prstGeom>
          <a:noFill/>
        </p:spPr>
        <p:txBody>
          <a:bodyPr wrap="square" rtlCol="0">
            <a:spAutoFit/>
          </a:bodyPr>
          <a:lstStyle/>
          <a:p>
            <a:pPr marR="0" lvl="0" algn="l">
              <a:lnSpc>
                <a:spcPts val="1400"/>
              </a:lnSpc>
              <a:spcBef>
                <a:spcPts val="600"/>
              </a:spcBef>
              <a:spcAft>
                <a:spcPts val="600"/>
              </a:spcAft>
            </a:pPr>
            <a:r>
              <a:rPr lang="en-US" sz="1800" b="1" dirty="0">
                <a:effectLst/>
                <a:latin typeface="Arial" panose="020B0604020202020204" pitchFamily="34" charset="0"/>
                <a:ea typeface="MS Mincho" panose="02020609040205080304" pitchFamily="49" charset="-128"/>
                <a:cs typeface="Arial" panose="020B0604020202020204" pitchFamily="34" charset="0"/>
              </a:rPr>
              <a:t>Data Elements to consider:</a:t>
            </a:r>
          </a:p>
          <a:p>
            <a:pPr marL="342900" marR="0" lvl="0" indent="-342900" algn="l">
              <a:lnSpc>
                <a:spcPts val="1400"/>
              </a:lnSpc>
              <a:spcBef>
                <a:spcPts val="600"/>
              </a:spcBef>
              <a:spcAft>
                <a:spcPts val="600"/>
              </a:spcAft>
              <a:buFont typeface="Symbol" panose="05050102010706020507" pitchFamily="18" charset="2"/>
              <a:buChar char=""/>
            </a:pPr>
            <a:r>
              <a:rPr lang="en-US" sz="1800" dirty="0">
                <a:effectLst/>
                <a:latin typeface="Arial" panose="020B0604020202020204" pitchFamily="34" charset="0"/>
                <a:ea typeface="MS Mincho" panose="02020609040205080304" pitchFamily="49" charset="-128"/>
                <a:cs typeface="Arial" panose="020B0604020202020204" pitchFamily="34" charset="0"/>
              </a:rPr>
              <a:t>Crash severity</a:t>
            </a:r>
            <a:endParaRPr lang="en-US" sz="1800" dirty="0">
              <a:effectLst/>
              <a:latin typeface="Arial" panose="020B0604020202020204" pitchFamily="34" charset="0"/>
              <a:ea typeface="MS Mincho" panose="02020609040205080304" pitchFamily="49" charset="-128"/>
              <a:cs typeface="Segoe UI" panose="020B0502040204020203" pitchFamily="34" charset="0"/>
            </a:endParaRPr>
          </a:p>
          <a:p>
            <a:pPr marL="342900" marR="0" lvl="0" indent="-342900" algn="l">
              <a:lnSpc>
                <a:spcPts val="1400"/>
              </a:lnSpc>
              <a:spcBef>
                <a:spcPts val="600"/>
              </a:spcBef>
              <a:spcAft>
                <a:spcPts val="600"/>
              </a:spcAft>
              <a:buFont typeface="Symbol" panose="05050102010706020507" pitchFamily="18" charset="2"/>
              <a:buChar char=""/>
            </a:pPr>
            <a:r>
              <a:rPr lang="en-US" sz="1800" dirty="0">
                <a:effectLst/>
                <a:latin typeface="Arial" panose="020B0604020202020204" pitchFamily="34" charset="0"/>
                <a:ea typeface="MS Mincho" panose="02020609040205080304" pitchFamily="49" charset="-128"/>
                <a:cs typeface="Arial" panose="020B0604020202020204" pitchFamily="34" charset="0"/>
              </a:rPr>
              <a:t>Manner of collision</a:t>
            </a:r>
            <a:endParaRPr lang="en-US" sz="1800" dirty="0">
              <a:effectLst/>
              <a:latin typeface="Arial" panose="020B0604020202020204" pitchFamily="34" charset="0"/>
              <a:ea typeface="MS Mincho" panose="02020609040205080304" pitchFamily="49" charset="-128"/>
              <a:cs typeface="Segoe UI" panose="020B0502040204020203" pitchFamily="34" charset="0"/>
            </a:endParaRPr>
          </a:p>
          <a:p>
            <a:pPr marL="342900" marR="0" lvl="0" indent="-342900" algn="l">
              <a:lnSpc>
                <a:spcPts val="1400"/>
              </a:lnSpc>
              <a:spcBef>
                <a:spcPts val="600"/>
              </a:spcBef>
              <a:spcAft>
                <a:spcPts val="600"/>
              </a:spcAft>
              <a:buFont typeface="Symbol" panose="05050102010706020507" pitchFamily="18" charset="2"/>
              <a:buChar char=""/>
            </a:pPr>
            <a:r>
              <a:rPr lang="en-US" sz="1800" dirty="0">
                <a:effectLst/>
                <a:latin typeface="Arial" panose="020B0604020202020204" pitchFamily="34" charset="0"/>
                <a:ea typeface="MS Mincho" panose="02020609040205080304" pitchFamily="49" charset="-128"/>
                <a:cs typeface="Arial" panose="020B0604020202020204" pitchFamily="34" charset="0"/>
              </a:rPr>
              <a:t>First harmful event</a:t>
            </a:r>
            <a:endParaRPr lang="en-US" sz="1800" dirty="0">
              <a:effectLst/>
              <a:latin typeface="Arial" panose="020B0604020202020204" pitchFamily="34" charset="0"/>
              <a:ea typeface="MS Mincho" panose="02020609040205080304" pitchFamily="49" charset="-128"/>
              <a:cs typeface="Segoe UI" panose="020B0502040204020203" pitchFamily="34" charset="0"/>
            </a:endParaRPr>
          </a:p>
          <a:p>
            <a:pPr marL="342900" marR="0" lvl="0" indent="-342900" algn="l">
              <a:lnSpc>
                <a:spcPts val="1400"/>
              </a:lnSpc>
              <a:spcBef>
                <a:spcPts val="600"/>
              </a:spcBef>
              <a:spcAft>
                <a:spcPts val="600"/>
              </a:spcAft>
              <a:buFont typeface="Symbol" panose="05050102010706020507" pitchFamily="18" charset="2"/>
              <a:buChar char=""/>
            </a:pPr>
            <a:r>
              <a:rPr lang="en-US" sz="1800" dirty="0">
                <a:effectLst/>
                <a:latin typeface="Arial" panose="020B0604020202020204" pitchFamily="34" charset="0"/>
                <a:ea typeface="MS Mincho" panose="02020609040205080304" pitchFamily="49" charset="-128"/>
                <a:cs typeface="Arial" panose="020B0604020202020204" pitchFamily="34" charset="0"/>
              </a:rPr>
              <a:t>Speed-related</a:t>
            </a:r>
            <a:endParaRPr lang="en-US" sz="1800" dirty="0">
              <a:effectLst/>
              <a:latin typeface="Arial" panose="020B0604020202020204" pitchFamily="34" charset="0"/>
              <a:ea typeface="MS Mincho" panose="02020609040205080304" pitchFamily="49" charset="-128"/>
              <a:cs typeface="Segoe UI" panose="020B0502040204020203" pitchFamily="34" charset="0"/>
            </a:endParaRPr>
          </a:p>
          <a:p>
            <a:pPr marL="342900" marR="0" lvl="0" indent="-342900" algn="l">
              <a:lnSpc>
                <a:spcPts val="1400"/>
              </a:lnSpc>
              <a:spcBef>
                <a:spcPts val="600"/>
              </a:spcBef>
              <a:spcAft>
                <a:spcPts val="600"/>
              </a:spcAft>
              <a:buFont typeface="Symbol" panose="05050102010706020507" pitchFamily="18" charset="2"/>
              <a:buChar char=""/>
            </a:pPr>
            <a:r>
              <a:rPr lang="en-US" sz="1800" dirty="0">
                <a:effectLst/>
                <a:latin typeface="Arial" panose="020B0604020202020204" pitchFamily="34" charset="0"/>
                <a:ea typeface="MS Mincho" panose="02020609040205080304" pitchFamily="49" charset="-128"/>
                <a:cs typeface="Arial" panose="020B0604020202020204" pitchFamily="34" charset="0"/>
              </a:rPr>
              <a:t>Alcohol involvement</a:t>
            </a:r>
            <a:endParaRPr lang="en-US" sz="1800" dirty="0">
              <a:effectLst/>
              <a:latin typeface="Arial" panose="020B0604020202020204" pitchFamily="34" charset="0"/>
              <a:ea typeface="MS Mincho" panose="02020609040205080304" pitchFamily="49" charset="-128"/>
              <a:cs typeface="Segoe UI" panose="020B0502040204020203" pitchFamily="34" charset="0"/>
            </a:endParaRPr>
          </a:p>
          <a:p>
            <a:pPr marL="342900" marR="0" lvl="0" indent="-342900" algn="l">
              <a:lnSpc>
                <a:spcPts val="1400"/>
              </a:lnSpc>
              <a:spcBef>
                <a:spcPts val="600"/>
              </a:spcBef>
              <a:spcAft>
                <a:spcPts val="600"/>
              </a:spcAft>
              <a:buFont typeface="Symbol" panose="05050102010706020507" pitchFamily="18" charset="2"/>
              <a:buChar char=""/>
            </a:pPr>
            <a:r>
              <a:rPr lang="en-US" sz="1800" dirty="0">
                <a:effectLst/>
                <a:latin typeface="Arial" panose="020B0604020202020204" pitchFamily="34" charset="0"/>
                <a:ea typeface="MS Mincho" panose="02020609040205080304" pitchFamily="49" charset="-128"/>
                <a:cs typeface="Arial" panose="020B0604020202020204" pitchFamily="34" charset="0"/>
              </a:rPr>
              <a:t>Drug involvement</a:t>
            </a:r>
            <a:endParaRPr lang="en-US" sz="1800" dirty="0">
              <a:effectLst/>
              <a:latin typeface="Arial" panose="020B0604020202020204" pitchFamily="34" charset="0"/>
              <a:ea typeface="MS Mincho" panose="02020609040205080304" pitchFamily="49" charset="-128"/>
              <a:cs typeface="Segoe UI" panose="020B0502040204020203" pitchFamily="34" charset="0"/>
            </a:endParaRPr>
          </a:p>
          <a:p>
            <a:pPr marL="342900" marR="0" lvl="0" indent="-342900" algn="l">
              <a:lnSpc>
                <a:spcPts val="1400"/>
              </a:lnSpc>
              <a:spcBef>
                <a:spcPts val="600"/>
              </a:spcBef>
              <a:spcAft>
                <a:spcPts val="600"/>
              </a:spcAft>
              <a:buFont typeface="Symbol" panose="05050102010706020507" pitchFamily="18" charset="2"/>
              <a:buChar char=""/>
            </a:pPr>
            <a:r>
              <a:rPr lang="en-US" sz="1800" dirty="0">
                <a:effectLst/>
                <a:latin typeface="Arial" panose="020B0604020202020204" pitchFamily="34" charset="0"/>
                <a:ea typeface="MS Mincho" panose="02020609040205080304" pitchFamily="49" charset="-128"/>
                <a:cs typeface="Arial" panose="020B0604020202020204" pitchFamily="34" charset="0"/>
              </a:rPr>
              <a:t>Light conditions</a:t>
            </a:r>
            <a:endParaRPr lang="en-US" sz="1800" dirty="0">
              <a:effectLst/>
              <a:latin typeface="Arial" panose="020B0604020202020204" pitchFamily="34" charset="0"/>
              <a:ea typeface="MS Mincho" panose="02020609040205080304" pitchFamily="49" charset="-128"/>
              <a:cs typeface="Segoe UI" panose="020B0502040204020203" pitchFamily="34" charset="0"/>
            </a:endParaRPr>
          </a:p>
          <a:p>
            <a:pPr marL="342900" marR="0" lvl="0" indent="-342900" algn="l">
              <a:lnSpc>
                <a:spcPts val="1400"/>
              </a:lnSpc>
              <a:spcBef>
                <a:spcPts val="600"/>
              </a:spcBef>
              <a:spcAft>
                <a:spcPts val="600"/>
              </a:spcAft>
              <a:buFont typeface="Symbol" panose="05050102010706020507" pitchFamily="18" charset="2"/>
              <a:buChar char=""/>
            </a:pPr>
            <a:r>
              <a:rPr lang="en-US" sz="1800" dirty="0">
                <a:effectLst/>
                <a:latin typeface="Arial" panose="020B0604020202020204" pitchFamily="34" charset="0"/>
                <a:ea typeface="MS Mincho" panose="02020609040205080304" pitchFamily="49" charset="-128"/>
                <a:cs typeface="Arial" panose="020B0604020202020204" pitchFamily="34" charset="0"/>
              </a:rPr>
              <a:t>Sequence of events</a:t>
            </a:r>
            <a:endParaRPr lang="en-US" sz="1800" dirty="0">
              <a:effectLst/>
              <a:latin typeface="Arial" panose="020B0604020202020204" pitchFamily="34" charset="0"/>
              <a:ea typeface="MS Mincho" panose="02020609040205080304" pitchFamily="49" charset="-128"/>
              <a:cs typeface="Segoe UI" panose="020B0502040204020203" pitchFamily="34" charset="0"/>
            </a:endParaRPr>
          </a:p>
          <a:p>
            <a:endParaRPr lang="en-US" dirty="0"/>
          </a:p>
        </p:txBody>
      </p:sp>
      <p:sp>
        <p:nvSpPr>
          <p:cNvPr id="5" name="TextBox 4">
            <a:extLst>
              <a:ext uri="{FF2B5EF4-FFF2-40B4-BE49-F238E27FC236}">
                <a16:creationId xmlns:a16="http://schemas.microsoft.com/office/drawing/2014/main" id="{CFA0DEF4-A673-9434-6E6D-594BA71EB567}"/>
              </a:ext>
            </a:extLst>
          </p:cNvPr>
          <p:cNvSpPr txBox="1"/>
          <p:nvPr/>
        </p:nvSpPr>
        <p:spPr>
          <a:xfrm>
            <a:off x="4155310" y="2558152"/>
            <a:ext cx="3339152" cy="2740237"/>
          </a:xfrm>
          <a:prstGeom prst="rect">
            <a:avLst/>
          </a:prstGeom>
          <a:noFill/>
        </p:spPr>
        <p:txBody>
          <a:bodyPr wrap="square" rtlCol="0">
            <a:spAutoFit/>
          </a:bodyPr>
          <a:lstStyle/>
          <a:p>
            <a:pPr marR="0" lvl="0">
              <a:lnSpc>
                <a:spcPct val="107000"/>
              </a:lnSpc>
              <a:spcBef>
                <a:spcPts val="0"/>
              </a:spcBef>
              <a:spcAft>
                <a:spcPts val="0"/>
              </a:spcAft>
            </a:pPr>
            <a:r>
              <a:rPr lang="en-US" sz="1800" b="1" dirty="0">
                <a:effectLst/>
                <a:latin typeface="Arial" panose="020B0604020202020204" pitchFamily="34" charset="0"/>
                <a:ea typeface="MS Mincho" panose="02020609040205080304" pitchFamily="49" charset="-128"/>
                <a:cs typeface="Arial" panose="020B0604020202020204" pitchFamily="34" charset="0"/>
              </a:rPr>
              <a:t>Data Elements to consider:</a:t>
            </a:r>
          </a:p>
          <a:p>
            <a:pPr marL="342900" marR="0" lvl="0" indent="-342900">
              <a:lnSpc>
                <a:spcPct val="107000"/>
              </a:lnSpc>
              <a:spcBef>
                <a:spcPts val="0"/>
              </a:spcBef>
              <a:spcAft>
                <a:spcPts val="0"/>
              </a:spcAft>
              <a:buFont typeface="Arial" panose="020B0604020202020204" pitchFamily="34" charset="0"/>
              <a:buChar char="•"/>
            </a:pPr>
            <a:r>
              <a:rPr lang="en-US" sz="1800" dirty="0">
                <a:effectLst/>
                <a:latin typeface="Arial" panose="020B0604020202020204" pitchFamily="34" charset="0"/>
                <a:ea typeface="MS Mincho" panose="02020609040205080304" pitchFamily="49" charset="-128"/>
                <a:cs typeface="Arial" panose="020B0604020202020204" pitchFamily="34" charset="0"/>
              </a:rPr>
              <a:t>Segment vs intersection.</a:t>
            </a:r>
          </a:p>
          <a:p>
            <a:pPr marL="342900" marR="0" lvl="0" indent="-342900">
              <a:lnSpc>
                <a:spcPct val="107000"/>
              </a:lnSpc>
              <a:spcBef>
                <a:spcPts val="0"/>
              </a:spcBef>
              <a:spcAft>
                <a:spcPts val="0"/>
              </a:spcAft>
              <a:buFont typeface="Arial" panose="020B0604020202020204" pitchFamily="34" charset="0"/>
              <a:buChar char="•"/>
            </a:pPr>
            <a:r>
              <a:rPr lang="en-US" dirty="0">
                <a:latin typeface="Arial" panose="020B0604020202020204" pitchFamily="34" charset="0"/>
                <a:ea typeface="MS Mincho" panose="02020609040205080304" pitchFamily="49" charset="-128"/>
                <a:cs typeface="Arial" panose="020B0604020202020204" pitchFamily="34" charset="0"/>
              </a:rPr>
              <a:t>Geometry.</a:t>
            </a:r>
          </a:p>
          <a:p>
            <a:pPr marL="342900" marR="0" lvl="0" indent="-342900">
              <a:lnSpc>
                <a:spcPct val="107000"/>
              </a:lnSpc>
              <a:spcBef>
                <a:spcPts val="0"/>
              </a:spcBef>
              <a:spcAft>
                <a:spcPts val="0"/>
              </a:spcAft>
              <a:buFont typeface="Arial" panose="020B0604020202020204" pitchFamily="34" charset="0"/>
              <a:buChar char="•"/>
            </a:pPr>
            <a:r>
              <a:rPr lang="en-US" sz="1800" dirty="0">
                <a:effectLst/>
                <a:latin typeface="Arial" panose="020B0604020202020204" pitchFamily="34" charset="0"/>
                <a:ea typeface="MS Mincho" panose="02020609040205080304" pitchFamily="49" charset="-128"/>
                <a:cs typeface="Arial" panose="020B0604020202020204" pitchFamily="34" charset="0"/>
              </a:rPr>
              <a:t>Traffic control.</a:t>
            </a:r>
          </a:p>
          <a:p>
            <a:pPr marL="342900" marR="0" lvl="0" indent="-342900">
              <a:lnSpc>
                <a:spcPct val="107000"/>
              </a:lnSpc>
              <a:spcBef>
                <a:spcPts val="0"/>
              </a:spcBef>
              <a:spcAft>
                <a:spcPts val="0"/>
              </a:spcAft>
              <a:buFont typeface="Arial" panose="020B0604020202020204" pitchFamily="34" charset="0"/>
              <a:buChar char="•"/>
            </a:pPr>
            <a:r>
              <a:rPr lang="en-US" dirty="0">
                <a:latin typeface="Arial" panose="020B0604020202020204" pitchFamily="34" charset="0"/>
                <a:ea typeface="MS Mincho" panose="02020609040205080304" pitchFamily="49" charset="-128"/>
                <a:cs typeface="Arial" panose="020B0604020202020204" pitchFamily="34" charset="0"/>
              </a:rPr>
              <a:t>Number of lanes.</a:t>
            </a:r>
          </a:p>
          <a:p>
            <a:pPr marL="342900" marR="0" lvl="0" indent="-342900">
              <a:lnSpc>
                <a:spcPct val="107000"/>
              </a:lnSpc>
              <a:spcBef>
                <a:spcPts val="0"/>
              </a:spcBef>
              <a:spcAft>
                <a:spcPts val="0"/>
              </a:spcAft>
              <a:buFont typeface="Arial" panose="020B0604020202020204" pitchFamily="34" charset="0"/>
              <a:buChar char="•"/>
            </a:pPr>
            <a:r>
              <a:rPr lang="en-US" sz="1800" dirty="0">
                <a:effectLst/>
                <a:latin typeface="Arial" panose="020B0604020202020204" pitchFamily="34" charset="0"/>
                <a:ea typeface="MS Mincho" panose="02020609040205080304" pitchFamily="49" charset="-128"/>
                <a:cs typeface="Arial" panose="020B0604020202020204" pitchFamily="34" charset="0"/>
              </a:rPr>
              <a:t>Median type.</a:t>
            </a:r>
          </a:p>
          <a:p>
            <a:pPr marL="342900" marR="0" lvl="0" indent="-342900">
              <a:lnSpc>
                <a:spcPct val="107000"/>
              </a:lnSpc>
              <a:spcBef>
                <a:spcPts val="0"/>
              </a:spcBef>
              <a:spcAft>
                <a:spcPts val="0"/>
              </a:spcAft>
              <a:buFont typeface="Arial" panose="020B0604020202020204" pitchFamily="34" charset="0"/>
              <a:buChar char="•"/>
            </a:pPr>
            <a:r>
              <a:rPr lang="en-US" dirty="0">
                <a:latin typeface="Arial" panose="020B0604020202020204" pitchFamily="34" charset="0"/>
                <a:ea typeface="MS Mincho" panose="02020609040205080304" pitchFamily="49" charset="-128"/>
                <a:cs typeface="Arial" panose="020B0604020202020204" pitchFamily="34" charset="0"/>
              </a:rPr>
              <a:t>Area type.</a:t>
            </a:r>
          </a:p>
          <a:p>
            <a:pPr marL="342900" marR="0" lvl="0" indent="-342900">
              <a:lnSpc>
                <a:spcPct val="107000"/>
              </a:lnSpc>
              <a:spcBef>
                <a:spcPts val="0"/>
              </a:spcBef>
              <a:spcAft>
                <a:spcPts val="0"/>
              </a:spcAft>
              <a:buFont typeface="Arial" panose="020B0604020202020204" pitchFamily="34" charset="0"/>
              <a:buChar char="•"/>
            </a:pPr>
            <a:r>
              <a:rPr lang="en-US" sz="1800" dirty="0">
                <a:effectLst/>
                <a:latin typeface="Arial" panose="020B0604020202020204" pitchFamily="34" charset="0"/>
                <a:ea typeface="MS Mincho" panose="02020609040205080304" pitchFamily="49" charset="-128"/>
                <a:cs typeface="Arial" panose="020B0604020202020204" pitchFamily="34" charset="0"/>
              </a:rPr>
              <a:t>Functional class.</a:t>
            </a:r>
          </a:p>
          <a:p>
            <a:endParaRPr lang="en-US" dirty="0"/>
          </a:p>
        </p:txBody>
      </p:sp>
      <p:sp>
        <p:nvSpPr>
          <p:cNvPr id="6" name="TextBox 5">
            <a:extLst>
              <a:ext uri="{FF2B5EF4-FFF2-40B4-BE49-F238E27FC236}">
                <a16:creationId xmlns:a16="http://schemas.microsoft.com/office/drawing/2014/main" id="{9E311077-8DA6-AF97-A3F0-3737AECA908F}"/>
              </a:ext>
            </a:extLst>
          </p:cNvPr>
          <p:cNvSpPr txBox="1"/>
          <p:nvPr/>
        </p:nvSpPr>
        <p:spPr>
          <a:xfrm>
            <a:off x="8036692" y="2558152"/>
            <a:ext cx="3761771" cy="2740237"/>
          </a:xfrm>
          <a:prstGeom prst="rect">
            <a:avLst/>
          </a:prstGeom>
          <a:noFill/>
        </p:spPr>
        <p:txBody>
          <a:bodyPr wrap="square" rtlCol="0">
            <a:spAutoFit/>
          </a:bodyPr>
          <a:lstStyle/>
          <a:p>
            <a:pPr>
              <a:lnSpc>
                <a:spcPct val="107000"/>
              </a:lnSpc>
            </a:pPr>
            <a:r>
              <a:rPr lang="en-US" b="1" dirty="0">
                <a:latin typeface="Arial" panose="020B0604020202020204" pitchFamily="34" charset="0"/>
                <a:ea typeface="MS Mincho" panose="02020609040205080304" pitchFamily="49" charset="-128"/>
                <a:cs typeface="Arial" panose="020B0604020202020204" pitchFamily="34" charset="0"/>
              </a:rPr>
              <a:t>R</a:t>
            </a:r>
            <a:r>
              <a:rPr lang="en-US" sz="1800" b="1" dirty="0">
                <a:effectLst/>
                <a:latin typeface="Arial" panose="020B0604020202020204" pitchFamily="34" charset="0"/>
                <a:ea typeface="MS Mincho" panose="02020609040205080304" pitchFamily="49" charset="-128"/>
                <a:cs typeface="Arial" panose="020B0604020202020204" pitchFamily="34" charset="0"/>
              </a:rPr>
              <a:t>isk factor data can include:</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MS Mincho" panose="02020609040205080304" pitchFamily="49" charset="-128"/>
                <a:cs typeface="Arial" panose="020B0604020202020204" pitchFamily="34" charset="0"/>
              </a:rPr>
              <a:t>Infrastructure characteristics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MS Mincho" panose="02020609040205080304" pitchFamily="49" charset="-128"/>
                <a:cs typeface="Arial" panose="020B0604020202020204" pitchFamily="34" charset="0"/>
              </a:rPr>
              <a:t>Operational data</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MS Mincho" panose="02020609040205080304" pitchFamily="49" charset="-128"/>
                <a:cs typeface="Arial" panose="020B0604020202020204" pitchFamily="34" charset="0"/>
              </a:rPr>
              <a:t>Asset management data</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MS Mincho" panose="02020609040205080304" pitchFamily="49" charset="-128"/>
                <a:cs typeface="Arial" panose="020B0604020202020204" pitchFamily="34" charset="0"/>
              </a:rPr>
              <a:t>Community and </a:t>
            </a:r>
            <a:br>
              <a:rPr lang="en-US" sz="1800" dirty="0">
                <a:effectLst/>
                <a:latin typeface="Arial" panose="020B0604020202020204" pitchFamily="34" charset="0"/>
                <a:ea typeface="MS Mincho" panose="02020609040205080304" pitchFamily="49" charset="-128"/>
                <a:cs typeface="Arial" panose="020B0604020202020204" pitchFamily="34" charset="0"/>
              </a:rPr>
            </a:br>
            <a:r>
              <a:rPr lang="en-US" sz="1800" dirty="0">
                <a:effectLst/>
                <a:latin typeface="Arial" panose="020B0604020202020204" pitchFamily="34" charset="0"/>
                <a:ea typeface="MS Mincho" panose="02020609040205080304" pitchFamily="49" charset="-128"/>
                <a:cs typeface="Arial" panose="020B0604020202020204" pitchFamily="34" charset="0"/>
              </a:rPr>
              <a:t>contextual data</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MS Mincho" panose="02020609040205080304" pitchFamily="49" charset="-128"/>
                <a:cs typeface="Arial" panose="020B0604020202020204" pitchFamily="34" charset="0"/>
              </a:rPr>
              <a:t>Socioeconomic data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MS Mincho" panose="02020609040205080304" pitchFamily="49" charset="-128"/>
                <a:cs typeface="Arial" panose="020B0604020202020204" pitchFamily="34" charset="0"/>
              </a:rPr>
              <a:t>Crash data</a:t>
            </a:r>
          </a:p>
          <a:p>
            <a:endParaRPr lang="en-US" dirty="0"/>
          </a:p>
        </p:txBody>
      </p:sp>
    </p:spTree>
    <p:extLst>
      <p:ext uri="{BB962C8B-B14F-4D97-AF65-F5344CB8AC3E}">
        <p14:creationId xmlns:p14="http://schemas.microsoft.com/office/powerpoint/2010/main" val="1646083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4020-6A31-399D-3910-BB111BE5EA0A}"/>
              </a:ext>
            </a:extLst>
          </p:cNvPr>
          <p:cNvSpPr>
            <a:spLocks noGrp="1"/>
          </p:cNvSpPr>
          <p:nvPr>
            <p:ph type="title"/>
          </p:nvPr>
        </p:nvSpPr>
        <p:spPr/>
        <p:txBody>
          <a:bodyPr>
            <a:normAutofit/>
          </a:bodyPr>
          <a:lstStyle/>
          <a:p>
            <a:r>
              <a:rPr lang="en-US" sz="4000" dirty="0"/>
              <a:t>Screen &amp; Prioritize Candidate Locations</a:t>
            </a:r>
          </a:p>
        </p:txBody>
      </p:sp>
      <p:pic>
        <p:nvPicPr>
          <p:cNvPr id="3" name="Graphic 4" descr="Chapter 2 heading graphic, screen and prioritize candidate locations. Task 1: identify network elements to analyze. Task 2: calculate risk score. Task 3: prioritize focus facility elements.">
            <a:extLst>
              <a:ext uri="{FF2B5EF4-FFF2-40B4-BE49-F238E27FC236}">
                <a16:creationId xmlns:a16="http://schemas.microsoft.com/office/drawing/2014/main" id="{54C08B91-61EC-8D1A-1A7F-746F22AEBF09}"/>
              </a:ext>
            </a:extLst>
          </p:cNvPr>
          <p:cNvPicPr>
            <a:picLocks noChangeAspect="1"/>
          </p:cNvPicPr>
          <p:nvPr/>
        </p:nvPicPr>
        <p:blipFill rotWithShape="1">
          <a:blip r:embed="rId3">
            <a:extLst>
              <a:ext uri="{28A0092B-C50C-407E-A947-70E740481C1C}">
                <a14:useLocalDpi xmlns:a14="http://schemas.microsoft.com/office/drawing/2010/main" val="0"/>
              </a:ext>
            </a:extLst>
          </a:blip>
          <a:srcRect l="22742" t="51026" r="20184" b="28664"/>
          <a:stretch/>
        </p:blipFill>
        <p:spPr>
          <a:xfrm>
            <a:off x="1591535" y="1418968"/>
            <a:ext cx="9008930" cy="2010032"/>
          </a:xfrm>
          <a:prstGeom prst="rect">
            <a:avLst/>
          </a:prstGeom>
        </p:spPr>
      </p:pic>
      <p:graphicFrame>
        <p:nvGraphicFramePr>
          <p:cNvPr id="4" name="Table 3">
            <a:extLst>
              <a:ext uri="{FF2B5EF4-FFF2-40B4-BE49-F238E27FC236}">
                <a16:creationId xmlns:a16="http://schemas.microsoft.com/office/drawing/2014/main" id="{D7B22AA4-7FA9-76E1-C5DD-7A581C61988F}"/>
              </a:ext>
            </a:extLst>
          </p:cNvPr>
          <p:cNvGraphicFramePr>
            <a:graphicFrameLocks noGrp="1"/>
          </p:cNvGraphicFramePr>
          <p:nvPr>
            <p:extLst>
              <p:ext uri="{D42A27DB-BD31-4B8C-83A1-F6EECF244321}">
                <p14:modId xmlns:p14="http://schemas.microsoft.com/office/powerpoint/2010/main" val="2944453171"/>
              </p:ext>
            </p:extLst>
          </p:nvPr>
        </p:nvGraphicFramePr>
        <p:xfrm>
          <a:off x="684305" y="3287247"/>
          <a:ext cx="10823389" cy="3423242"/>
        </p:xfrm>
        <a:graphic>
          <a:graphicData uri="http://schemas.openxmlformats.org/drawingml/2006/table">
            <a:tbl>
              <a:tblPr firstRow="1" firstCol="1" bandRow="1"/>
              <a:tblGrid>
                <a:gridCol w="961178">
                  <a:extLst>
                    <a:ext uri="{9D8B030D-6E8A-4147-A177-3AD203B41FA5}">
                      <a16:colId xmlns:a16="http://schemas.microsoft.com/office/drawing/2014/main" val="227420135"/>
                    </a:ext>
                  </a:extLst>
                </a:gridCol>
                <a:gridCol w="767028">
                  <a:extLst>
                    <a:ext uri="{9D8B030D-6E8A-4147-A177-3AD203B41FA5}">
                      <a16:colId xmlns:a16="http://schemas.microsoft.com/office/drawing/2014/main" val="1926865310"/>
                    </a:ext>
                  </a:extLst>
                </a:gridCol>
                <a:gridCol w="767028">
                  <a:extLst>
                    <a:ext uri="{9D8B030D-6E8A-4147-A177-3AD203B41FA5}">
                      <a16:colId xmlns:a16="http://schemas.microsoft.com/office/drawing/2014/main" val="1492571004"/>
                    </a:ext>
                  </a:extLst>
                </a:gridCol>
                <a:gridCol w="816905">
                  <a:extLst>
                    <a:ext uri="{9D8B030D-6E8A-4147-A177-3AD203B41FA5}">
                      <a16:colId xmlns:a16="http://schemas.microsoft.com/office/drawing/2014/main" val="3692562894"/>
                    </a:ext>
                  </a:extLst>
                </a:gridCol>
                <a:gridCol w="767028">
                  <a:extLst>
                    <a:ext uri="{9D8B030D-6E8A-4147-A177-3AD203B41FA5}">
                      <a16:colId xmlns:a16="http://schemas.microsoft.com/office/drawing/2014/main" val="453481763"/>
                    </a:ext>
                  </a:extLst>
                </a:gridCol>
                <a:gridCol w="976928">
                  <a:extLst>
                    <a:ext uri="{9D8B030D-6E8A-4147-A177-3AD203B41FA5}">
                      <a16:colId xmlns:a16="http://schemas.microsoft.com/office/drawing/2014/main" val="2647206511"/>
                    </a:ext>
                  </a:extLst>
                </a:gridCol>
                <a:gridCol w="609600">
                  <a:extLst>
                    <a:ext uri="{9D8B030D-6E8A-4147-A177-3AD203B41FA5}">
                      <a16:colId xmlns:a16="http://schemas.microsoft.com/office/drawing/2014/main" val="4102864817"/>
                    </a:ext>
                  </a:extLst>
                </a:gridCol>
                <a:gridCol w="603623">
                  <a:extLst>
                    <a:ext uri="{9D8B030D-6E8A-4147-A177-3AD203B41FA5}">
                      <a16:colId xmlns:a16="http://schemas.microsoft.com/office/drawing/2014/main" val="1887756462"/>
                    </a:ext>
                  </a:extLst>
                </a:gridCol>
                <a:gridCol w="597647">
                  <a:extLst>
                    <a:ext uri="{9D8B030D-6E8A-4147-A177-3AD203B41FA5}">
                      <a16:colId xmlns:a16="http://schemas.microsoft.com/office/drawing/2014/main" val="208284906"/>
                    </a:ext>
                  </a:extLst>
                </a:gridCol>
                <a:gridCol w="699247">
                  <a:extLst>
                    <a:ext uri="{9D8B030D-6E8A-4147-A177-3AD203B41FA5}">
                      <a16:colId xmlns:a16="http://schemas.microsoft.com/office/drawing/2014/main" val="1872695930"/>
                    </a:ext>
                  </a:extLst>
                </a:gridCol>
                <a:gridCol w="603624">
                  <a:extLst>
                    <a:ext uri="{9D8B030D-6E8A-4147-A177-3AD203B41FA5}">
                      <a16:colId xmlns:a16="http://schemas.microsoft.com/office/drawing/2014/main" val="2058984902"/>
                    </a:ext>
                  </a:extLst>
                </a:gridCol>
                <a:gridCol w="609600">
                  <a:extLst>
                    <a:ext uri="{9D8B030D-6E8A-4147-A177-3AD203B41FA5}">
                      <a16:colId xmlns:a16="http://schemas.microsoft.com/office/drawing/2014/main" val="3384514403"/>
                    </a:ext>
                  </a:extLst>
                </a:gridCol>
                <a:gridCol w="2043953">
                  <a:extLst>
                    <a:ext uri="{9D8B030D-6E8A-4147-A177-3AD203B41FA5}">
                      <a16:colId xmlns:a16="http://schemas.microsoft.com/office/drawing/2014/main" val="1961080742"/>
                    </a:ext>
                  </a:extLst>
                </a:gridCol>
              </a:tblGrid>
              <a:tr h="1030989">
                <a:tc>
                  <a:txBody>
                    <a:bodyPr/>
                    <a:lstStyle/>
                    <a:p>
                      <a:pPr marL="0" marR="0" algn="ctr">
                        <a:lnSpc>
                          <a:spcPct val="107000"/>
                        </a:lnSpc>
                        <a:spcBef>
                          <a:spcPts val="0"/>
                        </a:spcBef>
                        <a:spcAft>
                          <a:spcPts val="0"/>
                        </a:spcAft>
                      </a:pPr>
                      <a:r>
                        <a:rPr lang="en-US" sz="1200" b="1" dirty="0">
                          <a:solidFill>
                            <a:srgbClr val="FFFFFF"/>
                          </a:solidFill>
                          <a:effectLst/>
                          <a:latin typeface="+mj-lt"/>
                          <a:ea typeface="MS Mincho" panose="02020609040205080304" pitchFamily="49" charset="-128"/>
                          <a:cs typeface="Arial" panose="020B0604020202020204" pitchFamily="34" charset="0"/>
                        </a:rPr>
                        <a:t>Segment ID</a:t>
                      </a:r>
                      <a:endParaRPr lang="en-US" sz="1200" dirty="0">
                        <a:effectLst/>
                        <a:latin typeface="+mj-lt"/>
                        <a:ea typeface="MS Mincho" panose="02020609040205080304" pitchFamily="49" charset="-128"/>
                        <a:cs typeface="Arial" panose="020B0604020202020204" pitchFamily="34" charset="0"/>
                      </a:endParaRPr>
                    </a:p>
                  </a:txBody>
                  <a:tcPr marL="46716" marR="46716" marT="0" marB="12544" anchor="ctr">
                    <a:lnL w="1905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323050"/>
                    </a:solidFill>
                  </a:tcPr>
                </a:tc>
                <a:tc>
                  <a:txBody>
                    <a:bodyPr/>
                    <a:lstStyle/>
                    <a:p>
                      <a:pPr marL="0" marR="0" algn="ctr">
                        <a:lnSpc>
                          <a:spcPct val="107000"/>
                        </a:lnSpc>
                        <a:spcBef>
                          <a:spcPts val="0"/>
                        </a:spcBef>
                        <a:spcAft>
                          <a:spcPts val="0"/>
                        </a:spcAft>
                      </a:pPr>
                      <a:r>
                        <a:rPr lang="en-US" sz="1200" b="1" dirty="0">
                          <a:solidFill>
                            <a:srgbClr val="FFFFFF"/>
                          </a:solidFill>
                          <a:effectLst/>
                          <a:latin typeface="+mj-lt"/>
                          <a:ea typeface="MS Mincho" panose="02020609040205080304" pitchFamily="49" charset="-128"/>
                          <a:cs typeface="Arial" panose="020B0604020202020204" pitchFamily="34" charset="0"/>
                        </a:rPr>
                        <a:t>Route Number</a:t>
                      </a:r>
                      <a:endParaRPr lang="en-US" sz="1200" dirty="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323050"/>
                    </a:solidFill>
                  </a:tcPr>
                </a:tc>
                <a:tc>
                  <a:txBody>
                    <a:bodyPr/>
                    <a:lstStyle/>
                    <a:p>
                      <a:pPr marL="0" marR="0" algn="ctr">
                        <a:lnSpc>
                          <a:spcPct val="107000"/>
                        </a:lnSpc>
                        <a:spcBef>
                          <a:spcPts val="0"/>
                        </a:spcBef>
                        <a:spcAft>
                          <a:spcPts val="0"/>
                        </a:spcAft>
                      </a:pPr>
                      <a:r>
                        <a:rPr lang="en-US" sz="1200" b="1" dirty="0">
                          <a:solidFill>
                            <a:srgbClr val="FFFFFF"/>
                          </a:solidFill>
                          <a:effectLst/>
                          <a:latin typeface="+mj-lt"/>
                          <a:ea typeface="MS Mincho" panose="02020609040205080304" pitchFamily="49" charset="-128"/>
                          <a:cs typeface="Arial" panose="020B0604020202020204" pitchFamily="34" charset="0"/>
                        </a:rPr>
                        <a:t>Segment Start</a:t>
                      </a:r>
                      <a:endParaRPr lang="en-US" sz="1200" dirty="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323050"/>
                    </a:solidFill>
                  </a:tcPr>
                </a:tc>
                <a:tc>
                  <a:txBody>
                    <a:bodyPr/>
                    <a:lstStyle/>
                    <a:p>
                      <a:pPr marL="0" marR="0" algn="ctr">
                        <a:lnSpc>
                          <a:spcPct val="107000"/>
                        </a:lnSpc>
                        <a:spcBef>
                          <a:spcPts val="0"/>
                        </a:spcBef>
                        <a:spcAft>
                          <a:spcPts val="0"/>
                        </a:spcAft>
                      </a:pPr>
                      <a:r>
                        <a:rPr lang="en-US" sz="1200" b="1" dirty="0">
                          <a:solidFill>
                            <a:srgbClr val="FFFFFF"/>
                          </a:solidFill>
                          <a:effectLst/>
                          <a:latin typeface="+mj-lt"/>
                          <a:ea typeface="MS Mincho" panose="02020609040205080304" pitchFamily="49" charset="-128"/>
                          <a:cs typeface="Arial" panose="020B0604020202020204" pitchFamily="34" charset="0"/>
                        </a:rPr>
                        <a:t>Segment End</a:t>
                      </a:r>
                      <a:endParaRPr lang="en-US" sz="1200" dirty="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323050"/>
                    </a:solidFill>
                  </a:tcPr>
                </a:tc>
                <a:tc>
                  <a:txBody>
                    <a:bodyPr/>
                    <a:lstStyle/>
                    <a:p>
                      <a:pPr marL="0" marR="0" algn="ctr">
                        <a:lnSpc>
                          <a:spcPct val="107000"/>
                        </a:lnSpc>
                        <a:spcBef>
                          <a:spcPts val="0"/>
                        </a:spcBef>
                        <a:spcAft>
                          <a:spcPts val="0"/>
                        </a:spcAft>
                      </a:pPr>
                      <a:r>
                        <a:rPr lang="en-US" sz="1200" b="1">
                          <a:solidFill>
                            <a:srgbClr val="FFFFFF"/>
                          </a:solidFill>
                          <a:effectLst/>
                          <a:latin typeface="+mj-lt"/>
                          <a:ea typeface="MS Mincho" panose="02020609040205080304" pitchFamily="49" charset="-128"/>
                          <a:cs typeface="Arial" panose="020B0604020202020204" pitchFamily="34" charset="0"/>
                        </a:rPr>
                        <a:t>Length (mi)</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323050"/>
                    </a:solidFill>
                  </a:tcPr>
                </a:tc>
                <a:tc>
                  <a:txBody>
                    <a:bodyPr/>
                    <a:lstStyle/>
                    <a:p>
                      <a:pPr marL="0" marR="0" algn="ctr">
                        <a:lnSpc>
                          <a:spcPct val="107000"/>
                        </a:lnSpc>
                        <a:spcBef>
                          <a:spcPts val="0"/>
                        </a:spcBef>
                        <a:spcAft>
                          <a:spcPts val="0"/>
                        </a:spcAft>
                      </a:pPr>
                      <a:r>
                        <a:rPr lang="en-US" sz="1200" b="1" dirty="0">
                          <a:solidFill>
                            <a:srgbClr val="FFFFFF"/>
                          </a:solidFill>
                          <a:effectLst/>
                          <a:latin typeface="+mj-lt"/>
                          <a:ea typeface="MS Mincho" panose="02020609040205080304" pitchFamily="49" charset="-128"/>
                          <a:cs typeface="Arial" panose="020B0604020202020204" pitchFamily="34" charset="0"/>
                        </a:rPr>
                        <a:t>Average Daily Traffic [ADT] (</a:t>
                      </a:r>
                      <a:r>
                        <a:rPr lang="en-US" sz="1200" b="1" dirty="0" err="1">
                          <a:solidFill>
                            <a:srgbClr val="FFFFFF"/>
                          </a:solidFill>
                          <a:effectLst/>
                          <a:latin typeface="+mj-lt"/>
                          <a:ea typeface="MS Mincho" panose="02020609040205080304" pitchFamily="49" charset="-128"/>
                          <a:cs typeface="Arial" panose="020B0604020202020204" pitchFamily="34" charset="0"/>
                        </a:rPr>
                        <a:t>veh</a:t>
                      </a:r>
                      <a:r>
                        <a:rPr lang="en-US" sz="1200" b="1" dirty="0">
                          <a:solidFill>
                            <a:srgbClr val="FFFFFF"/>
                          </a:solidFill>
                          <a:effectLst/>
                          <a:latin typeface="+mj-lt"/>
                          <a:ea typeface="MS Mincho" panose="02020609040205080304" pitchFamily="49" charset="-128"/>
                          <a:cs typeface="Arial" panose="020B0604020202020204" pitchFamily="34" charset="0"/>
                        </a:rPr>
                        <a:t>/day)</a:t>
                      </a:r>
                      <a:endParaRPr lang="en-US" sz="1200" dirty="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323050"/>
                    </a:solidFill>
                  </a:tcPr>
                </a:tc>
                <a:tc>
                  <a:txBody>
                    <a:bodyPr/>
                    <a:lstStyle/>
                    <a:p>
                      <a:pPr marL="0" marR="0" algn="ctr">
                        <a:lnSpc>
                          <a:spcPct val="107000"/>
                        </a:lnSpc>
                        <a:spcBef>
                          <a:spcPts val="0"/>
                        </a:spcBef>
                        <a:spcAft>
                          <a:spcPts val="0"/>
                        </a:spcAft>
                      </a:pPr>
                      <a:r>
                        <a:rPr lang="en-US" sz="1200" b="1">
                          <a:solidFill>
                            <a:srgbClr val="FFFFFF"/>
                          </a:solidFill>
                          <a:effectLst/>
                          <a:latin typeface="+mj-lt"/>
                          <a:ea typeface="MS Mincho" panose="02020609040205080304" pitchFamily="49" charset="-128"/>
                          <a:cs typeface="Arial" panose="020B0604020202020204" pitchFamily="34" charset="0"/>
                        </a:rPr>
                        <a:t>Speed Limit</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323050"/>
                    </a:solidFill>
                  </a:tcPr>
                </a:tc>
                <a:tc>
                  <a:txBody>
                    <a:bodyPr/>
                    <a:lstStyle/>
                    <a:p>
                      <a:pPr marL="0" marR="0" algn="ctr">
                        <a:lnSpc>
                          <a:spcPct val="107000"/>
                        </a:lnSpc>
                        <a:spcBef>
                          <a:spcPts val="0"/>
                        </a:spcBef>
                        <a:spcAft>
                          <a:spcPts val="0"/>
                        </a:spcAft>
                      </a:pPr>
                      <a:r>
                        <a:rPr lang="en-US" sz="1200" b="1">
                          <a:solidFill>
                            <a:srgbClr val="FFFFFF"/>
                          </a:solidFill>
                          <a:effectLst/>
                          <a:latin typeface="+mj-lt"/>
                          <a:ea typeface="MS Mincho" panose="02020609040205080304" pitchFamily="49" charset="-128"/>
                          <a:cs typeface="Arial" panose="020B0604020202020204" pitchFamily="34" charset="0"/>
                        </a:rPr>
                        <a:t>ADT Rural Single-Vehicle</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323050"/>
                    </a:solidFill>
                  </a:tcPr>
                </a:tc>
                <a:tc>
                  <a:txBody>
                    <a:bodyPr/>
                    <a:lstStyle/>
                    <a:p>
                      <a:pPr marL="0" marR="0" algn="ctr">
                        <a:lnSpc>
                          <a:spcPct val="107000"/>
                        </a:lnSpc>
                        <a:spcBef>
                          <a:spcPts val="0"/>
                        </a:spcBef>
                        <a:spcAft>
                          <a:spcPts val="0"/>
                        </a:spcAft>
                      </a:pPr>
                      <a:r>
                        <a:rPr lang="en-US" sz="1200" b="1" dirty="0">
                          <a:solidFill>
                            <a:srgbClr val="FFFFFF"/>
                          </a:solidFill>
                          <a:effectLst/>
                          <a:latin typeface="+mj-lt"/>
                          <a:ea typeface="MS Mincho" panose="02020609040205080304" pitchFamily="49" charset="-128"/>
                          <a:cs typeface="Arial" panose="020B0604020202020204" pitchFamily="34" charset="0"/>
                        </a:rPr>
                        <a:t>ADT Rural Multi-Vehicle</a:t>
                      </a:r>
                      <a:endParaRPr lang="en-US" sz="1200" dirty="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323050"/>
                    </a:solidFill>
                  </a:tcPr>
                </a:tc>
                <a:tc>
                  <a:txBody>
                    <a:bodyPr/>
                    <a:lstStyle/>
                    <a:p>
                      <a:pPr marL="0" marR="0" algn="ctr">
                        <a:lnSpc>
                          <a:spcPct val="107000"/>
                        </a:lnSpc>
                        <a:spcBef>
                          <a:spcPts val="0"/>
                        </a:spcBef>
                        <a:spcAft>
                          <a:spcPts val="0"/>
                        </a:spcAft>
                      </a:pPr>
                      <a:r>
                        <a:rPr lang="en-US" sz="1200" b="1" dirty="0">
                          <a:solidFill>
                            <a:srgbClr val="FFFFFF"/>
                          </a:solidFill>
                          <a:effectLst/>
                          <a:latin typeface="+mj-lt"/>
                          <a:ea typeface="MS Mincho" panose="02020609040205080304" pitchFamily="49" charset="-128"/>
                          <a:cs typeface="Arial" panose="020B0604020202020204" pitchFamily="34" charset="0"/>
                        </a:rPr>
                        <a:t>Access Density</a:t>
                      </a:r>
                      <a:endParaRPr lang="en-US" sz="1200" dirty="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323050"/>
                    </a:solidFill>
                  </a:tcPr>
                </a:tc>
                <a:tc>
                  <a:txBody>
                    <a:bodyPr/>
                    <a:lstStyle/>
                    <a:p>
                      <a:pPr marL="0" marR="0" algn="ctr">
                        <a:lnSpc>
                          <a:spcPct val="107000"/>
                        </a:lnSpc>
                        <a:spcBef>
                          <a:spcPts val="0"/>
                        </a:spcBef>
                        <a:spcAft>
                          <a:spcPts val="0"/>
                        </a:spcAft>
                      </a:pPr>
                      <a:r>
                        <a:rPr lang="en-US" sz="1200" b="1">
                          <a:solidFill>
                            <a:srgbClr val="FFFFFF"/>
                          </a:solidFill>
                          <a:effectLst/>
                          <a:latin typeface="+mj-lt"/>
                          <a:ea typeface="MS Mincho" panose="02020609040205080304" pitchFamily="49" charset="-128"/>
                          <a:cs typeface="Arial" panose="020B0604020202020204" pitchFamily="34" charset="0"/>
                        </a:rPr>
                        <a:t>Curve Density</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323050"/>
                    </a:solidFill>
                  </a:tcPr>
                </a:tc>
                <a:tc>
                  <a:txBody>
                    <a:bodyPr/>
                    <a:lstStyle/>
                    <a:p>
                      <a:pPr marL="0" marR="0" algn="ctr">
                        <a:lnSpc>
                          <a:spcPct val="107000"/>
                        </a:lnSpc>
                        <a:spcBef>
                          <a:spcPts val="0"/>
                        </a:spcBef>
                        <a:spcAft>
                          <a:spcPts val="0"/>
                        </a:spcAft>
                      </a:pPr>
                      <a:r>
                        <a:rPr lang="en-US" sz="1200" b="1">
                          <a:solidFill>
                            <a:srgbClr val="FFFFFF"/>
                          </a:solidFill>
                          <a:effectLst/>
                          <a:latin typeface="+mj-lt"/>
                          <a:ea typeface="MS Mincho" panose="02020609040205080304" pitchFamily="49" charset="-128"/>
                          <a:cs typeface="Arial" panose="020B0604020202020204" pitchFamily="34" charset="0"/>
                        </a:rPr>
                        <a:t>Edge Risk</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323050"/>
                    </a:solidFill>
                  </a:tcPr>
                </a:tc>
                <a:tc>
                  <a:txBody>
                    <a:bodyPr/>
                    <a:lstStyle/>
                    <a:p>
                      <a:pPr marL="0" marR="0" algn="ctr">
                        <a:lnSpc>
                          <a:spcPct val="107000"/>
                        </a:lnSpc>
                        <a:spcBef>
                          <a:spcPts val="0"/>
                        </a:spcBef>
                        <a:spcAft>
                          <a:spcPts val="0"/>
                        </a:spcAft>
                      </a:pPr>
                      <a:r>
                        <a:rPr lang="en-US" sz="1200" b="1" dirty="0">
                          <a:solidFill>
                            <a:srgbClr val="FFFFFF"/>
                          </a:solidFill>
                          <a:effectLst/>
                          <a:latin typeface="+mj-lt"/>
                          <a:ea typeface="MS Mincho" panose="02020609040205080304" pitchFamily="49" charset="-128"/>
                          <a:cs typeface="Arial" panose="020B0604020202020204" pitchFamily="34" charset="0"/>
                        </a:rPr>
                        <a:t>Total Risk Score</a:t>
                      </a:r>
                      <a:endParaRPr lang="en-US" sz="1200" dirty="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323050"/>
                    </a:solidFill>
                  </a:tcPr>
                </a:tc>
                <a:extLst>
                  <a:ext uri="{0D108BD9-81ED-4DB2-BD59-A6C34878D82A}">
                    <a16:rowId xmlns:a16="http://schemas.microsoft.com/office/drawing/2014/main" val="3285699065"/>
                  </a:ext>
                </a:extLst>
              </a:tr>
              <a:tr h="415985">
                <a:tc>
                  <a:txBody>
                    <a:bodyPr/>
                    <a:lstStyle/>
                    <a:p>
                      <a:pPr marL="0" marR="0" algn="ctr">
                        <a:lnSpc>
                          <a:spcPct val="107000"/>
                        </a:lnSpc>
                        <a:spcBef>
                          <a:spcPts val="0"/>
                        </a:spcBef>
                        <a:spcAft>
                          <a:spcPts val="0"/>
                        </a:spcAft>
                      </a:pPr>
                      <a:r>
                        <a:rPr lang="en-US" sz="1200">
                          <a:solidFill>
                            <a:srgbClr val="000000"/>
                          </a:solidFill>
                          <a:effectLst/>
                          <a:latin typeface="+mj-lt"/>
                          <a:ea typeface="MS Mincho" panose="02020609040205080304" pitchFamily="49" charset="-128"/>
                          <a:cs typeface="Arial" panose="020B0604020202020204" pitchFamily="34" charset="0"/>
                        </a:rPr>
                        <a:t>17.002</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905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mj-lt"/>
                          <a:ea typeface="MS Mincho" panose="02020609040205080304" pitchFamily="49" charset="-128"/>
                          <a:cs typeface="Arial" panose="020B0604020202020204" pitchFamily="34" charset="0"/>
                        </a:rPr>
                        <a:t>17</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mj-lt"/>
                          <a:ea typeface="MS Mincho" panose="02020609040205080304" pitchFamily="49" charset="-128"/>
                          <a:cs typeface="Arial" panose="020B0604020202020204" pitchFamily="34" charset="0"/>
                        </a:rPr>
                        <a:t>Vergas Corp Lmts</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mj-lt"/>
                          <a:ea typeface="MS Mincho" panose="02020609040205080304" pitchFamily="49" charset="-128"/>
                          <a:cs typeface="Arial" panose="020B0604020202020204" pitchFamily="34" charset="0"/>
                        </a:rPr>
                        <a:t>Becker County Line</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mj-lt"/>
                          <a:ea typeface="MS Mincho" panose="02020609040205080304" pitchFamily="49" charset="-128"/>
                          <a:cs typeface="Arial" panose="020B0604020202020204" pitchFamily="34" charset="0"/>
                        </a:rPr>
                        <a:t>6.2</a:t>
                      </a:r>
                      <a:endParaRPr lang="en-US" sz="1200" dirty="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mj-lt"/>
                          <a:ea typeface="MS Mincho" panose="02020609040205080304" pitchFamily="49" charset="-128"/>
                          <a:cs typeface="Arial" panose="020B0604020202020204" pitchFamily="34" charset="0"/>
                        </a:rPr>
                        <a:t>1,550</a:t>
                      </a:r>
                      <a:endParaRPr lang="en-US" sz="1200" dirty="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ja-JP" sz="1200" dirty="0">
                          <a:solidFill>
                            <a:srgbClr val="000000"/>
                          </a:solidFill>
                          <a:effectLst/>
                          <a:latin typeface="+mj-lt"/>
                          <a:ea typeface="Segoe UI Symbol" panose="020B0502040204020203" pitchFamily="34" charset="0"/>
                          <a:cs typeface="Arial" panose="020B0604020202020204" pitchFamily="34" charset="0"/>
                        </a:rPr>
                        <a:t>★</a:t>
                      </a:r>
                      <a:endParaRPr lang="en-US" sz="1200" dirty="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ja-JP" sz="1200" dirty="0">
                          <a:solidFill>
                            <a:srgbClr val="000000"/>
                          </a:solidFill>
                          <a:effectLst/>
                          <a:latin typeface="+mj-lt"/>
                          <a:ea typeface="Segoe UI Symbol" panose="020B0502040204020203" pitchFamily="34" charset="0"/>
                          <a:cs typeface="Arial" panose="020B0604020202020204" pitchFamily="34" charset="0"/>
                        </a:rPr>
                        <a:t>★</a:t>
                      </a:r>
                      <a:endParaRPr lang="en-US" sz="1200" dirty="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ja-JP" sz="1200">
                          <a:solidFill>
                            <a:srgbClr val="000000"/>
                          </a:solidFill>
                          <a:effectLst/>
                          <a:latin typeface="+mj-lt"/>
                          <a:ea typeface="Segoe UI Symbol" panose="020B0502040204020203" pitchFamily="34" charset="0"/>
                          <a:cs typeface="Arial" panose="020B0604020202020204" pitchFamily="34" charset="0"/>
                        </a:rPr>
                        <a:t>★</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ja-JP" sz="1200" dirty="0">
                          <a:solidFill>
                            <a:srgbClr val="000000"/>
                          </a:solidFill>
                          <a:effectLst/>
                          <a:latin typeface="+mj-lt"/>
                          <a:ea typeface="Segoe UI Symbol" panose="020B0502040204020203" pitchFamily="34" charset="0"/>
                          <a:cs typeface="Arial" panose="020B0604020202020204" pitchFamily="34" charset="0"/>
                        </a:rPr>
                        <a:t>★</a:t>
                      </a:r>
                      <a:endParaRPr lang="en-US" sz="1200" dirty="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ja-JP" sz="1200">
                          <a:solidFill>
                            <a:srgbClr val="000000"/>
                          </a:solidFill>
                          <a:effectLst/>
                          <a:latin typeface="+mj-lt"/>
                          <a:ea typeface="Segoe UI Symbol" panose="020B0502040204020203" pitchFamily="34" charset="0"/>
                          <a:cs typeface="Arial" panose="020B0604020202020204" pitchFamily="34" charset="0"/>
                        </a:rPr>
                        <a:t>★</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effectLst/>
                          <a:latin typeface="+mj-lt"/>
                          <a:ea typeface="MS Mincho" panose="02020609040205080304" pitchFamily="49" charset="-128"/>
                          <a:cs typeface="Arial" panose="020B0604020202020204" pitchFamily="34" charset="0"/>
                        </a:rPr>
                        <a:t> </a:t>
                      </a: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ja-JP" sz="1200">
                          <a:solidFill>
                            <a:srgbClr val="000000"/>
                          </a:solidFill>
                          <a:effectLst/>
                          <a:latin typeface="+mj-lt"/>
                          <a:ea typeface="Segoe UI Symbol" panose="020B0502040204020203" pitchFamily="34" charset="0"/>
                          <a:cs typeface="Arial" panose="020B0604020202020204" pitchFamily="34" charset="0"/>
                        </a:rPr>
                        <a:t>★★★★★</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815733686"/>
                  </a:ext>
                </a:extLst>
              </a:tr>
              <a:tr h="415985">
                <a:tc>
                  <a:txBody>
                    <a:bodyPr/>
                    <a:lstStyle/>
                    <a:p>
                      <a:pPr marL="0" marR="0" algn="ctr">
                        <a:lnSpc>
                          <a:spcPct val="107000"/>
                        </a:lnSpc>
                        <a:spcBef>
                          <a:spcPts val="0"/>
                        </a:spcBef>
                        <a:spcAft>
                          <a:spcPts val="0"/>
                        </a:spcAft>
                      </a:pPr>
                      <a:r>
                        <a:rPr lang="en-US" sz="1200" dirty="0">
                          <a:effectLst/>
                          <a:latin typeface="+mj-lt"/>
                          <a:ea typeface="MS Mincho" panose="02020609040205080304" pitchFamily="49" charset="-128"/>
                          <a:cs typeface="Arial" panose="020B0604020202020204" pitchFamily="34" charset="0"/>
                        </a:rPr>
                        <a:t>24.005</a:t>
                      </a:r>
                    </a:p>
                  </a:txBody>
                  <a:tcPr marL="46716" marR="46716" marT="0" marB="12544" anchor="ctr">
                    <a:lnL w="1905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mj-lt"/>
                          <a:ea typeface="MS Mincho" panose="02020609040205080304" pitchFamily="49" charset="-128"/>
                          <a:cs typeface="Arial" panose="020B0604020202020204" pitchFamily="34" charset="0"/>
                        </a:rPr>
                        <a:t>24</a:t>
                      </a: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effectLst/>
                          <a:latin typeface="+mj-lt"/>
                          <a:ea typeface="MS Mincho" panose="02020609040205080304" pitchFamily="49" charset="-128"/>
                          <a:cs typeface="Arial" panose="020B0604020202020204" pitchFamily="34" charset="0"/>
                        </a:rPr>
                        <a:t>Erhard Corp Lmts</a:t>
                      </a: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mj-lt"/>
                          <a:ea typeface="MS Mincho" panose="02020609040205080304" pitchFamily="49" charset="-128"/>
                          <a:cs typeface="Arial" panose="020B0604020202020204" pitchFamily="34" charset="0"/>
                        </a:rPr>
                        <a:t>CSAH 3</a:t>
                      </a: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mj-lt"/>
                          <a:ea typeface="MS Mincho" panose="02020609040205080304" pitchFamily="49" charset="-128"/>
                          <a:cs typeface="Arial" panose="020B0604020202020204" pitchFamily="34" charset="0"/>
                        </a:rPr>
                        <a:t>4.8</a:t>
                      </a: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mj-lt"/>
                          <a:ea typeface="MS Mincho" panose="02020609040205080304" pitchFamily="49" charset="-128"/>
                          <a:cs typeface="Arial" panose="020B0604020202020204" pitchFamily="34" charset="0"/>
                        </a:rPr>
                        <a:t>535</a:t>
                      </a: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ja-JP" sz="1200" dirty="0">
                          <a:effectLst/>
                          <a:latin typeface="+mj-lt"/>
                          <a:ea typeface="Segoe UI Symbol" panose="020B0502040204020203" pitchFamily="34" charset="0"/>
                          <a:cs typeface="Arial" panose="020B0604020202020204" pitchFamily="34" charset="0"/>
                        </a:rPr>
                        <a:t>★</a:t>
                      </a:r>
                      <a:endParaRPr lang="en-US" sz="1200" dirty="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ja-JP" sz="1200" dirty="0">
                          <a:effectLst/>
                          <a:latin typeface="+mj-lt"/>
                          <a:ea typeface="Segoe UI Symbol" panose="020B0502040204020203" pitchFamily="34" charset="0"/>
                          <a:cs typeface="Arial" panose="020B0604020202020204" pitchFamily="34" charset="0"/>
                        </a:rPr>
                        <a:t>★</a:t>
                      </a:r>
                      <a:endParaRPr lang="en-US" sz="1200" dirty="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mj-lt"/>
                          <a:ea typeface="MS Mincho" panose="02020609040205080304" pitchFamily="49" charset="-128"/>
                          <a:cs typeface="Arial" panose="020B0604020202020204" pitchFamily="34" charset="0"/>
                        </a:rPr>
                        <a:t> </a:t>
                      </a: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ja-JP" sz="1200" dirty="0">
                          <a:effectLst/>
                          <a:latin typeface="+mj-lt"/>
                          <a:ea typeface="Segoe UI Symbol" panose="020B0502040204020203" pitchFamily="34" charset="0"/>
                          <a:cs typeface="Arial" panose="020B0604020202020204" pitchFamily="34" charset="0"/>
                        </a:rPr>
                        <a:t>★</a:t>
                      </a:r>
                      <a:endParaRPr lang="en-US" sz="1200" dirty="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ja-JP" sz="1200" dirty="0">
                          <a:effectLst/>
                          <a:latin typeface="+mj-lt"/>
                          <a:ea typeface="Segoe UI Symbol" panose="020B0502040204020203" pitchFamily="34" charset="0"/>
                          <a:cs typeface="Arial" panose="020B0604020202020204" pitchFamily="34" charset="0"/>
                        </a:rPr>
                        <a:t>★</a:t>
                      </a:r>
                      <a:endParaRPr lang="en-US" sz="1200" dirty="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ja-JP" sz="1200" dirty="0">
                          <a:effectLst/>
                          <a:latin typeface="+mj-lt"/>
                          <a:ea typeface="Segoe UI Symbol" panose="020B0502040204020203" pitchFamily="34" charset="0"/>
                          <a:cs typeface="Arial" panose="020B0604020202020204" pitchFamily="34" charset="0"/>
                        </a:rPr>
                        <a:t>★</a:t>
                      </a:r>
                      <a:endParaRPr lang="en-US" sz="1200" dirty="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ja-JP" sz="1200" dirty="0">
                          <a:effectLst/>
                          <a:latin typeface="+mj-lt"/>
                          <a:ea typeface="Segoe UI Symbol" panose="020B0502040204020203" pitchFamily="34" charset="0"/>
                          <a:cs typeface="Arial" panose="020B0604020202020204" pitchFamily="34" charset="0"/>
                        </a:rPr>
                        <a:t>★★★★★</a:t>
                      </a:r>
                      <a:endParaRPr lang="en-US" sz="1200" dirty="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6990300"/>
                  </a:ext>
                </a:extLst>
              </a:tr>
              <a:tr h="278701">
                <a:tc>
                  <a:txBody>
                    <a:bodyPr/>
                    <a:lstStyle/>
                    <a:p>
                      <a:pPr marL="0" marR="0" algn="ctr">
                        <a:lnSpc>
                          <a:spcPct val="107000"/>
                        </a:lnSpc>
                        <a:spcBef>
                          <a:spcPts val="0"/>
                        </a:spcBef>
                        <a:spcAft>
                          <a:spcPts val="0"/>
                        </a:spcAft>
                      </a:pPr>
                      <a:r>
                        <a:rPr lang="en-US" sz="1200" dirty="0">
                          <a:solidFill>
                            <a:srgbClr val="000000"/>
                          </a:solidFill>
                          <a:effectLst/>
                          <a:latin typeface="+mj-lt"/>
                          <a:ea typeface="MS Mincho" panose="02020609040205080304" pitchFamily="49" charset="-128"/>
                          <a:cs typeface="Arial" panose="020B0604020202020204" pitchFamily="34" charset="0"/>
                        </a:rPr>
                        <a:t>3.001</a:t>
                      </a:r>
                      <a:endParaRPr lang="en-US" sz="1200" dirty="0">
                        <a:effectLst/>
                        <a:latin typeface="+mj-lt"/>
                        <a:ea typeface="MS Mincho" panose="02020609040205080304" pitchFamily="49" charset="-128"/>
                        <a:cs typeface="Arial" panose="020B0604020202020204" pitchFamily="34" charset="0"/>
                      </a:endParaRPr>
                    </a:p>
                  </a:txBody>
                  <a:tcPr marL="46716" marR="46716" marT="0" marB="12544" anchor="ctr">
                    <a:lnL w="1905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mj-lt"/>
                          <a:ea typeface="MS Mincho" panose="02020609040205080304" pitchFamily="49" charset="-128"/>
                          <a:cs typeface="Arial" panose="020B0604020202020204" pitchFamily="34" charset="0"/>
                        </a:rPr>
                        <a:t>3</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mj-lt"/>
                          <a:ea typeface="MS Mincho" panose="02020609040205080304" pitchFamily="49" charset="-128"/>
                          <a:cs typeface="Arial" panose="020B0604020202020204" pitchFamily="34" charset="0"/>
                        </a:rPr>
                        <a:t>CSAH 10</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mj-lt"/>
                          <a:ea typeface="MS Mincho" panose="02020609040205080304" pitchFamily="49" charset="-128"/>
                          <a:cs typeface="Arial" panose="020B0604020202020204" pitchFamily="34" charset="0"/>
                        </a:rPr>
                        <a:t>CSAH 24</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mj-lt"/>
                          <a:ea typeface="MS Mincho" panose="02020609040205080304" pitchFamily="49" charset="-128"/>
                          <a:cs typeface="Arial" panose="020B0604020202020204" pitchFamily="34" charset="0"/>
                        </a:rPr>
                        <a:t>8.4</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mj-lt"/>
                          <a:ea typeface="MS Mincho" panose="02020609040205080304" pitchFamily="49" charset="-128"/>
                          <a:cs typeface="Arial" panose="020B0604020202020204" pitchFamily="34" charset="0"/>
                        </a:rPr>
                        <a:t>530</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ja-JP" sz="1200">
                          <a:solidFill>
                            <a:srgbClr val="000000"/>
                          </a:solidFill>
                          <a:effectLst/>
                          <a:latin typeface="+mj-lt"/>
                          <a:ea typeface="Segoe UI Symbol" panose="020B0502040204020203" pitchFamily="34" charset="0"/>
                          <a:cs typeface="Arial" panose="020B0604020202020204" pitchFamily="34" charset="0"/>
                        </a:rPr>
                        <a:t>★</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ja-JP" sz="1200">
                          <a:solidFill>
                            <a:srgbClr val="000000"/>
                          </a:solidFill>
                          <a:effectLst/>
                          <a:latin typeface="+mj-lt"/>
                          <a:ea typeface="Segoe UI Symbol" panose="020B0502040204020203" pitchFamily="34" charset="0"/>
                          <a:cs typeface="Arial" panose="020B0604020202020204" pitchFamily="34" charset="0"/>
                        </a:rPr>
                        <a:t>★</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effectLst/>
                          <a:latin typeface="+mj-lt"/>
                          <a:ea typeface="MS Mincho" panose="02020609040205080304" pitchFamily="49" charset="-128"/>
                          <a:cs typeface="Arial" panose="020B0604020202020204" pitchFamily="34" charset="0"/>
                        </a:rPr>
                        <a:t> </a:t>
                      </a: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ja-JP" sz="1200">
                          <a:solidFill>
                            <a:srgbClr val="000000"/>
                          </a:solidFill>
                          <a:effectLst/>
                          <a:latin typeface="+mj-lt"/>
                          <a:ea typeface="Segoe UI Symbol" panose="020B0502040204020203" pitchFamily="34" charset="0"/>
                          <a:cs typeface="Arial" panose="020B0604020202020204" pitchFamily="34" charset="0"/>
                        </a:rPr>
                        <a:t>★</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ja-JP" sz="1200">
                          <a:solidFill>
                            <a:srgbClr val="000000"/>
                          </a:solidFill>
                          <a:effectLst/>
                          <a:latin typeface="+mj-lt"/>
                          <a:ea typeface="Segoe UI Symbol" panose="020B0502040204020203" pitchFamily="34" charset="0"/>
                          <a:cs typeface="Arial" panose="020B0604020202020204" pitchFamily="34" charset="0"/>
                        </a:rPr>
                        <a:t>★</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ja-JP" sz="1200">
                          <a:solidFill>
                            <a:srgbClr val="000000"/>
                          </a:solidFill>
                          <a:effectLst/>
                          <a:latin typeface="+mj-lt"/>
                          <a:ea typeface="Segoe UI Symbol" panose="020B0502040204020203" pitchFamily="34" charset="0"/>
                          <a:cs typeface="Arial" panose="020B0604020202020204" pitchFamily="34" charset="0"/>
                        </a:rPr>
                        <a:t>★</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ja-JP" sz="1200">
                          <a:solidFill>
                            <a:srgbClr val="000000"/>
                          </a:solidFill>
                          <a:effectLst/>
                          <a:latin typeface="+mj-lt"/>
                          <a:ea typeface="Segoe UI Symbol" panose="020B0502040204020203" pitchFamily="34" charset="0"/>
                          <a:cs typeface="Arial" panose="020B0604020202020204" pitchFamily="34" charset="0"/>
                        </a:rPr>
                        <a:t>★★★★★</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237492322"/>
                  </a:ext>
                </a:extLst>
              </a:tr>
              <a:tr h="690553">
                <a:tc>
                  <a:txBody>
                    <a:bodyPr/>
                    <a:lstStyle/>
                    <a:p>
                      <a:pPr marL="0" marR="0" algn="ctr">
                        <a:lnSpc>
                          <a:spcPct val="107000"/>
                        </a:lnSpc>
                        <a:spcBef>
                          <a:spcPts val="0"/>
                        </a:spcBef>
                        <a:spcAft>
                          <a:spcPts val="0"/>
                        </a:spcAft>
                      </a:pPr>
                      <a:r>
                        <a:rPr lang="en-US" sz="1200">
                          <a:effectLst/>
                          <a:latin typeface="+mj-lt"/>
                          <a:ea typeface="MS Mincho" panose="02020609040205080304" pitchFamily="49" charset="-128"/>
                          <a:cs typeface="Arial" panose="020B0604020202020204" pitchFamily="34" charset="0"/>
                        </a:rPr>
                        <a:t>35.001</a:t>
                      </a:r>
                    </a:p>
                  </a:txBody>
                  <a:tcPr marL="46716" marR="46716" marT="0" marB="12544" anchor="ctr">
                    <a:lnL w="1905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effectLst/>
                          <a:latin typeface="+mj-lt"/>
                          <a:ea typeface="MS Mincho" panose="02020609040205080304" pitchFamily="49" charset="-128"/>
                          <a:cs typeface="Arial" panose="020B0604020202020204" pitchFamily="34" charset="0"/>
                        </a:rPr>
                        <a:t>35</a:t>
                      </a: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effectLst/>
                          <a:latin typeface="+mj-lt"/>
                          <a:ea typeface="MS Mincho" panose="02020609040205080304" pitchFamily="49" charset="-128"/>
                          <a:cs typeface="Arial" panose="020B0604020202020204" pitchFamily="34" charset="0"/>
                        </a:rPr>
                        <a:t>US Trunk Highway (USTH) 59</a:t>
                      </a: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effectLst/>
                          <a:latin typeface="+mj-lt"/>
                          <a:ea typeface="MS Mincho" panose="02020609040205080304" pitchFamily="49" charset="-128"/>
                          <a:cs typeface="Arial" panose="020B0604020202020204" pitchFamily="34" charset="0"/>
                        </a:rPr>
                        <a:t>CSAH 82</a:t>
                      </a: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effectLst/>
                          <a:latin typeface="+mj-lt"/>
                          <a:ea typeface="MS Mincho" panose="02020609040205080304" pitchFamily="49" charset="-128"/>
                          <a:cs typeface="Arial" panose="020B0604020202020204" pitchFamily="34" charset="0"/>
                        </a:rPr>
                        <a:t>5.8</a:t>
                      </a: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effectLst/>
                          <a:latin typeface="+mj-lt"/>
                          <a:ea typeface="MS Mincho" panose="02020609040205080304" pitchFamily="49" charset="-128"/>
                          <a:cs typeface="Arial" panose="020B0604020202020204" pitchFamily="34" charset="0"/>
                        </a:rPr>
                        <a:t>560</a:t>
                      </a: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ja-JP" sz="1200">
                          <a:effectLst/>
                          <a:latin typeface="+mj-lt"/>
                          <a:ea typeface="Segoe UI Symbol" panose="020B0502040204020203" pitchFamily="34" charset="0"/>
                          <a:cs typeface="Arial" panose="020B0604020202020204" pitchFamily="34" charset="0"/>
                        </a:rPr>
                        <a:t>★</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ja-JP" sz="1200">
                          <a:effectLst/>
                          <a:latin typeface="+mj-lt"/>
                          <a:ea typeface="Segoe UI Symbol" panose="020B0502040204020203" pitchFamily="34" charset="0"/>
                          <a:cs typeface="Arial" panose="020B0604020202020204" pitchFamily="34" charset="0"/>
                        </a:rPr>
                        <a:t>★</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latin typeface="+mj-lt"/>
                          <a:ea typeface="Yu Mincho" panose="02020400000000000000" pitchFamily="18" charset="-128"/>
                          <a:cs typeface="Arial" panose="020B0604020202020204" pitchFamily="34" charset="0"/>
                        </a:rPr>
                        <a:t> </a:t>
                      </a:r>
                      <a:endParaRPr lang="en-US" sz="1200" dirty="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ja-JP" sz="1200" dirty="0">
                          <a:effectLst/>
                          <a:latin typeface="+mj-lt"/>
                          <a:ea typeface="Segoe UI Symbol" panose="020B0502040204020203" pitchFamily="34" charset="0"/>
                          <a:cs typeface="Arial" panose="020B0604020202020204" pitchFamily="34" charset="0"/>
                        </a:rPr>
                        <a:t>★</a:t>
                      </a:r>
                      <a:endParaRPr lang="en-US" sz="1200" dirty="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ja-JP" sz="1200">
                          <a:effectLst/>
                          <a:latin typeface="+mj-lt"/>
                          <a:ea typeface="Segoe UI Symbol" panose="020B0502040204020203" pitchFamily="34" charset="0"/>
                          <a:cs typeface="Arial" panose="020B0604020202020204" pitchFamily="34" charset="0"/>
                        </a:rPr>
                        <a:t>★</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ja-JP" sz="1200">
                          <a:effectLst/>
                          <a:latin typeface="+mj-lt"/>
                          <a:ea typeface="Segoe UI Symbol" panose="020B0502040204020203" pitchFamily="34" charset="0"/>
                          <a:cs typeface="Arial" panose="020B0604020202020204" pitchFamily="34" charset="0"/>
                        </a:rPr>
                        <a:t>★</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ja-JP" sz="1200">
                          <a:effectLst/>
                          <a:latin typeface="+mj-lt"/>
                          <a:ea typeface="Segoe UI Symbol" panose="020B0502040204020203" pitchFamily="34" charset="0"/>
                          <a:cs typeface="Arial" panose="020B0604020202020204" pitchFamily="34" charset="0"/>
                        </a:rPr>
                        <a:t>★★★★★</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12582228"/>
                  </a:ext>
                </a:extLst>
              </a:tr>
              <a:tr h="553270">
                <a:tc>
                  <a:txBody>
                    <a:bodyPr/>
                    <a:lstStyle/>
                    <a:p>
                      <a:pPr marL="0" marR="0" algn="ctr">
                        <a:lnSpc>
                          <a:spcPct val="107000"/>
                        </a:lnSpc>
                        <a:spcBef>
                          <a:spcPts val="0"/>
                        </a:spcBef>
                        <a:spcAft>
                          <a:spcPts val="0"/>
                        </a:spcAft>
                      </a:pPr>
                      <a:r>
                        <a:rPr lang="en-US" sz="1200" dirty="0">
                          <a:solidFill>
                            <a:srgbClr val="000000"/>
                          </a:solidFill>
                          <a:effectLst/>
                          <a:latin typeface="+mj-lt"/>
                          <a:ea typeface="MS Mincho" panose="02020609040205080304" pitchFamily="49" charset="-128"/>
                          <a:cs typeface="Arial" panose="020B0604020202020204" pitchFamily="34" charset="0"/>
                        </a:rPr>
                        <a:t>35.005</a:t>
                      </a:r>
                      <a:endParaRPr lang="en-US" sz="1200" dirty="0">
                        <a:effectLst/>
                        <a:latin typeface="+mj-lt"/>
                        <a:ea typeface="MS Mincho" panose="02020609040205080304" pitchFamily="49" charset="-128"/>
                        <a:cs typeface="Arial" panose="020B0604020202020204" pitchFamily="34" charset="0"/>
                      </a:endParaRPr>
                    </a:p>
                  </a:txBody>
                  <a:tcPr marL="46716" marR="46716" marT="0" marB="12544" anchor="ctr">
                    <a:lnL w="1905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mj-lt"/>
                          <a:ea typeface="MS Mincho" panose="02020609040205080304" pitchFamily="49" charset="-128"/>
                          <a:cs typeface="Arial" panose="020B0604020202020204" pitchFamily="34" charset="0"/>
                        </a:rPr>
                        <a:t>35</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mj-lt"/>
                          <a:ea typeface="MS Mincho" panose="02020609040205080304" pitchFamily="49" charset="-128"/>
                          <a:cs typeface="Arial" panose="020B0604020202020204" pitchFamily="34" charset="0"/>
                        </a:rPr>
                        <a:t>Underwood Corp Lmts</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mj-lt"/>
                          <a:ea typeface="MS Mincho" panose="02020609040205080304" pitchFamily="49" charset="-128"/>
                          <a:cs typeface="Arial" panose="020B0604020202020204" pitchFamily="34" charset="0"/>
                        </a:rPr>
                        <a:t>CSAH 1</a:t>
                      </a:r>
                      <a:endParaRPr lang="en-US" sz="1200" dirty="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mj-lt"/>
                          <a:ea typeface="MS Mincho" panose="02020609040205080304" pitchFamily="49" charset="-128"/>
                          <a:cs typeface="Arial" panose="020B0604020202020204" pitchFamily="34" charset="0"/>
                        </a:rPr>
                        <a:t>6.0</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mj-lt"/>
                          <a:ea typeface="MS Mincho" panose="02020609040205080304" pitchFamily="49" charset="-128"/>
                          <a:cs typeface="Arial" panose="020B0604020202020204" pitchFamily="34" charset="0"/>
                        </a:rPr>
                        <a:t>1,070</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ja-JP" sz="1200">
                          <a:solidFill>
                            <a:srgbClr val="000000"/>
                          </a:solidFill>
                          <a:effectLst/>
                          <a:latin typeface="+mj-lt"/>
                          <a:ea typeface="Segoe UI Symbol" panose="020B0502040204020203" pitchFamily="34" charset="0"/>
                          <a:cs typeface="Arial" panose="020B0604020202020204" pitchFamily="34" charset="0"/>
                        </a:rPr>
                        <a:t>★</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ja-JP" sz="1200">
                          <a:solidFill>
                            <a:srgbClr val="000000"/>
                          </a:solidFill>
                          <a:effectLst/>
                          <a:latin typeface="+mj-lt"/>
                          <a:ea typeface="Segoe UI Symbol" panose="020B0502040204020203" pitchFamily="34" charset="0"/>
                          <a:cs typeface="Arial" panose="020B0604020202020204" pitchFamily="34" charset="0"/>
                        </a:rPr>
                        <a:t>★</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effectLst/>
                          <a:latin typeface="+mj-lt"/>
                          <a:ea typeface="MS Mincho" panose="02020609040205080304" pitchFamily="49" charset="-128"/>
                          <a:cs typeface="Arial" panose="020B0604020202020204" pitchFamily="34" charset="0"/>
                        </a:rPr>
                        <a:t> </a:t>
                      </a: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ja-JP" sz="1200" dirty="0">
                          <a:solidFill>
                            <a:srgbClr val="000000"/>
                          </a:solidFill>
                          <a:effectLst/>
                          <a:latin typeface="+mj-lt"/>
                          <a:ea typeface="Segoe UI Symbol" panose="020B0502040204020203" pitchFamily="34" charset="0"/>
                          <a:cs typeface="Arial" panose="020B0604020202020204" pitchFamily="34" charset="0"/>
                        </a:rPr>
                        <a:t>★</a:t>
                      </a:r>
                      <a:endParaRPr lang="en-US" sz="1200" dirty="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ja-JP" sz="1200">
                          <a:solidFill>
                            <a:srgbClr val="000000"/>
                          </a:solidFill>
                          <a:effectLst/>
                          <a:latin typeface="+mj-lt"/>
                          <a:ea typeface="Segoe UI Symbol" panose="020B0502040204020203" pitchFamily="34" charset="0"/>
                          <a:cs typeface="Arial" panose="020B0604020202020204" pitchFamily="34" charset="0"/>
                        </a:rPr>
                        <a:t>★</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ja-JP" sz="1200">
                          <a:solidFill>
                            <a:srgbClr val="000000"/>
                          </a:solidFill>
                          <a:effectLst/>
                          <a:latin typeface="+mj-lt"/>
                          <a:ea typeface="Segoe UI Symbol" panose="020B0502040204020203" pitchFamily="34" charset="0"/>
                          <a:cs typeface="Arial" panose="020B0604020202020204" pitchFamily="34" charset="0"/>
                        </a:rPr>
                        <a:t>★</a:t>
                      </a:r>
                      <a:endParaRPr lang="en-US" sz="120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ja-JP" sz="1200" dirty="0">
                          <a:solidFill>
                            <a:srgbClr val="000000"/>
                          </a:solidFill>
                          <a:effectLst/>
                          <a:latin typeface="+mj-lt"/>
                          <a:ea typeface="Segoe UI Symbol" panose="020B0502040204020203" pitchFamily="34" charset="0"/>
                          <a:cs typeface="Arial" panose="020B0604020202020204" pitchFamily="34" charset="0"/>
                        </a:rPr>
                        <a:t>★★★★★</a:t>
                      </a:r>
                      <a:endParaRPr lang="en-US" sz="1200" dirty="0">
                        <a:effectLst/>
                        <a:latin typeface="+mj-lt"/>
                        <a:ea typeface="MS Mincho" panose="02020609040205080304" pitchFamily="49" charset="-128"/>
                        <a:cs typeface="Arial" panose="020B0604020202020204" pitchFamily="34" charset="0"/>
                      </a:endParaRPr>
                    </a:p>
                  </a:txBody>
                  <a:tcPr marL="46716" marR="46716" marT="0" marB="12544" anchor="ctr">
                    <a:lnL w="12700" cap="flat" cmpd="sng" algn="ctr">
                      <a:solidFill>
                        <a:srgbClr val="BFBFBF"/>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435592035"/>
                  </a:ext>
                </a:extLst>
              </a:tr>
            </a:tbl>
          </a:graphicData>
        </a:graphic>
      </p:graphicFrame>
    </p:spTree>
    <p:extLst>
      <p:ext uri="{BB962C8B-B14F-4D97-AF65-F5344CB8AC3E}">
        <p14:creationId xmlns:p14="http://schemas.microsoft.com/office/powerpoint/2010/main" val="3379434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DF884-3318-6749-341C-1E6B50A03648}"/>
              </a:ext>
            </a:extLst>
          </p:cNvPr>
          <p:cNvSpPr>
            <a:spLocks noGrp="1"/>
          </p:cNvSpPr>
          <p:nvPr>
            <p:ph type="title"/>
          </p:nvPr>
        </p:nvSpPr>
        <p:spPr/>
        <p:txBody>
          <a:bodyPr/>
          <a:lstStyle/>
          <a:p>
            <a:r>
              <a:rPr lang="en-US" dirty="0"/>
              <a:t>What comes next?</a:t>
            </a:r>
          </a:p>
        </p:txBody>
      </p:sp>
      <p:pic>
        <p:nvPicPr>
          <p:cNvPr id="3" name="Graphic 4" descr="heading graphic, identify counter measures. Task 1: develop list of potential countermeasures. Task 2: select countermeasures for deployment.">
            <a:extLst>
              <a:ext uri="{FF2B5EF4-FFF2-40B4-BE49-F238E27FC236}">
                <a16:creationId xmlns:a16="http://schemas.microsoft.com/office/drawing/2014/main" id="{07059561-D907-DE46-BD12-41AAC80A0ED9}"/>
              </a:ext>
            </a:extLst>
          </p:cNvPr>
          <p:cNvPicPr>
            <a:picLocks noChangeAspect="1"/>
          </p:cNvPicPr>
          <p:nvPr/>
        </p:nvPicPr>
        <p:blipFill>
          <a:blip r:embed="rId3">
            <a:extLst>
              <a:ext uri="{28A0092B-C50C-407E-A947-70E740481C1C}">
                <a14:useLocalDpi xmlns:a14="http://schemas.microsoft.com/office/drawing/2010/main" val="0"/>
              </a:ext>
            </a:extLst>
          </a:blip>
          <a:srcRect t="14842" b="14842"/>
          <a:stretch/>
        </p:blipFill>
        <p:spPr>
          <a:xfrm>
            <a:off x="1083085" y="1620132"/>
            <a:ext cx="10025829" cy="4561593"/>
          </a:xfrm>
          <a:prstGeom prst="rect">
            <a:avLst/>
          </a:prstGeom>
        </p:spPr>
      </p:pic>
      <p:pic>
        <p:nvPicPr>
          <p:cNvPr id="4" name="Graphic 4" descr="Heading graphic, prioritize projects. Task 1: identify available budget. Task 2: prioritize safety projects for implementation.">
            <a:extLst>
              <a:ext uri="{FF2B5EF4-FFF2-40B4-BE49-F238E27FC236}">
                <a16:creationId xmlns:a16="http://schemas.microsoft.com/office/drawing/2014/main" id="{733B360C-C048-6FE0-A682-AC83BE05E77C}"/>
              </a:ext>
            </a:extLst>
          </p:cNvPr>
          <p:cNvPicPr>
            <a:picLocks noChangeAspect="1"/>
          </p:cNvPicPr>
          <p:nvPr/>
        </p:nvPicPr>
        <p:blipFill rotWithShape="1">
          <a:blip r:embed="rId4">
            <a:extLst>
              <a:ext uri="{28A0092B-C50C-407E-A947-70E740481C1C}">
                <a14:useLocalDpi xmlns:a14="http://schemas.microsoft.com/office/drawing/2010/main" val="0"/>
              </a:ext>
            </a:extLst>
          </a:blip>
          <a:srcRect l="22503" t="20578" r="20133" b="33035"/>
          <a:stretch/>
        </p:blipFill>
        <p:spPr>
          <a:xfrm>
            <a:off x="1489655" y="1627043"/>
            <a:ext cx="9212685" cy="4191544"/>
          </a:xfrm>
          <a:prstGeom prst="rect">
            <a:avLst/>
          </a:prstGeom>
        </p:spPr>
      </p:pic>
      <p:grpSp>
        <p:nvGrpSpPr>
          <p:cNvPr id="6" name="Group 5">
            <a:extLst>
              <a:ext uri="{FF2B5EF4-FFF2-40B4-BE49-F238E27FC236}">
                <a16:creationId xmlns:a16="http://schemas.microsoft.com/office/drawing/2014/main" id="{054355D1-FE9E-019F-9974-C4EFA9FEAAA7}"/>
              </a:ext>
            </a:extLst>
          </p:cNvPr>
          <p:cNvGrpSpPr/>
          <p:nvPr/>
        </p:nvGrpSpPr>
        <p:grpSpPr>
          <a:xfrm>
            <a:off x="657906" y="2062718"/>
            <a:ext cx="10876188" cy="3039787"/>
            <a:chOff x="680357" y="929243"/>
            <a:chExt cx="10876188" cy="3039787"/>
          </a:xfrm>
          <a:solidFill>
            <a:srgbClr val="BEBCC1"/>
          </a:solidFill>
        </p:grpSpPr>
        <p:sp>
          <p:nvSpPr>
            <p:cNvPr id="7" name="TextBox 6">
              <a:extLst>
                <a:ext uri="{FF2B5EF4-FFF2-40B4-BE49-F238E27FC236}">
                  <a16:creationId xmlns:a16="http://schemas.microsoft.com/office/drawing/2014/main" id="{202B2BAA-CDE4-C6EF-AE4B-EA8BA6ED0AF1}"/>
                </a:ext>
              </a:extLst>
            </p:cNvPr>
            <p:cNvSpPr txBox="1"/>
            <p:nvPr/>
          </p:nvSpPr>
          <p:spPr>
            <a:xfrm>
              <a:off x="680357" y="929243"/>
              <a:ext cx="10851474" cy="523220"/>
            </a:xfrm>
            <a:prstGeom prst="rect">
              <a:avLst/>
            </a:prstGeom>
            <a:noFill/>
            <a:ln w="28575"/>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800" b="1" kern="0" dirty="0">
                  <a:solidFill>
                    <a:srgbClr val="21455B"/>
                  </a:solidFill>
                  <a:effectLst/>
                  <a:latin typeface="Arial" panose="020B0604020202020204" pitchFamily="34" charset="0"/>
                  <a:ea typeface="Yu Gothic Light" panose="020B0300000000000000" pitchFamily="34" charset="-128"/>
                  <a:cs typeface="Times New Roman" panose="02020603050405020304" pitchFamily="18" charset="0"/>
                </a:rPr>
                <a:t>Deliver Systemic Projects </a:t>
              </a:r>
              <a:endParaRPr lang="en-US" sz="2800" dirty="0"/>
            </a:p>
          </p:txBody>
        </p:sp>
        <p:sp>
          <p:nvSpPr>
            <p:cNvPr id="8" name="TextBox 7">
              <a:extLst>
                <a:ext uri="{FF2B5EF4-FFF2-40B4-BE49-F238E27FC236}">
                  <a16:creationId xmlns:a16="http://schemas.microsoft.com/office/drawing/2014/main" id="{57FAFF92-ACCB-60B2-AE0D-CD6C9DD5338E}"/>
                </a:ext>
              </a:extLst>
            </p:cNvPr>
            <p:cNvSpPr txBox="1"/>
            <p:nvPr/>
          </p:nvSpPr>
          <p:spPr>
            <a:xfrm>
              <a:off x="680358" y="2030038"/>
              <a:ext cx="3329667" cy="1938992"/>
            </a:xfrm>
            <a:prstGeom prst="rect">
              <a:avLst/>
            </a:prstGeom>
            <a:grpFill/>
            <a:ln>
              <a:noFill/>
            </a:ln>
          </p:spPr>
          <p:txBody>
            <a:bodyPr wrap="square" rtlCol="0">
              <a:spAutoFit/>
            </a:bodyPr>
            <a:lstStyle/>
            <a:p>
              <a:pPr marL="457200" indent="-457200" algn="ctr">
                <a:buFont typeface="Wingdings" panose="05000000000000000000" pitchFamily="2" charset="2"/>
                <a:buChar char="ü"/>
              </a:pPr>
              <a:r>
                <a:rPr lang="en-US" sz="4000" b="1" dirty="0"/>
                <a:t>Project Delivery Mechanisms</a:t>
              </a:r>
            </a:p>
          </p:txBody>
        </p:sp>
        <p:sp>
          <p:nvSpPr>
            <p:cNvPr id="9" name="TextBox 8">
              <a:extLst>
                <a:ext uri="{FF2B5EF4-FFF2-40B4-BE49-F238E27FC236}">
                  <a16:creationId xmlns:a16="http://schemas.microsoft.com/office/drawing/2014/main" id="{7310BECB-84FB-7A81-B53B-BF10195D217F}"/>
                </a:ext>
              </a:extLst>
            </p:cNvPr>
            <p:cNvSpPr txBox="1"/>
            <p:nvPr/>
          </p:nvSpPr>
          <p:spPr>
            <a:xfrm>
              <a:off x="4993140" y="2337813"/>
              <a:ext cx="3329668" cy="1323439"/>
            </a:xfrm>
            <a:prstGeom prst="rect">
              <a:avLst/>
            </a:prstGeom>
            <a:grpFill/>
          </p:spPr>
          <p:txBody>
            <a:bodyPr wrap="square" rtlCol="0">
              <a:spAutoFit/>
            </a:bodyPr>
            <a:lstStyle/>
            <a:p>
              <a:pPr marL="285750" indent="-285750" algn="ctr">
                <a:buFont typeface="Wingdings" panose="05000000000000000000" pitchFamily="2" charset="2"/>
                <a:buChar char="ü"/>
              </a:pPr>
              <a:r>
                <a:rPr lang="en-US" sz="4000" b="1" dirty="0"/>
                <a:t>Plan Development</a:t>
              </a:r>
            </a:p>
          </p:txBody>
        </p:sp>
        <p:sp>
          <p:nvSpPr>
            <p:cNvPr id="10" name="TextBox 9">
              <a:extLst>
                <a:ext uri="{FF2B5EF4-FFF2-40B4-BE49-F238E27FC236}">
                  <a16:creationId xmlns:a16="http://schemas.microsoft.com/office/drawing/2014/main" id="{11B8E646-F50D-9A1B-F650-ADAB6EED6CC9}"/>
                </a:ext>
              </a:extLst>
            </p:cNvPr>
            <p:cNvSpPr txBox="1"/>
            <p:nvPr/>
          </p:nvSpPr>
          <p:spPr>
            <a:xfrm>
              <a:off x="9305924" y="2199314"/>
              <a:ext cx="2250621" cy="1600438"/>
            </a:xfrm>
            <a:prstGeom prst="rect">
              <a:avLst/>
            </a:prstGeom>
            <a:grpFill/>
            <a:ln>
              <a:noFill/>
            </a:ln>
          </p:spPr>
          <p:txBody>
            <a:bodyPr wrap="square" rtlCol="0">
              <a:spAutoFit/>
            </a:bodyPr>
            <a:lstStyle/>
            <a:p>
              <a:pPr marL="285750" indent="-285750" algn="ctr">
                <a:buFont typeface="Wingdings" panose="05000000000000000000" pitchFamily="2" charset="2"/>
                <a:buChar char="ü"/>
              </a:pPr>
              <a:r>
                <a:rPr lang="en-US" sz="4000" b="1" dirty="0"/>
                <a:t>Project Tracking</a:t>
              </a:r>
              <a:endParaRPr lang="en-US" sz="4000" dirty="0"/>
            </a:p>
            <a:p>
              <a:endParaRPr lang="en-US" dirty="0"/>
            </a:p>
          </p:txBody>
        </p:sp>
        <p:cxnSp>
          <p:nvCxnSpPr>
            <p:cNvPr id="11" name="Straight Arrow Connector 10">
              <a:extLst>
                <a:ext uri="{FF2B5EF4-FFF2-40B4-BE49-F238E27FC236}">
                  <a16:creationId xmlns:a16="http://schemas.microsoft.com/office/drawing/2014/main" id="{D504B52C-4B08-2495-F628-9846535399FE}"/>
                </a:ext>
              </a:extLst>
            </p:cNvPr>
            <p:cNvCxnSpPr/>
            <p:nvPr/>
          </p:nvCxnSpPr>
          <p:spPr>
            <a:xfrm>
              <a:off x="4095750" y="2999532"/>
              <a:ext cx="828675" cy="0"/>
            </a:xfrm>
            <a:prstGeom prst="straightConnector1">
              <a:avLst/>
            </a:prstGeom>
            <a:grpFill/>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02080E5-0294-B08B-D038-EFAC9D2B8DD5}"/>
                </a:ext>
              </a:extLst>
            </p:cNvPr>
            <p:cNvCxnSpPr/>
            <p:nvPr/>
          </p:nvCxnSpPr>
          <p:spPr>
            <a:xfrm>
              <a:off x="8391525" y="2998689"/>
              <a:ext cx="828675" cy="0"/>
            </a:xfrm>
            <a:prstGeom prst="straightConnector1">
              <a:avLst/>
            </a:prstGeom>
            <a:grpFill/>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56C3B551-FF18-DAE3-53E1-BCD96DA4B8A9}"/>
              </a:ext>
            </a:extLst>
          </p:cNvPr>
          <p:cNvGrpSpPr/>
          <p:nvPr/>
        </p:nvGrpSpPr>
        <p:grpSpPr>
          <a:xfrm>
            <a:off x="1087028" y="1494251"/>
            <a:ext cx="10017941" cy="5005821"/>
            <a:chOff x="1209782" y="1037051"/>
            <a:chExt cx="10017941" cy="5005821"/>
          </a:xfrm>
          <a:solidFill>
            <a:srgbClr val="BEBCC1"/>
          </a:solidFill>
        </p:grpSpPr>
        <p:sp>
          <p:nvSpPr>
            <p:cNvPr id="14" name="TextBox 13">
              <a:extLst>
                <a:ext uri="{FF2B5EF4-FFF2-40B4-BE49-F238E27FC236}">
                  <a16:creationId xmlns:a16="http://schemas.microsoft.com/office/drawing/2014/main" id="{6CF2652C-A75E-B926-2317-BA47008628B3}"/>
                </a:ext>
              </a:extLst>
            </p:cNvPr>
            <p:cNvSpPr txBox="1"/>
            <p:nvPr/>
          </p:nvSpPr>
          <p:spPr>
            <a:xfrm>
              <a:off x="1209782" y="1037051"/>
              <a:ext cx="10017941" cy="461665"/>
            </a:xfrm>
            <a:prstGeom prst="rect">
              <a:avLst/>
            </a:prstGeom>
            <a:noFill/>
            <a:ln w="28575"/>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400" b="1" dirty="0">
                  <a:solidFill>
                    <a:srgbClr val="002060"/>
                  </a:solidFill>
                  <a:latin typeface="Arial" panose="020B0604020202020204" pitchFamily="34" charset="0"/>
                  <a:cs typeface="Arial" panose="020B0604020202020204" pitchFamily="34" charset="0"/>
                </a:rPr>
                <a:t>Evaluate Systemic Safety Results</a:t>
              </a:r>
              <a:endParaRPr lang="en-US" sz="2400" dirty="0"/>
            </a:p>
          </p:txBody>
        </p:sp>
        <p:sp>
          <p:nvSpPr>
            <p:cNvPr id="15" name="TextBox 14">
              <a:extLst>
                <a:ext uri="{FF2B5EF4-FFF2-40B4-BE49-F238E27FC236}">
                  <a16:creationId xmlns:a16="http://schemas.microsoft.com/office/drawing/2014/main" id="{ABBB660B-7F48-36AA-3668-F58289CCAE81}"/>
                </a:ext>
              </a:extLst>
            </p:cNvPr>
            <p:cNvSpPr txBox="1"/>
            <p:nvPr/>
          </p:nvSpPr>
          <p:spPr>
            <a:xfrm>
              <a:off x="4925108" y="1648959"/>
              <a:ext cx="3158214" cy="954107"/>
            </a:xfrm>
            <a:prstGeom prst="rect">
              <a:avLst/>
            </a:prstGeom>
            <a:grpFill/>
          </p:spPr>
          <p:txBody>
            <a:bodyPr wrap="square" rtlCol="0">
              <a:spAutoFit/>
            </a:bodyPr>
            <a:lstStyle/>
            <a:p>
              <a:pPr algn="ctr"/>
              <a:r>
                <a:rPr lang="en-US" sz="2800" b="1" dirty="0"/>
                <a:t>HSIP Evaluation Guide</a:t>
              </a:r>
            </a:p>
          </p:txBody>
        </p:sp>
        <p:sp>
          <p:nvSpPr>
            <p:cNvPr id="16" name="TextBox 15">
              <a:extLst>
                <a:ext uri="{FF2B5EF4-FFF2-40B4-BE49-F238E27FC236}">
                  <a16:creationId xmlns:a16="http://schemas.microsoft.com/office/drawing/2014/main" id="{DD4F59B4-521C-FF50-9F6F-B76CE5954936}"/>
                </a:ext>
              </a:extLst>
            </p:cNvPr>
            <p:cNvSpPr txBox="1"/>
            <p:nvPr/>
          </p:nvSpPr>
          <p:spPr>
            <a:xfrm>
              <a:off x="4648201" y="2753309"/>
              <a:ext cx="3712028" cy="1569660"/>
            </a:xfrm>
            <a:prstGeom prst="rect">
              <a:avLst/>
            </a:prstGeom>
            <a:grpFill/>
            <a:ln w="6350">
              <a:noFill/>
            </a:ln>
          </p:spPr>
          <p:txBody>
            <a:bodyPr wrap="square" rtlCol="0">
              <a:spAutoFit/>
            </a:bodyPr>
            <a:lstStyle/>
            <a:p>
              <a:pPr algn="ctr"/>
              <a:r>
                <a:rPr lang="en-US" sz="2400" b="1" dirty="0"/>
                <a:t>Levels of Evaluation</a:t>
              </a:r>
            </a:p>
            <a:p>
              <a:pPr marL="285750" indent="-285750" algn="ctr">
                <a:buFont typeface="Wingdings" panose="05000000000000000000" pitchFamily="2" charset="2"/>
                <a:buChar char="ü"/>
              </a:pPr>
              <a:r>
                <a:rPr lang="en-US" sz="2400" dirty="0"/>
                <a:t>Project-Level</a:t>
              </a:r>
            </a:p>
            <a:p>
              <a:pPr marL="285750" indent="-285750" algn="ctr">
                <a:buFont typeface="Wingdings" panose="05000000000000000000" pitchFamily="2" charset="2"/>
                <a:buChar char="ü"/>
              </a:pPr>
              <a:r>
                <a:rPr lang="en-US" sz="2400" dirty="0"/>
                <a:t>Countermeasure-Level</a:t>
              </a:r>
            </a:p>
            <a:p>
              <a:pPr marL="285750" indent="-285750" algn="ctr">
                <a:buFont typeface="Wingdings" panose="05000000000000000000" pitchFamily="2" charset="2"/>
                <a:buChar char="ü"/>
              </a:pPr>
              <a:r>
                <a:rPr lang="en-US" sz="2400" dirty="0"/>
                <a:t>Program-Level</a:t>
              </a:r>
            </a:p>
          </p:txBody>
        </p:sp>
        <p:sp>
          <p:nvSpPr>
            <p:cNvPr id="17" name="TextBox 16">
              <a:extLst>
                <a:ext uri="{FF2B5EF4-FFF2-40B4-BE49-F238E27FC236}">
                  <a16:creationId xmlns:a16="http://schemas.microsoft.com/office/drawing/2014/main" id="{C62E9327-47A4-4D59-3872-8287E834D8B7}"/>
                </a:ext>
              </a:extLst>
            </p:cNvPr>
            <p:cNvSpPr txBox="1"/>
            <p:nvPr/>
          </p:nvSpPr>
          <p:spPr>
            <a:xfrm>
              <a:off x="3156858" y="4473212"/>
              <a:ext cx="6694714" cy="1569660"/>
            </a:xfrm>
            <a:prstGeom prst="rect">
              <a:avLst/>
            </a:prstGeom>
            <a:grpFill/>
          </p:spPr>
          <p:txBody>
            <a:bodyPr wrap="square" rtlCol="0">
              <a:spAutoFit/>
            </a:bodyPr>
            <a:lstStyle/>
            <a:p>
              <a:pPr algn="ctr"/>
              <a:r>
                <a:rPr lang="en-US" sz="2400" b="1" dirty="0"/>
                <a:t>Using Evaluation Results</a:t>
              </a:r>
            </a:p>
            <a:p>
              <a:pPr marL="285750" indent="-285750" algn="ctr">
                <a:buFont typeface="Wingdings" panose="05000000000000000000" pitchFamily="2" charset="2"/>
                <a:buChar char="ü"/>
              </a:pPr>
              <a:r>
                <a:rPr lang="en-US" sz="2400" dirty="0"/>
                <a:t>Improve future systemic safety efforts</a:t>
              </a:r>
            </a:p>
            <a:p>
              <a:pPr marL="285750" indent="-285750" algn="ctr">
                <a:buFont typeface="Wingdings" panose="05000000000000000000" pitchFamily="2" charset="2"/>
                <a:buChar char="ü"/>
              </a:pPr>
              <a:r>
                <a:rPr lang="en-US" sz="2400" dirty="0"/>
                <a:t>Increase agency and stakeholder support</a:t>
              </a:r>
            </a:p>
            <a:p>
              <a:pPr marL="285750" indent="-285750" algn="ctr">
                <a:buFont typeface="Wingdings" panose="05000000000000000000" pitchFamily="2" charset="2"/>
                <a:buChar char="ü"/>
              </a:pPr>
              <a:r>
                <a:rPr lang="en-US" sz="2400" dirty="0"/>
                <a:t>Motivate maintenance staff</a:t>
              </a:r>
            </a:p>
          </p:txBody>
        </p:sp>
      </p:grpSp>
    </p:spTree>
    <p:extLst>
      <p:ext uri="{BB962C8B-B14F-4D97-AF65-F5344CB8AC3E}">
        <p14:creationId xmlns:p14="http://schemas.microsoft.com/office/powerpoint/2010/main" val="395089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FECD2DEB43A443B6990845951D1369" ma:contentTypeVersion="15" ma:contentTypeDescription="Create a new document." ma:contentTypeScope="" ma:versionID="5ddaa22f1dde3d9b70d16bb2b85bae6f">
  <xsd:schema xmlns:xsd="http://www.w3.org/2001/XMLSchema" xmlns:xs="http://www.w3.org/2001/XMLSchema" xmlns:p="http://schemas.microsoft.com/office/2006/metadata/properties" xmlns:ns2="277f5319-4940-49b2-92f0-f4f9131d4455" xmlns:ns3="c51b62e9-f245-475a-a487-2a880828502f" targetNamespace="http://schemas.microsoft.com/office/2006/metadata/properties" ma:root="true" ma:fieldsID="de23f4abb6e80d2ac05c01dd3020745e" ns2:_="" ns3:_="">
    <xsd:import namespace="277f5319-4940-49b2-92f0-f4f9131d4455"/>
    <xsd:import namespace="c51b62e9-f245-475a-a487-2a880828502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7f5319-4940-49b2-92f0-f4f9131d44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aa446fb-c4e7-47d1-9e02-aae3431be311"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1b62e9-f245-475a-a487-2a880828502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7a31aed-50d6-4cf2-8f69-0046b00a5555}" ma:internalName="TaxCatchAll" ma:showField="CatchAllData" ma:web="c51b62e9-f245-475a-a487-2a880828502f">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77f5319-4940-49b2-92f0-f4f9131d4455">
      <Terms xmlns="http://schemas.microsoft.com/office/infopath/2007/PartnerControls"/>
    </lcf76f155ced4ddcb4097134ff3c332f>
    <TaxCatchAll xmlns="c51b62e9-f245-475a-a487-2a880828502f" xsi:nil="true"/>
    <SharedWithUsers xmlns="c51b62e9-f245-475a-a487-2a880828502f">
      <UserInfo>
        <DisplayName>Parker, Stephen (FHWA)</DisplayName>
        <AccountId>74</AccountId>
        <AccountType/>
      </UserInfo>
      <UserInfo>
        <DisplayName>HSA SS4A Team Members</DisplayName>
        <AccountId>7</AccountId>
        <AccountType/>
      </UserInfo>
    </SharedWithUsers>
  </documentManagement>
</p:properties>
</file>

<file path=customXml/itemProps1.xml><?xml version="1.0" encoding="utf-8"?>
<ds:datastoreItem xmlns:ds="http://schemas.openxmlformats.org/officeDocument/2006/customXml" ds:itemID="{F2BF1AEF-BB49-49A2-A769-58B18C1B37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7f5319-4940-49b2-92f0-f4f9131d4455"/>
    <ds:schemaRef ds:uri="c51b62e9-f245-475a-a487-2a88082850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9A31F1-DD55-41A6-94AD-B258368B11AF}">
  <ds:schemaRefs>
    <ds:schemaRef ds:uri="http://schemas.microsoft.com/sharepoint/v3/contenttype/forms"/>
  </ds:schemaRefs>
</ds:datastoreItem>
</file>

<file path=customXml/itemProps3.xml><?xml version="1.0" encoding="utf-8"?>
<ds:datastoreItem xmlns:ds="http://schemas.openxmlformats.org/officeDocument/2006/customXml" ds:itemID="{02F0700C-739C-469A-9EA6-B4DF8ECDE955}">
  <ds:schemaRefs>
    <ds:schemaRef ds:uri="http://purl.org/dc/terms/"/>
    <ds:schemaRef ds:uri="http://schemas.microsoft.com/office/2006/metadata/properties"/>
    <ds:schemaRef ds:uri="http://schemas.microsoft.com/office/2006/documentManagement/types"/>
    <ds:schemaRef ds:uri="http://purl.org/dc/elements/1.1/"/>
    <ds:schemaRef ds:uri="c51b62e9-f245-475a-a487-2a880828502f"/>
    <ds:schemaRef ds:uri="277f5319-4940-49b2-92f0-f4f9131d4455"/>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701</TotalTime>
  <Words>3332</Words>
  <Application>Microsoft Office PowerPoint</Application>
  <PresentationFormat>Widescreen</PresentationFormat>
  <Paragraphs>305</Paragraphs>
  <Slides>17</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A028 Extrabold</vt:lpstr>
      <vt:lpstr>Arial</vt:lpstr>
      <vt:lpstr>Calibri</vt:lpstr>
      <vt:lpstr>Calibri Light</vt:lpstr>
      <vt:lpstr>Courier New</vt:lpstr>
      <vt:lpstr>Segoe UI Symbol</vt:lpstr>
      <vt:lpstr>Symbol</vt:lpstr>
      <vt:lpstr>Times New Roman</vt:lpstr>
      <vt:lpstr>Wingdings</vt:lpstr>
      <vt:lpstr>Office Theme</vt:lpstr>
      <vt:lpstr>Safety Analysis to Develop a High Injury Network</vt:lpstr>
      <vt:lpstr>Disclaimer</vt:lpstr>
      <vt:lpstr>PowerPoint Presentation</vt:lpstr>
      <vt:lpstr>Safety Analysis Overview</vt:lpstr>
      <vt:lpstr>What is a HIN?</vt:lpstr>
      <vt:lpstr>PowerPoint Presentation</vt:lpstr>
      <vt:lpstr>Identify Focus Areas and Risk Factors</vt:lpstr>
      <vt:lpstr>Screen &amp; Prioritize Candidate Locations</vt:lpstr>
      <vt:lpstr>What comes next?</vt:lpstr>
      <vt:lpstr>PowerPoint Presentation</vt:lpstr>
      <vt:lpstr>Thurston County, Washington</vt:lpstr>
      <vt:lpstr>Seattle, Washington</vt:lpstr>
      <vt:lpstr>Boyle County, Kentucky</vt:lpstr>
      <vt:lpstr>Massachusetts DOT</vt:lpstr>
      <vt:lpstr>PowerPoint Presentation</vt:lpstr>
      <vt:lpstr>FHWA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SS4A Action Plan Webinar</dc:title>
  <dc:creator>FHWA</dc:creator>
  <cp:lastModifiedBy>LaFleur, Paul (FHWA)</cp:lastModifiedBy>
  <cp:revision>3</cp:revision>
  <dcterms:created xsi:type="dcterms:W3CDTF">2021-05-10T17:18:48Z</dcterms:created>
  <dcterms:modified xsi:type="dcterms:W3CDTF">2024-08-06T16:54:50Z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0x010100D0FECD2DEB43A443B6990845951D1369</vt:lpwstr>
  </property>
  <property fmtid="{D5CDD505-2E9C-101B-9397-08002B2CF9AE}" pid="3" name="MediaServiceImageTags">
    <vt:lpwstr/>
  </property>
</Properties>
</file>