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3" r:id="rId5"/>
    <p:sldId id="264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9C01C-0E89-4E32-A3CB-97CA7FD17B2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BA661-FEE5-4FDA-94EA-FF7BF1FDC0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Number of Staff</a:t>
          </a:r>
        </a:p>
      </dgm:t>
    </dgm:pt>
    <dgm:pt modelId="{75338507-934C-4DE5-8F83-F62C79A500B7}" type="parTrans" cxnId="{BBFE4921-0E98-427E-A7C4-1179FE20B8E5}">
      <dgm:prSet/>
      <dgm:spPr/>
      <dgm:t>
        <a:bodyPr/>
        <a:lstStyle/>
        <a:p>
          <a:endParaRPr lang="en-US"/>
        </a:p>
      </dgm:t>
    </dgm:pt>
    <dgm:pt modelId="{F4A991C1-7599-4F3E-BA55-A707FB6B3066}" type="sibTrans" cxnId="{BBFE4921-0E98-427E-A7C4-1179FE20B8E5}">
      <dgm:prSet/>
      <dgm:spPr/>
      <dgm:t>
        <a:bodyPr/>
        <a:lstStyle/>
        <a:p>
          <a:endParaRPr lang="en-US"/>
        </a:p>
      </dgm:t>
    </dgm:pt>
    <dgm:pt modelId="{0DC05200-C4B6-4E34-B13E-94F4D53825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Scheduling Software</a:t>
          </a:r>
        </a:p>
      </dgm:t>
    </dgm:pt>
    <dgm:pt modelId="{020697AC-C3AB-4BF5-B88E-7367F0835A4B}" type="parTrans" cxnId="{E963C9F0-5A84-4B15-AC67-66DFC08C27FE}">
      <dgm:prSet/>
      <dgm:spPr/>
      <dgm:t>
        <a:bodyPr/>
        <a:lstStyle/>
        <a:p>
          <a:endParaRPr lang="en-US"/>
        </a:p>
      </dgm:t>
    </dgm:pt>
    <dgm:pt modelId="{2AD45E88-3A51-405E-90BA-5C42180DD821}" type="sibTrans" cxnId="{E963C9F0-5A84-4B15-AC67-66DFC08C27FE}">
      <dgm:prSet/>
      <dgm:spPr/>
      <dgm:t>
        <a:bodyPr/>
        <a:lstStyle/>
        <a:p>
          <a:endParaRPr lang="en-US"/>
        </a:p>
      </dgm:t>
    </dgm:pt>
    <dgm:pt modelId="{AF383670-EF94-4E92-88A2-629980ED6FA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Local Funding</a:t>
          </a:r>
        </a:p>
      </dgm:t>
    </dgm:pt>
    <dgm:pt modelId="{CBFAC851-05AC-455A-83AD-9C355C1E4CB5}" type="parTrans" cxnId="{3E85243C-31FF-4D38-BC62-E3AFFC0B213E}">
      <dgm:prSet/>
      <dgm:spPr/>
      <dgm:t>
        <a:bodyPr/>
        <a:lstStyle/>
        <a:p>
          <a:endParaRPr lang="en-US"/>
        </a:p>
      </dgm:t>
    </dgm:pt>
    <dgm:pt modelId="{39FE931B-3704-4A6F-8918-D702B4CA15AB}" type="sibTrans" cxnId="{3E85243C-31FF-4D38-BC62-E3AFFC0B213E}">
      <dgm:prSet/>
      <dgm:spPr/>
      <dgm:t>
        <a:bodyPr/>
        <a:lstStyle/>
        <a:p>
          <a:endParaRPr lang="en-US"/>
        </a:p>
      </dgm:t>
    </dgm:pt>
    <dgm:pt modelId="{BD443905-B7C8-4261-BA5F-07AFC6EA0C0F}" type="pres">
      <dgm:prSet presAssocID="{1239C01C-0E89-4E32-A3CB-97CA7FD17B24}" presName="root" presStyleCnt="0">
        <dgm:presLayoutVars>
          <dgm:dir/>
          <dgm:resizeHandles val="exact"/>
        </dgm:presLayoutVars>
      </dgm:prSet>
      <dgm:spPr/>
    </dgm:pt>
    <dgm:pt modelId="{9E8A8122-4157-45E8-9BC4-91970896A24A}" type="pres">
      <dgm:prSet presAssocID="{932BA661-FEE5-4FDA-94EA-FF7BF1FDC0E6}" presName="compNode" presStyleCnt="0"/>
      <dgm:spPr/>
    </dgm:pt>
    <dgm:pt modelId="{1F0E54EA-E1A9-41F6-942B-C2096CAA3A47}" type="pres">
      <dgm:prSet presAssocID="{932BA661-FEE5-4FDA-94EA-FF7BF1FDC0E6}" presName="bgRect" presStyleLbl="bgShp" presStyleIdx="0" presStyleCnt="3"/>
      <dgm:spPr/>
    </dgm:pt>
    <dgm:pt modelId="{34C1B77B-2170-4590-82AE-51ABA447C768}" type="pres">
      <dgm:prSet presAssocID="{932BA661-FEE5-4FDA-94EA-FF7BF1FDC0E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2734189-0C56-4EAF-AA25-3B2D11E20FD3}" type="pres">
      <dgm:prSet presAssocID="{932BA661-FEE5-4FDA-94EA-FF7BF1FDC0E6}" presName="spaceRect" presStyleCnt="0"/>
      <dgm:spPr/>
    </dgm:pt>
    <dgm:pt modelId="{6C723C83-A6B0-4769-A32A-8D87B9AE7EF0}" type="pres">
      <dgm:prSet presAssocID="{932BA661-FEE5-4FDA-94EA-FF7BF1FDC0E6}" presName="parTx" presStyleLbl="revTx" presStyleIdx="0" presStyleCnt="3">
        <dgm:presLayoutVars>
          <dgm:chMax val="0"/>
          <dgm:chPref val="0"/>
        </dgm:presLayoutVars>
      </dgm:prSet>
      <dgm:spPr/>
    </dgm:pt>
    <dgm:pt modelId="{6D06EC58-57E2-4235-B0E6-207C84063DD2}" type="pres">
      <dgm:prSet presAssocID="{F4A991C1-7599-4F3E-BA55-A707FB6B3066}" presName="sibTrans" presStyleCnt="0"/>
      <dgm:spPr/>
    </dgm:pt>
    <dgm:pt modelId="{8738E232-F249-4CD4-BCF3-943B3943FC5D}" type="pres">
      <dgm:prSet presAssocID="{0DC05200-C4B6-4E34-B13E-94F4D53825D4}" presName="compNode" presStyleCnt="0"/>
      <dgm:spPr/>
    </dgm:pt>
    <dgm:pt modelId="{CC58FFED-531D-4ACE-B746-C3F3B0207BC3}" type="pres">
      <dgm:prSet presAssocID="{0DC05200-C4B6-4E34-B13E-94F4D53825D4}" presName="bgRect" presStyleLbl="bgShp" presStyleIdx="1" presStyleCnt="3"/>
      <dgm:spPr/>
    </dgm:pt>
    <dgm:pt modelId="{5FB21127-57A3-4D0B-BA05-2179C5E60204}" type="pres">
      <dgm:prSet presAssocID="{0DC05200-C4B6-4E34-B13E-94F4D53825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E992FAE-4A65-4F27-944E-0026289FEDB8}" type="pres">
      <dgm:prSet presAssocID="{0DC05200-C4B6-4E34-B13E-94F4D53825D4}" presName="spaceRect" presStyleCnt="0"/>
      <dgm:spPr/>
    </dgm:pt>
    <dgm:pt modelId="{44B2DB99-D8F4-44AC-832F-48037EAE3330}" type="pres">
      <dgm:prSet presAssocID="{0DC05200-C4B6-4E34-B13E-94F4D53825D4}" presName="parTx" presStyleLbl="revTx" presStyleIdx="1" presStyleCnt="3">
        <dgm:presLayoutVars>
          <dgm:chMax val="0"/>
          <dgm:chPref val="0"/>
        </dgm:presLayoutVars>
      </dgm:prSet>
      <dgm:spPr/>
    </dgm:pt>
    <dgm:pt modelId="{DF23E42C-49FA-4ECB-A369-CF0819712229}" type="pres">
      <dgm:prSet presAssocID="{2AD45E88-3A51-405E-90BA-5C42180DD821}" presName="sibTrans" presStyleCnt="0"/>
      <dgm:spPr/>
    </dgm:pt>
    <dgm:pt modelId="{68388B6F-CF4E-4126-AAA4-0776890C3C6E}" type="pres">
      <dgm:prSet presAssocID="{AF383670-EF94-4E92-88A2-629980ED6FAE}" presName="compNode" presStyleCnt="0"/>
      <dgm:spPr/>
    </dgm:pt>
    <dgm:pt modelId="{8209B05F-8089-4FF0-BDB0-04FFB20F6A69}" type="pres">
      <dgm:prSet presAssocID="{AF383670-EF94-4E92-88A2-629980ED6FAE}" presName="bgRect" presStyleLbl="bgShp" presStyleIdx="2" presStyleCnt="3"/>
      <dgm:spPr/>
    </dgm:pt>
    <dgm:pt modelId="{B983EED9-6336-4F9A-B1A7-E80BD78E67C1}" type="pres">
      <dgm:prSet presAssocID="{AF383670-EF94-4E92-88A2-629980ED6FA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2CE35EE4-057B-4638-8BA6-C3430F58A467}" type="pres">
      <dgm:prSet presAssocID="{AF383670-EF94-4E92-88A2-629980ED6FAE}" presName="spaceRect" presStyleCnt="0"/>
      <dgm:spPr/>
    </dgm:pt>
    <dgm:pt modelId="{33C2D7EC-E0B9-4B43-A7B1-BE78D9E770D9}" type="pres">
      <dgm:prSet presAssocID="{AF383670-EF94-4E92-88A2-629980ED6FA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BFE4921-0E98-427E-A7C4-1179FE20B8E5}" srcId="{1239C01C-0E89-4E32-A3CB-97CA7FD17B24}" destId="{932BA661-FEE5-4FDA-94EA-FF7BF1FDC0E6}" srcOrd="0" destOrd="0" parTransId="{75338507-934C-4DE5-8F83-F62C79A500B7}" sibTransId="{F4A991C1-7599-4F3E-BA55-A707FB6B3066}"/>
    <dgm:cxn modelId="{3E85243C-31FF-4D38-BC62-E3AFFC0B213E}" srcId="{1239C01C-0E89-4E32-A3CB-97CA7FD17B24}" destId="{AF383670-EF94-4E92-88A2-629980ED6FAE}" srcOrd="2" destOrd="0" parTransId="{CBFAC851-05AC-455A-83AD-9C355C1E4CB5}" sibTransId="{39FE931B-3704-4A6F-8918-D702B4CA15AB}"/>
    <dgm:cxn modelId="{1439A23F-E4C9-4285-ADE9-FC11E35B0264}" type="presOf" srcId="{932BA661-FEE5-4FDA-94EA-FF7BF1FDC0E6}" destId="{6C723C83-A6B0-4769-A32A-8D87B9AE7EF0}" srcOrd="0" destOrd="0" presId="urn:microsoft.com/office/officeart/2018/2/layout/IconVerticalSolidList"/>
    <dgm:cxn modelId="{A5F98362-CA1A-4EE6-8586-E1ED9F928565}" type="presOf" srcId="{AF383670-EF94-4E92-88A2-629980ED6FAE}" destId="{33C2D7EC-E0B9-4B43-A7B1-BE78D9E770D9}" srcOrd="0" destOrd="0" presId="urn:microsoft.com/office/officeart/2018/2/layout/IconVerticalSolidList"/>
    <dgm:cxn modelId="{DFD09685-984D-4DA1-9A4B-8B5E0EA154D0}" type="presOf" srcId="{0DC05200-C4B6-4E34-B13E-94F4D53825D4}" destId="{44B2DB99-D8F4-44AC-832F-48037EAE3330}" srcOrd="0" destOrd="0" presId="urn:microsoft.com/office/officeart/2018/2/layout/IconVerticalSolidList"/>
    <dgm:cxn modelId="{FB4539D9-85EA-42D5-A132-602F97573242}" type="presOf" srcId="{1239C01C-0E89-4E32-A3CB-97CA7FD17B24}" destId="{BD443905-B7C8-4261-BA5F-07AFC6EA0C0F}" srcOrd="0" destOrd="0" presId="urn:microsoft.com/office/officeart/2018/2/layout/IconVerticalSolidList"/>
    <dgm:cxn modelId="{E963C9F0-5A84-4B15-AC67-66DFC08C27FE}" srcId="{1239C01C-0E89-4E32-A3CB-97CA7FD17B24}" destId="{0DC05200-C4B6-4E34-B13E-94F4D53825D4}" srcOrd="1" destOrd="0" parTransId="{020697AC-C3AB-4BF5-B88E-7367F0835A4B}" sibTransId="{2AD45E88-3A51-405E-90BA-5C42180DD821}"/>
    <dgm:cxn modelId="{61EE8667-28E8-4F84-84DC-1BD45E78A62A}" type="presParOf" srcId="{BD443905-B7C8-4261-BA5F-07AFC6EA0C0F}" destId="{9E8A8122-4157-45E8-9BC4-91970896A24A}" srcOrd="0" destOrd="0" presId="urn:microsoft.com/office/officeart/2018/2/layout/IconVerticalSolidList"/>
    <dgm:cxn modelId="{6B08EFF0-15C4-4438-BFE4-252C18F57F19}" type="presParOf" srcId="{9E8A8122-4157-45E8-9BC4-91970896A24A}" destId="{1F0E54EA-E1A9-41F6-942B-C2096CAA3A47}" srcOrd="0" destOrd="0" presId="urn:microsoft.com/office/officeart/2018/2/layout/IconVerticalSolidList"/>
    <dgm:cxn modelId="{810B84FC-8817-439F-B5EA-BD44DEFAFA22}" type="presParOf" srcId="{9E8A8122-4157-45E8-9BC4-91970896A24A}" destId="{34C1B77B-2170-4590-82AE-51ABA447C768}" srcOrd="1" destOrd="0" presId="urn:microsoft.com/office/officeart/2018/2/layout/IconVerticalSolidList"/>
    <dgm:cxn modelId="{F0ABAC60-A5B8-4954-8C62-45CF9FBDAB3B}" type="presParOf" srcId="{9E8A8122-4157-45E8-9BC4-91970896A24A}" destId="{72734189-0C56-4EAF-AA25-3B2D11E20FD3}" srcOrd="2" destOrd="0" presId="urn:microsoft.com/office/officeart/2018/2/layout/IconVerticalSolidList"/>
    <dgm:cxn modelId="{60834B53-DE6C-4465-80FE-7D1AC9DE2743}" type="presParOf" srcId="{9E8A8122-4157-45E8-9BC4-91970896A24A}" destId="{6C723C83-A6B0-4769-A32A-8D87B9AE7EF0}" srcOrd="3" destOrd="0" presId="urn:microsoft.com/office/officeart/2018/2/layout/IconVerticalSolidList"/>
    <dgm:cxn modelId="{6CE2EDAD-55C0-4306-868E-53F1C3DB2A48}" type="presParOf" srcId="{BD443905-B7C8-4261-BA5F-07AFC6EA0C0F}" destId="{6D06EC58-57E2-4235-B0E6-207C84063DD2}" srcOrd="1" destOrd="0" presId="urn:microsoft.com/office/officeart/2018/2/layout/IconVerticalSolidList"/>
    <dgm:cxn modelId="{59A9C44D-1491-4AEF-A18B-57AA4E9B2816}" type="presParOf" srcId="{BD443905-B7C8-4261-BA5F-07AFC6EA0C0F}" destId="{8738E232-F249-4CD4-BCF3-943B3943FC5D}" srcOrd="2" destOrd="0" presId="urn:microsoft.com/office/officeart/2018/2/layout/IconVerticalSolidList"/>
    <dgm:cxn modelId="{F4A5D2F1-384A-414D-A5B1-4B624AB23721}" type="presParOf" srcId="{8738E232-F249-4CD4-BCF3-943B3943FC5D}" destId="{CC58FFED-531D-4ACE-B746-C3F3B0207BC3}" srcOrd="0" destOrd="0" presId="urn:microsoft.com/office/officeart/2018/2/layout/IconVerticalSolidList"/>
    <dgm:cxn modelId="{34193916-6CAA-49C7-85B8-A675D6E148EA}" type="presParOf" srcId="{8738E232-F249-4CD4-BCF3-943B3943FC5D}" destId="{5FB21127-57A3-4D0B-BA05-2179C5E60204}" srcOrd="1" destOrd="0" presId="urn:microsoft.com/office/officeart/2018/2/layout/IconVerticalSolidList"/>
    <dgm:cxn modelId="{BF5A48B4-F113-4221-8A9E-A829A31183F8}" type="presParOf" srcId="{8738E232-F249-4CD4-BCF3-943B3943FC5D}" destId="{1E992FAE-4A65-4F27-944E-0026289FEDB8}" srcOrd="2" destOrd="0" presId="urn:microsoft.com/office/officeart/2018/2/layout/IconVerticalSolidList"/>
    <dgm:cxn modelId="{0CE90DD4-7EEB-49A3-8839-B929DF30581C}" type="presParOf" srcId="{8738E232-F249-4CD4-BCF3-943B3943FC5D}" destId="{44B2DB99-D8F4-44AC-832F-48037EAE3330}" srcOrd="3" destOrd="0" presId="urn:microsoft.com/office/officeart/2018/2/layout/IconVerticalSolidList"/>
    <dgm:cxn modelId="{B96B40D7-9F8F-47B3-8F26-4C1C6DA8C841}" type="presParOf" srcId="{BD443905-B7C8-4261-BA5F-07AFC6EA0C0F}" destId="{DF23E42C-49FA-4ECB-A369-CF0819712229}" srcOrd="3" destOrd="0" presId="urn:microsoft.com/office/officeart/2018/2/layout/IconVerticalSolidList"/>
    <dgm:cxn modelId="{48ACA447-78CB-4362-B000-BF4457A4185C}" type="presParOf" srcId="{BD443905-B7C8-4261-BA5F-07AFC6EA0C0F}" destId="{68388B6F-CF4E-4126-AAA4-0776890C3C6E}" srcOrd="4" destOrd="0" presId="urn:microsoft.com/office/officeart/2018/2/layout/IconVerticalSolidList"/>
    <dgm:cxn modelId="{3AC9773E-833B-419C-91D0-C06CD976960D}" type="presParOf" srcId="{68388B6F-CF4E-4126-AAA4-0776890C3C6E}" destId="{8209B05F-8089-4FF0-BDB0-04FFB20F6A69}" srcOrd="0" destOrd="0" presId="urn:microsoft.com/office/officeart/2018/2/layout/IconVerticalSolidList"/>
    <dgm:cxn modelId="{1BC4A6D6-9FD2-448A-8BEC-206F9A2F41C3}" type="presParOf" srcId="{68388B6F-CF4E-4126-AAA4-0776890C3C6E}" destId="{B983EED9-6336-4F9A-B1A7-E80BD78E67C1}" srcOrd="1" destOrd="0" presId="urn:microsoft.com/office/officeart/2018/2/layout/IconVerticalSolidList"/>
    <dgm:cxn modelId="{C4E61FAA-4F71-4E16-90E6-04E720495A7E}" type="presParOf" srcId="{68388B6F-CF4E-4126-AAA4-0776890C3C6E}" destId="{2CE35EE4-057B-4638-8BA6-C3430F58A467}" srcOrd="2" destOrd="0" presId="urn:microsoft.com/office/officeart/2018/2/layout/IconVerticalSolidList"/>
    <dgm:cxn modelId="{11D0220E-1DBC-4811-A56A-3D6390FE2EA6}" type="presParOf" srcId="{68388B6F-CF4E-4126-AAA4-0776890C3C6E}" destId="{33C2D7EC-E0B9-4B43-A7B1-BE78D9E770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CFB2D3-D309-45AF-A702-7FAD747597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48B5F1-4CEE-4721-8AD6-EB183C03E4C7}">
      <dgm:prSet/>
      <dgm:spPr/>
      <dgm:t>
        <a:bodyPr/>
        <a:lstStyle/>
        <a:p>
          <a:r>
            <a:rPr lang="en-US"/>
            <a:t>Gotcha</a:t>
          </a:r>
        </a:p>
      </dgm:t>
    </dgm:pt>
    <dgm:pt modelId="{78EA97AE-F8E7-4371-954D-DA9D6AF22722}" type="parTrans" cxnId="{A82B4665-B109-432F-B038-9BE9A4A7388D}">
      <dgm:prSet/>
      <dgm:spPr/>
      <dgm:t>
        <a:bodyPr/>
        <a:lstStyle/>
        <a:p>
          <a:endParaRPr lang="en-US"/>
        </a:p>
      </dgm:t>
    </dgm:pt>
    <dgm:pt modelId="{BABF4DE8-64E7-4FB1-868A-54E6417A0076}" type="sibTrans" cxnId="{A82B4665-B109-432F-B038-9BE9A4A7388D}">
      <dgm:prSet/>
      <dgm:spPr/>
      <dgm:t>
        <a:bodyPr/>
        <a:lstStyle/>
        <a:p>
          <a:endParaRPr lang="en-US"/>
        </a:p>
      </dgm:t>
    </dgm:pt>
    <dgm:pt modelId="{81F86649-2E4D-41EA-817A-268CFA716E17}">
      <dgm:prSet/>
      <dgm:spPr/>
      <dgm:t>
        <a:bodyPr/>
        <a:lstStyle/>
        <a:p>
          <a:r>
            <a:rPr lang="en-US"/>
            <a:t>What do the RTDs do?</a:t>
          </a:r>
        </a:p>
      </dgm:t>
    </dgm:pt>
    <dgm:pt modelId="{FCB9810B-9805-410A-936F-28C25D009E73}" type="parTrans" cxnId="{BF436D54-923E-4F6F-AA6A-18042C0D0C4D}">
      <dgm:prSet/>
      <dgm:spPr/>
      <dgm:t>
        <a:bodyPr/>
        <a:lstStyle/>
        <a:p>
          <a:endParaRPr lang="en-US"/>
        </a:p>
      </dgm:t>
    </dgm:pt>
    <dgm:pt modelId="{CA8E9D63-AE53-40F0-81AD-78A88FFA1D48}" type="sibTrans" cxnId="{BF436D54-923E-4F6F-AA6A-18042C0D0C4D}">
      <dgm:prSet/>
      <dgm:spPr/>
      <dgm:t>
        <a:bodyPr/>
        <a:lstStyle/>
        <a:p>
          <a:endParaRPr lang="en-US"/>
        </a:p>
      </dgm:t>
    </dgm:pt>
    <dgm:pt modelId="{3FA79CDB-F36F-4A1B-931C-1FAA2C0F29D9}">
      <dgm:prSet/>
      <dgm:spPr/>
      <dgm:t>
        <a:bodyPr/>
        <a:lstStyle/>
        <a:p>
          <a:r>
            <a:rPr lang="en-US" dirty="0"/>
            <a:t>Favorite quote “It is a local decision”</a:t>
          </a:r>
        </a:p>
      </dgm:t>
    </dgm:pt>
    <dgm:pt modelId="{665F3BE8-1B09-472E-BECD-EBAFEACADD46}" type="parTrans" cxnId="{353FBD0F-B8DA-45EC-BA7B-BF197901E96E}">
      <dgm:prSet/>
      <dgm:spPr/>
      <dgm:t>
        <a:bodyPr/>
        <a:lstStyle/>
        <a:p>
          <a:endParaRPr lang="en-US"/>
        </a:p>
      </dgm:t>
    </dgm:pt>
    <dgm:pt modelId="{C915999D-ADDE-406F-AB23-F8F43E623BDE}" type="sibTrans" cxnId="{353FBD0F-B8DA-45EC-BA7B-BF197901E96E}">
      <dgm:prSet/>
      <dgm:spPr/>
      <dgm:t>
        <a:bodyPr/>
        <a:lstStyle/>
        <a:p>
          <a:endParaRPr lang="en-US"/>
        </a:p>
      </dgm:t>
    </dgm:pt>
    <dgm:pt modelId="{740209C9-772A-4A71-8B2C-D1E8B27D533B}">
      <dgm:prSet/>
      <dgm:spPr/>
      <dgm:t>
        <a:bodyPr/>
        <a:lstStyle/>
        <a:p>
          <a:r>
            <a:rPr lang="en-US"/>
            <a:t>State 5311</a:t>
          </a:r>
        </a:p>
      </dgm:t>
    </dgm:pt>
    <dgm:pt modelId="{D7B1229E-2053-4424-8C58-474EA974E173}" type="parTrans" cxnId="{B061DAF9-BC72-43FA-BFCB-43AFEDB265D5}">
      <dgm:prSet/>
      <dgm:spPr/>
      <dgm:t>
        <a:bodyPr/>
        <a:lstStyle/>
        <a:p>
          <a:endParaRPr lang="en-US"/>
        </a:p>
      </dgm:t>
    </dgm:pt>
    <dgm:pt modelId="{4523FC1B-FE1F-4112-B857-1F93A92143E3}" type="sibTrans" cxnId="{B061DAF9-BC72-43FA-BFCB-43AFEDB265D5}">
      <dgm:prSet/>
      <dgm:spPr/>
      <dgm:t>
        <a:bodyPr/>
        <a:lstStyle/>
        <a:p>
          <a:endParaRPr lang="en-US"/>
        </a:p>
      </dgm:t>
    </dgm:pt>
    <dgm:pt modelId="{B5EDE42E-7D8D-43F2-A155-8E21CBA0A123}">
      <dgm:prSet/>
      <dgm:spPr/>
      <dgm:t>
        <a:bodyPr/>
        <a:lstStyle/>
        <a:p>
          <a:r>
            <a:rPr lang="en-US"/>
            <a:t>Federal 5311</a:t>
          </a:r>
        </a:p>
      </dgm:t>
    </dgm:pt>
    <dgm:pt modelId="{523D3FEE-5B92-4FFF-8E10-F0D9653DAF05}" type="parTrans" cxnId="{7428AB62-19A2-4416-B588-8EBAB593D5EB}">
      <dgm:prSet/>
      <dgm:spPr/>
      <dgm:t>
        <a:bodyPr/>
        <a:lstStyle/>
        <a:p>
          <a:endParaRPr lang="en-US"/>
        </a:p>
      </dgm:t>
    </dgm:pt>
    <dgm:pt modelId="{330605BA-7696-4515-A36B-4698D32940CB}" type="sibTrans" cxnId="{7428AB62-19A2-4416-B588-8EBAB593D5EB}">
      <dgm:prSet/>
      <dgm:spPr/>
      <dgm:t>
        <a:bodyPr/>
        <a:lstStyle/>
        <a:p>
          <a:endParaRPr lang="en-US"/>
        </a:p>
      </dgm:t>
    </dgm:pt>
    <dgm:pt modelId="{8F05022A-9A3E-4DF7-BDFA-6CE12D4CEED8}">
      <dgm:prSet/>
      <dgm:spPr/>
      <dgm:t>
        <a:bodyPr/>
        <a:lstStyle/>
        <a:p>
          <a:r>
            <a:rPr lang="en-US"/>
            <a:t>Training</a:t>
          </a:r>
        </a:p>
      </dgm:t>
    </dgm:pt>
    <dgm:pt modelId="{B3F04C59-F83D-47EC-8791-D899D0158456}" type="parTrans" cxnId="{B24BD638-BD53-40D2-8697-E7F93C8DEE50}">
      <dgm:prSet/>
      <dgm:spPr/>
      <dgm:t>
        <a:bodyPr/>
        <a:lstStyle/>
        <a:p>
          <a:endParaRPr lang="en-US"/>
        </a:p>
      </dgm:t>
    </dgm:pt>
    <dgm:pt modelId="{DF9D372A-A603-49AC-8C81-DA8D29D01F1C}" type="sibTrans" cxnId="{B24BD638-BD53-40D2-8697-E7F93C8DEE50}">
      <dgm:prSet/>
      <dgm:spPr/>
      <dgm:t>
        <a:bodyPr/>
        <a:lstStyle/>
        <a:p>
          <a:endParaRPr lang="en-US"/>
        </a:p>
      </dgm:t>
    </dgm:pt>
    <dgm:pt modelId="{2BC80D77-5A17-403D-9565-AF57B17453A3}">
      <dgm:prSet/>
      <dgm:spPr/>
      <dgm:t>
        <a:bodyPr/>
        <a:lstStyle/>
        <a:p>
          <a:r>
            <a:rPr lang="en-US"/>
            <a:t>Transit Technical Service Program (TTSP)</a:t>
          </a:r>
        </a:p>
      </dgm:t>
    </dgm:pt>
    <dgm:pt modelId="{9B75339E-96A0-4F07-ABAB-4E164A75FAE6}" type="parTrans" cxnId="{3280FDDA-58B0-4215-B6D2-8706C8C067E9}">
      <dgm:prSet/>
      <dgm:spPr/>
      <dgm:t>
        <a:bodyPr/>
        <a:lstStyle/>
        <a:p>
          <a:endParaRPr lang="en-US"/>
        </a:p>
      </dgm:t>
    </dgm:pt>
    <dgm:pt modelId="{C242E3D4-E1B2-45DB-BB41-1B0E35D476AA}" type="sibTrans" cxnId="{3280FDDA-58B0-4215-B6D2-8706C8C067E9}">
      <dgm:prSet/>
      <dgm:spPr/>
      <dgm:t>
        <a:bodyPr/>
        <a:lstStyle/>
        <a:p>
          <a:endParaRPr lang="en-US"/>
        </a:p>
      </dgm:t>
    </dgm:pt>
    <dgm:pt modelId="{DA5F2001-19C6-438A-866F-689A69C993D6}" type="pres">
      <dgm:prSet presAssocID="{DACFB2D3-D309-45AF-A702-7FAD74759762}" presName="linear" presStyleCnt="0">
        <dgm:presLayoutVars>
          <dgm:animLvl val="lvl"/>
          <dgm:resizeHandles val="exact"/>
        </dgm:presLayoutVars>
      </dgm:prSet>
      <dgm:spPr/>
    </dgm:pt>
    <dgm:pt modelId="{069BB3EE-0D32-4357-A275-BE3B63E08C36}" type="pres">
      <dgm:prSet presAssocID="{6F48B5F1-4CEE-4721-8AD6-EB183C03E4C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4A7A970-9D75-4306-B867-C7C2029B910E}" type="pres">
      <dgm:prSet presAssocID="{BABF4DE8-64E7-4FB1-868A-54E6417A0076}" presName="spacer" presStyleCnt="0"/>
      <dgm:spPr/>
    </dgm:pt>
    <dgm:pt modelId="{B652E468-B3A6-4D52-A5ED-3A74240FFD98}" type="pres">
      <dgm:prSet presAssocID="{81F86649-2E4D-41EA-817A-268CFA716E1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5B9C080-3469-41B6-BF48-9183B9D3433E}" type="pres">
      <dgm:prSet presAssocID="{CA8E9D63-AE53-40F0-81AD-78A88FFA1D48}" presName="spacer" presStyleCnt="0"/>
      <dgm:spPr/>
    </dgm:pt>
    <dgm:pt modelId="{51415497-2676-4F84-8FAC-5D79933AFE94}" type="pres">
      <dgm:prSet presAssocID="{3FA79CDB-F36F-4A1B-931C-1FAA2C0F29D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565F9DE-5BF0-423E-9267-6E2B41F4FAEB}" type="pres">
      <dgm:prSet presAssocID="{C915999D-ADDE-406F-AB23-F8F43E623BDE}" presName="spacer" presStyleCnt="0"/>
      <dgm:spPr/>
    </dgm:pt>
    <dgm:pt modelId="{CFA6A624-FD93-4083-810A-B426B27BF6B5}" type="pres">
      <dgm:prSet presAssocID="{740209C9-772A-4A71-8B2C-D1E8B27D533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3E016F7-AC40-4E5F-8FB8-FB5A81B43A4D}" type="pres">
      <dgm:prSet presAssocID="{4523FC1B-FE1F-4112-B857-1F93A92143E3}" presName="spacer" presStyleCnt="0"/>
      <dgm:spPr/>
    </dgm:pt>
    <dgm:pt modelId="{A30EC72B-38FB-4A47-B147-CB779DFCD99B}" type="pres">
      <dgm:prSet presAssocID="{B5EDE42E-7D8D-43F2-A155-8E21CBA0A12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5D06C973-1F1C-4727-A9B0-8D67865E61A6}" type="pres">
      <dgm:prSet presAssocID="{330605BA-7696-4515-A36B-4698D32940CB}" presName="spacer" presStyleCnt="0"/>
      <dgm:spPr/>
    </dgm:pt>
    <dgm:pt modelId="{DA655790-0C46-4DBC-BF66-C74FDD0EB64E}" type="pres">
      <dgm:prSet presAssocID="{8F05022A-9A3E-4DF7-BDFA-6CE12D4CEED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CFA3D00-A516-45F4-99E9-0199A00CA64F}" type="pres">
      <dgm:prSet presAssocID="{DF9D372A-A603-49AC-8C81-DA8D29D01F1C}" presName="spacer" presStyleCnt="0"/>
      <dgm:spPr/>
    </dgm:pt>
    <dgm:pt modelId="{F3C88C9F-CA63-4D0A-9450-15F31504C76B}" type="pres">
      <dgm:prSet presAssocID="{2BC80D77-5A17-403D-9565-AF57B17453A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A7F7000-E590-4C6C-B3E4-A49AA0D78978}" type="presOf" srcId="{8F05022A-9A3E-4DF7-BDFA-6CE12D4CEED8}" destId="{DA655790-0C46-4DBC-BF66-C74FDD0EB64E}" srcOrd="0" destOrd="0" presId="urn:microsoft.com/office/officeart/2005/8/layout/vList2"/>
    <dgm:cxn modelId="{353FBD0F-B8DA-45EC-BA7B-BF197901E96E}" srcId="{DACFB2D3-D309-45AF-A702-7FAD74759762}" destId="{3FA79CDB-F36F-4A1B-931C-1FAA2C0F29D9}" srcOrd="2" destOrd="0" parTransId="{665F3BE8-1B09-472E-BECD-EBAFEACADD46}" sibTransId="{C915999D-ADDE-406F-AB23-F8F43E623BDE}"/>
    <dgm:cxn modelId="{BA1C9B1F-9F07-4389-8426-4B5BE5B1DF84}" type="presOf" srcId="{6F48B5F1-4CEE-4721-8AD6-EB183C03E4C7}" destId="{069BB3EE-0D32-4357-A275-BE3B63E08C36}" srcOrd="0" destOrd="0" presId="urn:microsoft.com/office/officeart/2005/8/layout/vList2"/>
    <dgm:cxn modelId="{5A14242A-0EBC-404D-BF0E-7FED5B6B5B85}" type="presOf" srcId="{3FA79CDB-F36F-4A1B-931C-1FAA2C0F29D9}" destId="{51415497-2676-4F84-8FAC-5D79933AFE94}" srcOrd="0" destOrd="0" presId="urn:microsoft.com/office/officeart/2005/8/layout/vList2"/>
    <dgm:cxn modelId="{B24BD638-BD53-40D2-8697-E7F93C8DEE50}" srcId="{DACFB2D3-D309-45AF-A702-7FAD74759762}" destId="{8F05022A-9A3E-4DF7-BDFA-6CE12D4CEED8}" srcOrd="5" destOrd="0" parTransId="{B3F04C59-F83D-47EC-8791-D899D0158456}" sibTransId="{DF9D372A-A603-49AC-8C81-DA8D29D01F1C}"/>
    <dgm:cxn modelId="{7428AB62-19A2-4416-B588-8EBAB593D5EB}" srcId="{DACFB2D3-D309-45AF-A702-7FAD74759762}" destId="{B5EDE42E-7D8D-43F2-A155-8E21CBA0A123}" srcOrd="4" destOrd="0" parTransId="{523D3FEE-5B92-4FFF-8E10-F0D9653DAF05}" sibTransId="{330605BA-7696-4515-A36B-4698D32940CB}"/>
    <dgm:cxn modelId="{A82B4665-B109-432F-B038-9BE9A4A7388D}" srcId="{DACFB2D3-D309-45AF-A702-7FAD74759762}" destId="{6F48B5F1-4CEE-4721-8AD6-EB183C03E4C7}" srcOrd="0" destOrd="0" parTransId="{78EA97AE-F8E7-4371-954D-DA9D6AF22722}" sibTransId="{BABF4DE8-64E7-4FB1-868A-54E6417A0076}"/>
    <dgm:cxn modelId="{BF436D54-923E-4F6F-AA6A-18042C0D0C4D}" srcId="{DACFB2D3-D309-45AF-A702-7FAD74759762}" destId="{81F86649-2E4D-41EA-817A-268CFA716E17}" srcOrd="1" destOrd="0" parTransId="{FCB9810B-9805-410A-936F-28C25D009E73}" sibTransId="{CA8E9D63-AE53-40F0-81AD-78A88FFA1D48}"/>
    <dgm:cxn modelId="{2FEBB083-AF6B-436D-A2D0-8C180D01E753}" type="presOf" srcId="{740209C9-772A-4A71-8B2C-D1E8B27D533B}" destId="{CFA6A624-FD93-4083-810A-B426B27BF6B5}" srcOrd="0" destOrd="0" presId="urn:microsoft.com/office/officeart/2005/8/layout/vList2"/>
    <dgm:cxn modelId="{3E825A8A-BAA6-4E19-8C54-2FD3D2E37EFC}" type="presOf" srcId="{2BC80D77-5A17-403D-9565-AF57B17453A3}" destId="{F3C88C9F-CA63-4D0A-9450-15F31504C76B}" srcOrd="0" destOrd="0" presId="urn:microsoft.com/office/officeart/2005/8/layout/vList2"/>
    <dgm:cxn modelId="{F1C790AB-1B07-483D-9DF1-C33BDAC555A4}" type="presOf" srcId="{81F86649-2E4D-41EA-817A-268CFA716E17}" destId="{B652E468-B3A6-4D52-A5ED-3A74240FFD98}" srcOrd="0" destOrd="0" presId="urn:microsoft.com/office/officeart/2005/8/layout/vList2"/>
    <dgm:cxn modelId="{3280FDDA-58B0-4215-B6D2-8706C8C067E9}" srcId="{DACFB2D3-D309-45AF-A702-7FAD74759762}" destId="{2BC80D77-5A17-403D-9565-AF57B17453A3}" srcOrd="6" destOrd="0" parTransId="{9B75339E-96A0-4F07-ABAB-4E164A75FAE6}" sibTransId="{C242E3D4-E1B2-45DB-BB41-1B0E35D476AA}"/>
    <dgm:cxn modelId="{856405E1-9C87-4E66-B574-0E0AFF94D333}" type="presOf" srcId="{DACFB2D3-D309-45AF-A702-7FAD74759762}" destId="{DA5F2001-19C6-438A-866F-689A69C993D6}" srcOrd="0" destOrd="0" presId="urn:microsoft.com/office/officeart/2005/8/layout/vList2"/>
    <dgm:cxn modelId="{A45D2DF3-621D-4C79-B67A-BD399DC45D42}" type="presOf" srcId="{B5EDE42E-7D8D-43F2-A155-8E21CBA0A123}" destId="{A30EC72B-38FB-4A47-B147-CB779DFCD99B}" srcOrd="0" destOrd="0" presId="urn:microsoft.com/office/officeart/2005/8/layout/vList2"/>
    <dgm:cxn modelId="{B061DAF9-BC72-43FA-BFCB-43AFEDB265D5}" srcId="{DACFB2D3-D309-45AF-A702-7FAD74759762}" destId="{740209C9-772A-4A71-8B2C-D1E8B27D533B}" srcOrd="3" destOrd="0" parTransId="{D7B1229E-2053-4424-8C58-474EA974E173}" sibTransId="{4523FC1B-FE1F-4112-B857-1F93A92143E3}"/>
    <dgm:cxn modelId="{621F65E6-5CDF-481D-8E5F-A826013B81CF}" type="presParOf" srcId="{DA5F2001-19C6-438A-866F-689A69C993D6}" destId="{069BB3EE-0D32-4357-A275-BE3B63E08C36}" srcOrd="0" destOrd="0" presId="urn:microsoft.com/office/officeart/2005/8/layout/vList2"/>
    <dgm:cxn modelId="{A3E562F5-2F6C-4015-B15D-6EB4A4499259}" type="presParOf" srcId="{DA5F2001-19C6-438A-866F-689A69C993D6}" destId="{64A7A970-9D75-4306-B867-C7C2029B910E}" srcOrd="1" destOrd="0" presId="urn:microsoft.com/office/officeart/2005/8/layout/vList2"/>
    <dgm:cxn modelId="{CA6EA905-5AC2-4F4E-9563-1F9DE9BB73C2}" type="presParOf" srcId="{DA5F2001-19C6-438A-866F-689A69C993D6}" destId="{B652E468-B3A6-4D52-A5ED-3A74240FFD98}" srcOrd="2" destOrd="0" presId="urn:microsoft.com/office/officeart/2005/8/layout/vList2"/>
    <dgm:cxn modelId="{7394DDBB-8E72-46ED-A60B-7F1FDB2B76DA}" type="presParOf" srcId="{DA5F2001-19C6-438A-866F-689A69C993D6}" destId="{35B9C080-3469-41B6-BF48-9183B9D3433E}" srcOrd="3" destOrd="0" presId="urn:microsoft.com/office/officeart/2005/8/layout/vList2"/>
    <dgm:cxn modelId="{91D41148-439F-4117-AFF2-FF7A612BE9FC}" type="presParOf" srcId="{DA5F2001-19C6-438A-866F-689A69C993D6}" destId="{51415497-2676-4F84-8FAC-5D79933AFE94}" srcOrd="4" destOrd="0" presId="urn:microsoft.com/office/officeart/2005/8/layout/vList2"/>
    <dgm:cxn modelId="{B02BDBB9-8437-4945-A192-C3C2771894D7}" type="presParOf" srcId="{DA5F2001-19C6-438A-866F-689A69C993D6}" destId="{0565F9DE-5BF0-423E-9267-6E2B41F4FAEB}" srcOrd="5" destOrd="0" presId="urn:microsoft.com/office/officeart/2005/8/layout/vList2"/>
    <dgm:cxn modelId="{2B9E976A-2B41-4414-A06E-AE61F99C0408}" type="presParOf" srcId="{DA5F2001-19C6-438A-866F-689A69C993D6}" destId="{CFA6A624-FD93-4083-810A-B426B27BF6B5}" srcOrd="6" destOrd="0" presId="urn:microsoft.com/office/officeart/2005/8/layout/vList2"/>
    <dgm:cxn modelId="{2E1C6BA1-6D6F-4B06-9D7B-CAD37BA4892B}" type="presParOf" srcId="{DA5F2001-19C6-438A-866F-689A69C993D6}" destId="{D3E016F7-AC40-4E5F-8FB8-FB5A81B43A4D}" srcOrd="7" destOrd="0" presId="urn:microsoft.com/office/officeart/2005/8/layout/vList2"/>
    <dgm:cxn modelId="{09FF36CE-C7A9-46B4-827A-04BBD94ACD1E}" type="presParOf" srcId="{DA5F2001-19C6-438A-866F-689A69C993D6}" destId="{A30EC72B-38FB-4A47-B147-CB779DFCD99B}" srcOrd="8" destOrd="0" presId="urn:microsoft.com/office/officeart/2005/8/layout/vList2"/>
    <dgm:cxn modelId="{B6F6BEFA-EB11-4A67-9536-60063E9439D7}" type="presParOf" srcId="{DA5F2001-19C6-438A-866F-689A69C993D6}" destId="{5D06C973-1F1C-4727-A9B0-8D67865E61A6}" srcOrd="9" destOrd="0" presId="urn:microsoft.com/office/officeart/2005/8/layout/vList2"/>
    <dgm:cxn modelId="{2FF414BD-81BE-4D4C-9F6D-2FF9143C64D0}" type="presParOf" srcId="{DA5F2001-19C6-438A-866F-689A69C993D6}" destId="{DA655790-0C46-4DBC-BF66-C74FDD0EB64E}" srcOrd="10" destOrd="0" presId="urn:microsoft.com/office/officeart/2005/8/layout/vList2"/>
    <dgm:cxn modelId="{67C15FF3-4E7C-4BF9-98A9-C158A2785E82}" type="presParOf" srcId="{DA5F2001-19C6-438A-866F-689A69C993D6}" destId="{3CFA3D00-A516-45F4-99E9-0199A00CA64F}" srcOrd="11" destOrd="0" presId="urn:microsoft.com/office/officeart/2005/8/layout/vList2"/>
    <dgm:cxn modelId="{7D46CCBB-4310-4FFF-9E59-5D522E279097}" type="presParOf" srcId="{DA5F2001-19C6-438A-866F-689A69C993D6}" destId="{F3C88C9F-CA63-4D0A-9450-15F31504C76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E54EA-E1A9-41F6-942B-C2096CAA3A4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1B77B-2170-4590-82AE-51ABA447C768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23C83-A6B0-4769-A32A-8D87B9AE7EF0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Number of Staff</a:t>
          </a:r>
        </a:p>
      </dsp:txBody>
      <dsp:txXfrm>
        <a:off x="1435590" y="531"/>
        <a:ext cx="9080009" cy="1242935"/>
      </dsp:txXfrm>
    </dsp:sp>
    <dsp:sp modelId="{CC58FFED-531D-4ACE-B746-C3F3B0207BC3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21127-57A3-4D0B-BA05-2179C5E60204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2DB99-D8F4-44AC-832F-48037EAE3330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Scheduling Software</a:t>
          </a:r>
        </a:p>
      </dsp:txBody>
      <dsp:txXfrm>
        <a:off x="1435590" y="1554201"/>
        <a:ext cx="9080009" cy="1242935"/>
      </dsp:txXfrm>
    </dsp:sp>
    <dsp:sp modelId="{8209B05F-8089-4FF0-BDB0-04FFB20F6A69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3EED9-6336-4F9A-B1A7-E80BD78E67C1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2D7EC-E0B9-4B43-A7B1-BE78D9E770D9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Local Funding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BB3EE-0D32-4357-A275-BE3B63E08C36}">
      <dsp:nvSpPr>
        <dsp:cNvPr id="0" name=""/>
        <dsp:cNvSpPr/>
      </dsp:nvSpPr>
      <dsp:spPr>
        <a:xfrm>
          <a:off x="0" y="93698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Gotcha</a:t>
          </a:r>
        </a:p>
      </dsp:txBody>
      <dsp:txXfrm>
        <a:off x="26387" y="120085"/>
        <a:ext cx="10462826" cy="487766"/>
      </dsp:txXfrm>
    </dsp:sp>
    <dsp:sp modelId="{B652E468-B3A6-4D52-A5ED-3A74240FFD98}">
      <dsp:nvSpPr>
        <dsp:cNvPr id="0" name=""/>
        <dsp:cNvSpPr/>
      </dsp:nvSpPr>
      <dsp:spPr>
        <a:xfrm>
          <a:off x="0" y="697598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do the RTDs do?</a:t>
          </a:r>
        </a:p>
      </dsp:txBody>
      <dsp:txXfrm>
        <a:off x="26387" y="723985"/>
        <a:ext cx="10462826" cy="487766"/>
      </dsp:txXfrm>
    </dsp:sp>
    <dsp:sp modelId="{51415497-2676-4F84-8FAC-5D79933AFE94}">
      <dsp:nvSpPr>
        <dsp:cNvPr id="0" name=""/>
        <dsp:cNvSpPr/>
      </dsp:nvSpPr>
      <dsp:spPr>
        <a:xfrm>
          <a:off x="0" y="1301499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Favorite quote “It is a local decision”</a:t>
          </a:r>
        </a:p>
      </dsp:txBody>
      <dsp:txXfrm>
        <a:off x="26387" y="1327886"/>
        <a:ext cx="10462826" cy="487766"/>
      </dsp:txXfrm>
    </dsp:sp>
    <dsp:sp modelId="{CFA6A624-FD93-4083-810A-B426B27BF6B5}">
      <dsp:nvSpPr>
        <dsp:cNvPr id="0" name=""/>
        <dsp:cNvSpPr/>
      </dsp:nvSpPr>
      <dsp:spPr>
        <a:xfrm>
          <a:off x="0" y="1905399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State 5311</a:t>
          </a:r>
        </a:p>
      </dsp:txBody>
      <dsp:txXfrm>
        <a:off x="26387" y="1931786"/>
        <a:ext cx="10462826" cy="487766"/>
      </dsp:txXfrm>
    </dsp:sp>
    <dsp:sp modelId="{A30EC72B-38FB-4A47-B147-CB779DFCD99B}">
      <dsp:nvSpPr>
        <dsp:cNvPr id="0" name=""/>
        <dsp:cNvSpPr/>
      </dsp:nvSpPr>
      <dsp:spPr>
        <a:xfrm>
          <a:off x="0" y="2509299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Federal 5311</a:t>
          </a:r>
        </a:p>
      </dsp:txBody>
      <dsp:txXfrm>
        <a:off x="26387" y="2535686"/>
        <a:ext cx="10462826" cy="487766"/>
      </dsp:txXfrm>
    </dsp:sp>
    <dsp:sp modelId="{DA655790-0C46-4DBC-BF66-C74FDD0EB64E}">
      <dsp:nvSpPr>
        <dsp:cNvPr id="0" name=""/>
        <dsp:cNvSpPr/>
      </dsp:nvSpPr>
      <dsp:spPr>
        <a:xfrm>
          <a:off x="0" y="3113199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Training</a:t>
          </a:r>
        </a:p>
      </dsp:txBody>
      <dsp:txXfrm>
        <a:off x="26387" y="3139586"/>
        <a:ext cx="10462826" cy="487766"/>
      </dsp:txXfrm>
    </dsp:sp>
    <dsp:sp modelId="{F3C88C9F-CA63-4D0A-9450-15F31504C76B}">
      <dsp:nvSpPr>
        <dsp:cNvPr id="0" name=""/>
        <dsp:cNvSpPr/>
      </dsp:nvSpPr>
      <dsp:spPr>
        <a:xfrm>
          <a:off x="0" y="3717099"/>
          <a:ext cx="10515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Transit Technical Service Program (TTSP)</a:t>
          </a:r>
        </a:p>
      </dsp:txBody>
      <dsp:txXfrm>
        <a:off x="26387" y="3743486"/>
        <a:ext cx="10462826" cy="487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C81D-9025-DB28-274E-CCF4DA5CD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3694A-57FD-A5AF-5D6E-812F25BC8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0D61E-E95F-A9FC-3685-32A49A7E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4DF67-C915-A37E-D51F-2D812D9D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879AA-B23C-9C84-26C7-9902EACB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4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8516-7849-FFCD-38D7-8A1E2430A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79AE7-9A41-2B15-198D-40664FEBE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B7B49-D424-C3E2-E23C-9A7409BA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503-A670-BD93-DD02-D7847B10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DE5A4-075A-6271-693B-0CB70EFD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22F0F-F2B9-9B15-4228-E9A4C9808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F3D2D-B784-E05B-DC17-56AE7B1DB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FD782-99D6-ECA2-201B-CBCCE31A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B2F17-F174-BCC6-0783-AA6DEF34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B101E-9CD1-ED27-A5CD-4B0A967F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5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DD393-B518-140B-90B9-4C516F07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B3B5B-DB79-3320-D539-3D5A8231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B8D9E-6D33-AD1F-B5D7-850A16AD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D92E7-BAD5-1CA9-846C-1C078BF7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AD905-A9D7-C2F4-F53A-83C7056A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7CD2-EC14-BBFA-2DF5-703C1F87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6C734-BD84-5939-F905-9A7BD96DD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F98A4-94D3-C360-23C4-60C2F914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0F593-60F8-804F-BF33-C64B072D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CABE7-869D-D07F-50C9-C87981A8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4186-6239-2485-C83A-0BF537C49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71C3-B2D6-EA3C-E5D6-FAFC7FED6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52FAD-B3CE-2A22-E26E-FCF9EC5D1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07256-AFF9-0EA4-68C8-CAED24F0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AF21C-DAC5-9DF3-A882-0FB5DA35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C5B91-1A7C-990C-501E-C06EC4EE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CFAA-F65C-3260-B90A-AF30F489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2E317-F266-15EB-3485-1E8134130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05622-A4EE-0D22-E55E-CCA493D48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6DA29-2C9B-F268-D695-39F69F37F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69E03-34AE-59C5-C7F3-EC07EDF0A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19CE8-A8F0-C2FD-C8F2-9488810B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D3E08-6D1B-D37E-F929-11815492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91315-2E7C-F14D-ABD6-1C781224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0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DA913-EEDA-C85E-06C5-A3A28678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3CDAB-7149-3BEB-1AC7-7B4C75DD6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896C1-CA06-B1D5-7795-12E8FFA3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8CA53-D2D6-AA44-CE54-25B6ADA4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509BC-F151-D32C-F9B1-F94BFBEE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4A23C-3779-F75B-7EB1-2B5F6995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CF322-4CF3-E672-18A0-36521446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3947F-DCA9-F9C8-38C4-4600DDEF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20BB-9805-F1C0-C60D-4E7EF6281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E6C9F-0F3A-5C4C-CE5F-6F4F98516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C4A93-21CD-AEE1-45DB-B3C0D276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339D4-E7CF-54B1-0712-348D3D5D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C1FDF-965A-DE60-79AE-73739A9B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1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F5E90-BAC3-C9E5-3284-EBCC6E619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E15C0-02C9-221B-5D65-FFFE5AB64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95C87-0369-79A1-FD31-966541002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78507-D6D1-7309-9CB2-C374B594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D2850-9C84-A61E-0EBA-9F179FF6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4DD0C-CB06-9D14-DA7E-E4906CE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4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10627-05E8-2E87-0DEA-B9E6E3F9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79057-7C83-0790-E2C3-4DF60CB39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8704A-D3BE-1407-E25E-DF7CA5114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85257A-B920-4D81-A017-C7AEBDAADBB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EE62-D046-CBCA-12FC-28FBB5C42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AD1C0-9170-CD43-445A-9E734167E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DE95EE-F97D-4D7D-945A-C48B1FA1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2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9498-2433-B279-7A2C-1FED4FFB9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anvaSans-Regular"/>
              </a:rPr>
              <a:t>E</a:t>
            </a:r>
            <a:r>
              <a:rPr lang="en-US" sz="5400" b="1" i="0" u="none" strike="noStrike" baseline="0" dirty="0">
                <a:latin typeface="CanvaSans-Regular"/>
              </a:rPr>
              <a:t>xperiences of a Designated </a:t>
            </a:r>
            <a:r>
              <a:rPr lang="en-US" sz="5400" b="1" dirty="0">
                <a:latin typeface="CanvaSans-Regular"/>
              </a:rPr>
              <a:t>R</a:t>
            </a:r>
            <a:r>
              <a:rPr lang="en-US" sz="5400" b="1" i="0" u="none" strike="noStrike" baseline="0" dirty="0">
                <a:latin typeface="CanvaSans-Regular"/>
              </a:rPr>
              <a:t>ural </a:t>
            </a:r>
            <a:r>
              <a:rPr lang="en-US" sz="5400" b="1" dirty="0">
                <a:latin typeface="CanvaSans-Regular"/>
              </a:rPr>
              <a:t>T</a:t>
            </a:r>
            <a:r>
              <a:rPr lang="en-US" sz="5400" b="1" i="0" u="none" strike="noStrike" baseline="0" dirty="0">
                <a:latin typeface="CanvaSans-Regular"/>
              </a:rPr>
              <a:t>ransit </a:t>
            </a:r>
            <a:r>
              <a:rPr lang="en-US" sz="5400" b="1" dirty="0">
                <a:latin typeface="CanvaSans-Regular"/>
              </a:rPr>
              <a:t>O</a:t>
            </a:r>
            <a:r>
              <a:rPr lang="en-US" sz="5400" b="1" i="0" u="none" strike="noStrike" baseline="0" dirty="0">
                <a:latin typeface="CanvaSans-Regular"/>
              </a:rPr>
              <a:t>rganization </a:t>
            </a:r>
            <a:r>
              <a:rPr lang="en-US" sz="5400" b="1" dirty="0">
                <a:latin typeface="CanvaSans-Regular"/>
              </a:rPr>
              <a:t>O</a:t>
            </a:r>
            <a:r>
              <a:rPr lang="en-US" sz="5400" b="1" i="0" u="none" strike="noStrike" baseline="0" dirty="0">
                <a:latin typeface="CanvaSans-Regular"/>
              </a:rPr>
              <a:t>perating in Texas</a:t>
            </a:r>
            <a:endParaRPr lang="en-US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1E572-D3F1-3413-D250-812614AE4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80797"/>
          </a:xfrm>
        </p:spPr>
        <p:txBody>
          <a:bodyPr>
            <a:normAutofit fontScale="92500" lnSpcReduction="20000"/>
          </a:bodyPr>
          <a:lstStyle/>
          <a:p>
            <a:endParaRPr lang="en-US" sz="4000" dirty="0"/>
          </a:p>
          <a:p>
            <a:r>
              <a:rPr lang="en-US" sz="4000" dirty="0"/>
              <a:t>What is it like to work with TXDOT?</a:t>
            </a:r>
          </a:p>
        </p:txBody>
      </p:sp>
    </p:spTree>
    <p:extLst>
      <p:ext uri="{BB962C8B-B14F-4D97-AF65-F5344CB8AC3E}">
        <p14:creationId xmlns:p14="http://schemas.microsoft.com/office/powerpoint/2010/main" val="74466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9E088-A876-5369-C0A8-5ABF3444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4959603" cy="1642969"/>
          </a:xfrm>
        </p:spPr>
        <p:txBody>
          <a:bodyPr anchor="b">
            <a:normAutofit/>
          </a:bodyPr>
          <a:lstStyle/>
          <a:p>
            <a:r>
              <a:rPr lang="en-US" sz="3700"/>
              <a:t>Heart of Texas Council of Governments  RTD</a:t>
            </a:r>
            <a:br>
              <a:rPr lang="en-US" sz="3700"/>
            </a:br>
            <a:endParaRPr lang="en-US" sz="370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96D7271-A6F3-CADE-2894-2C365468B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8"/>
            <a:ext cx="4959603" cy="352256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000" b="0" i="0" u="none" strike="noStrike" baseline="0">
              <a:latin typeface="Open Sans" panose="020B0606030504020204" pitchFamily="34" charset="0"/>
            </a:endParaRPr>
          </a:p>
          <a:p>
            <a:r>
              <a:rPr lang="en-US" sz="2000" b="0" i="0" u="none" strike="noStrike" baseline="0">
                <a:latin typeface="Open Sans" panose="020B0606030504020204" pitchFamily="34" charset="0"/>
              </a:rPr>
              <a:t>Service Area Population1: 114,926 </a:t>
            </a:r>
          </a:p>
          <a:p>
            <a:r>
              <a:rPr lang="en-US" sz="2000" b="0" i="0" u="none" strike="noStrike" baseline="0">
                <a:latin typeface="Open Sans" panose="020B0606030504020204" pitchFamily="34" charset="0"/>
              </a:rPr>
              <a:t>Service Area Land Area2: 4,490 Sq. Miles </a:t>
            </a:r>
          </a:p>
          <a:p>
            <a:r>
              <a:rPr lang="en-US" sz="2000" b="0" i="0" u="none" strike="noStrike" baseline="0">
                <a:latin typeface="Open Sans" panose="020B0606030504020204" pitchFamily="34" charset="0"/>
              </a:rPr>
              <a:t>Unlinked Passenger Trips3: 23,302 </a:t>
            </a:r>
          </a:p>
          <a:p>
            <a:r>
              <a:rPr lang="en-US" sz="2000" b="0" i="0" u="none" strike="noStrike" baseline="0">
                <a:latin typeface="Open Sans" panose="020B0606030504020204" pitchFamily="34" charset="0"/>
              </a:rPr>
              <a:t>Revenue Fleet3: 22 Vehicles </a:t>
            </a:r>
          </a:p>
          <a:p>
            <a:r>
              <a:rPr lang="en-US" sz="2000" b="0" i="0" u="none" strike="noStrike" baseline="0">
                <a:latin typeface="Open Sans" panose="020B0606030504020204" pitchFamily="34" charset="0"/>
              </a:rPr>
              <a:t>Transit Staff Counts5 Non-Operator: 3 </a:t>
            </a:r>
          </a:p>
          <a:p>
            <a:r>
              <a:rPr lang="en-US" sz="2000" b="0" i="0" u="none" strike="noStrike" baseline="0">
                <a:latin typeface="Open Sans" panose="020B0606030504020204" pitchFamily="34" charset="0"/>
              </a:rPr>
              <a:t>Operator: 16</a:t>
            </a:r>
          </a:p>
          <a:p>
            <a:endParaRPr lang="en-US" sz="2000" b="0" i="0" u="none" strike="noStrike" baseline="0">
              <a:latin typeface="Open Sans" panose="020B0606030504020204" pitchFamily="34" charset="0"/>
            </a:endParaRPr>
          </a:p>
          <a:p>
            <a:endParaRPr lang="en-US" sz="200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A58ACB3-F017-A11D-ED7D-CCD3E59CE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442" y="1535661"/>
            <a:ext cx="5201023" cy="337292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4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61E7EDE-CB4A-402F-B0FB-8640C35891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2BBEB8-4077-499F-80FD-AA9827A8D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8395" y="608243"/>
            <a:ext cx="3380205" cy="54450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D27D6-E529-E128-5C4C-75714DF8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91" y="1005303"/>
            <a:ext cx="2032490" cy="4427309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HOTCOG History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BB44159A-CB07-7DCE-D2CE-CB5C9D0C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498" y="1288934"/>
            <a:ext cx="5801194" cy="4280132"/>
          </a:xfrm>
        </p:spPr>
        <p:txBody>
          <a:bodyPr anchor="ctr">
            <a:normAutofit/>
          </a:bodyPr>
          <a:lstStyle/>
          <a:p>
            <a:r>
              <a:rPr lang="en-US" sz="1400" dirty="0"/>
              <a:t>FY2012-Bring all operations in house </a:t>
            </a:r>
          </a:p>
          <a:p>
            <a:r>
              <a:rPr lang="en-US" sz="1400" dirty="0"/>
              <a:t>FY2012-FY2013 All subcontractors quit simultaneously </a:t>
            </a:r>
          </a:p>
          <a:p>
            <a:r>
              <a:rPr lang="en-US" sz="1400" dirty="0"/>
              <a:t>FY2013 (6 months into) TTI and TXDOT no help almost broke</a:t>
            </a:r>
          </a:p>
          <a:p>
            <a:r>
              <a:rPr lang="en-US" sz="1400" dirty="0"/>
              <a:t>FY2013-2014 RFP for subcontractors</a:t>
            </a:r>
          </a:p>
          <a:p>
            <a:r>
              <a:rPr lang="en-US" sz="1400" dirty="0"/>
              <a:t>10/01/2013 Rep back </a:t>
            </a:r>
          </a:p>
          <a:p>
            <a:r>
              <a:rPr lang="en-US" sz="1400" dirty="0"/>
              <a:t>FY2014-FY2016 Subcontractors runs operations</a:t>
            </a:r>
          </a:p>
          <a:p>
            <a:r>
              <a:rPr lang="en-US" sz="1400" dirty="0"/>
              <a:t>FY2015 McLennan County creates its own RTD</a:t>
            </a:r>
          </a:p>
          <a:p>
            <a:r>
              <a:rPr lang="en-US" sz="1400" dirty="0"/>
              <a:t>FY2016- One contractor quits</a:t>
            </a:r>
          </a:p>
          <a:p>
            <a:r>
              <a:rPr lang="en-US" sz="1400" dirty="0"/>
              <a:t>FY2016-FY2018 Service operated by HOTCOG and 1 subcontractor</a:t>
            </a:r>
          </a:p>
          <a:p>
            <a:r>
              <a:rPr lang="en-US" sz="1400" dirty="0"/>
              <a:t>FY2018-service operated completely by HOTCOG</a:t>
            </a:r>
          </a:p>
          <a:p>
            <a:r>
              <a:rPr lang="en-US" sz="1400" dirty="0"/>
              <a:t>FY2020-TTSP</a:t>
            </a:r>
          </a:p>
          <a:p>
            <a:r>
              <a:rPr lang="en-US" sz="1400" dirty="0"/>
              <a:t>FY2020-Changr the color of  your buses</a:t>
            </a:r>
          </a:p>
          <a:p>
            <a:r>
              <a:rPr lang="en-US" sz="1400" dirty="0"/>
              <a:t>FY2020-Present  BLUE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F3B7728-0C26-4662-B285-85C64552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53319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8C367AD-9838-470A-87EF-678609CC8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70606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0CF1642-4E76-4223-A010-6334380A2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236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8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4D16-98B5-3E57-2ACC-2BAB40D8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Things to Consider in House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C387B9-BF46-A0F2-5325-AD28C51F0B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65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B4DE18-3AFB-7C57-F12E-5258745E3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TXDOT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E4A446C-629A-9185-8800-047BD716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2481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43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BDCBA-E21D-38FD-62C4-F20734DE7E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bg1"/>
                </a:solidFill>
                <a:effectLst/>
              </a:rPr>
              <a:t>“Working with some agencies can generate a unique and stimulating process that are often fluid in their dynamics.  The application of their decision making while managing and delivering effectual assessments can be worthy of note.”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bg1"/>
                </a:solidFill>
                <a:effectLst/>
              </a:rPr>
              <a:t> 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5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209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CanvaSans-Regular</vt:lpstr>
      <vt:lpstr>Open Sans</vt:lpstr>
      <vt:lpstr>Office Theme</vt:lpstr>
      <vt:lpstr>Experiences of a Designated Rural Transit Organization Operating in Texas</vt:lpstr>
      <vt:lpstr>Heart of Texas Council of Governments  RTD </vt:lpstr>
      <vt:lpstr>HOTCOG History</vt:lpstr>
      <vt:lpstr>Things to Consider in House</vt:lpstr>
      <vt:lpstr>TXDOT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Rep Pledger</dc:creator>
  <cp:lastModifiedBy>Rep Pledger</cp:lastModifiedBy>
  <cp:revision>3</cp:revision>
  <dcterms:created xsi:type="dcterms:W3CDTF">2024-07-26T14:21:58Z</dcterms:created>
  <dcterms:modified xsi:type="dcterms:W3CDTF">2024-07-31T19:12:01Z</dcterms:modified>
</cp:coreProperties>
</file>