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1" r:id="rId4"/>
    <p:sldMasterId id="2147483913" r:id="rId5"/>
    <p:sldMasterId id="2147483931" r:id="rId6"/>
    <p:sldMasterId id="2147483934" r:id="rId7"/>
    <p:sldMasterId id="2147483752" r:id="rId8"/>
    <p:sldMasterId id="2147483756" r:id="rId9"/>
    <p:sldMasterId id="2147484096" r:id="rId10"/>
    <p:sldMasterId id="2147483648" r:id="rId11"/>
  </p:sldMasterIdLst>
  <p:notesMasterIdLst>
    <p:notesMasterId r:id="rId41"/>
  </p:notesMasterIdLst>
  <p:sldIdLst>
    <p:sldId id="267" r:id="rId12"/>
    <p:sldId id="404" r:id="rId13"/>
    <p:sldId id="2147472309" r:id="rId14"/>
    <p:sldId id="2147472310" r:id="rId15"/>
    <p:sldId id="273" r:id="rId16"/>
    <p:sldId id="2147472311" r:id="rId17"/>
    <p:sldId id="2134806550" r:id="rId18"/>
    <p:sldId id="2147472308" r:id="rId19"/>
    <p:sldId id="258" r:id="rId20"/>
    <p:sldId id="259" r:id="rId21"/>
    <p:sldId id="299" r:id="rId22"/>
    <p:sldId id="300" r:id="rId23"/>
    <p:sldId id="330" r:id="rId24"/>
    <p:sldId id="338" r:id="rId25"/>
    <p:sldId id="295" r:id="rId26"/>
    <p:sldId id="319" r:id="rId27"/>
    <p:sldId id="281" r:id="rId28"/>
    <p:sldId id="400" r:id="rId29"/>
    <p:sldId id="399" r:id="rId30"/>
    <p:sldId id="402" r:id="rId31"/>
    <p:sldId id="391" r:id="rId32"/>
    <p:sldId id="340" r:id="rId33"/>
    <p:sldId id="397" r:id="rId34"/>
    <p:sldId id="396" r:id="rId35"/>
    <p:sldId id="373" r:id="rId36"/>
    <p:sldId id="335" r:id="rId37"/>
    <p:sldId id="395" r:id="rId38"/>
    <p:sldId id="372" r:id="rId39"/>
    <p:sldId id="27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BB8485-3DEB-0ACF-0EFC-66292534DEAF}" name="Zimmerman, Mariia (OST)" initials="Z(" userId="S::mariia.zimmerman@ad.dot.gov::8ffa6cbd-221c-4ddc-9e5b-99b214cea14c" providerId="AD"/>
  <p188:author id="{546CE4BD-3834-5494-6305-339989659767}" name="Close, Michael (OST)" initials="CM(" userId="S::michael.close@ad.dot.gov::12f7f0b9-0ac6-471c-b625-5e730283087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BD4F56-EE6B-4E9E-4C00-0E3450A75CE0}" v="834" dt="2024-07-30T01:06:54.7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microsoft.com/office/2015/10/relationships/revisionInfo" Target="revisionInfo.xml"/><Relationship Id="rId20" Type="http://schemas.openxmlformats.org/officeDocument/2006/relationships/slide" Target="slides/slide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42914B-4D0F-4C86-872E-652A393F9A67}" type="datetimeFigureOut">
              <a:t>7/29/2024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7D347-CE24-413F-9275-A6CC278AB12A}" type="slidenum">
              <a:t>‹#›</a:t>
            </a:fld>
            <a:endParaRPr lang="en-US"/>
          </a:p>
        </p:txBody>
      </p:sp>
    </p:spTree>
    <p:extLst>
      <p:ext uri="{BB962C8B-B14F-4D97-AF65-F5344CB8AC3E}">
        <p14:creationId xmlns:p14="http://schemas.microsoft.com/office/powerpoint/2010/main" val="4126759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1</a:t>
            </a:fld>
            <a:endParaRPr lang="en-US"/>
          </a:p>
        </p:txBody>
      </p:sp>
    </p:spTree>
    <p:extLst>
      <p:ext uri="{BB962C8B-B14F-4D97-AF65-F5344CB8AC3E}">
        <p14:creationId xmlns:p14="http://schemas.microsoft.com/office/powerpoint/2010/main" val="1262835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FD125A7-A42D-4DCB-AF1B-29C454C34B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847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a:t>To highlight a site host partnership success story:</a:t>
            </a:r>
          </a:p>
          <a:p>
            <a:pPr marL="171450" indent="-171450">
              <a:buFont typeface="Arial,Sans-Serif"/>
              <a:buChar char="•"/>
            </a:pPr>
            <a:r>
              <a:rPr lang="en-US"/>
              <a:t>West Virginia State Parks collaborated with the West Virginia Clean Cities Coalition to install Level 2 chargers at 9 park lodges throughout the state.</a:t>
            </a:r>
          </a:p>
          <a:p>
            <a:pPr marL="171450" indent="-171450">
              <a:buFont typeface="Arial,Sans-Serif"/>
              <a:buChar char="•"/>
            </a:pPr>
            <a:r>
              <a:rPr lang="en-US"/>
              <a:t>Park staff quickly found that providing free Level 2 charging boosted </a:t>
            </a:r>
            <a:r>
              <a:rPr lang="en-US" err="1"/>
              <a:t>visitorship</a:t>
            </a:r>
            <a:r>
              <a:rPr lang="en-US"/>
              <a:t> across the parks, and the folks using the chargers spent more time in gift shops, dining at park lodge restaurants, and even booking over night stays in lodge rooms and cabins.</a:t>
            </a:r>
          </a:p>
          <a:p>
            <a:pPr marL="171450" indent="-171450">
              <a:buFont typeface="Arial,Sans-Serif"/>
              <a:buChar char="•"/>
            </a:pPr>
            <a:r>
              <a:rPr lang="en-US"/>
              <a:t>All of which generated more than enough funds to make up for the costs associated with hosting Level 2 EV charging.</a:t>
            </a:r>
          </a:p>
        </p:txBody>
      </p:sp>
      <p:sp>
        <p:nvSpPr>
          <p:cNvPr id="4" name="Slide Number Placeholder 3"/>
          <p:cNvSpPr>
            <a:spLocks noGrp="1"/>
          </p:cNvSpPr>
          <p:nvPr>
            <p:ph type="sldNum" sz="quarter" idx="5"/>
          </p:nvPr>
        </p:nvSpPr>
        <p:spPr/>
        <p:txBody>
          <a:bodyPr/>
          <a:lstStyle/>
          <a:p>
            <a:fld id="{21F7D347-CE24-413F-9275-A6CC278AB12A}" type="slidenum">
              <a:rPr lang="en-US"/>
              <a:t>13</a:t>
            </a:fld>
            <a:endParaRPr lang="en-US"/>
          </a:p>
        </p:txBody>
      </p:sp>
    </p:spTree>
    <p:extLst>
      <p:ext uri="{BB962C8B-B14F-4D97-AF65-F5344CB8AC3E}">
        <p14:creationId xmlns:p14="http://schemas.microsoft.com/office/powerpoint/2010/main" val="3497203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ctr">
              <a:spcAft>
                <a:spcPts val="800"/>
              </a:spcAft>
              <a:defRPr/>
            </a:pPr>
            <a:r>
              <a:rPr lang="en-US" b="1"/>
              <a:t>Table of Contents</a:t>
            </a:r>
            <a:endParaRPr lang="en-US"/>
          </a:p>
          <a:p>
            <a:pPr marL="342265" indent="-342900">
              <a:spcAft>
                <a:spcPts val="800"/>
              </a:spcAft>
              <a:buFont typeface="Arial,Sans-Serif"/>
              <a:buChar char="•"/>
              <a:defRPr/>
            </a:pPr>
            <a:r>
              <a:rPr lang="en-US"/>
              <a:t>The Critical Role of Rural Communities in the U.S. Transportation System </a:t>
            </a:r>
            <a:endParaRPr lang="en-US">
              <a:ea typeface="Calibri"/>
              <a:cs typeface="Calibri"/>
            </a:endParaRPr>
          </a:p>
          <a:p>
            <a:pPr marL="342265" indent="-342900">
              <a:spcAft>
                <a:spcPts val="800"/>
              </a:spcAft>
              <a:buFont typeface="Arial,Sans-Serif"/>
              <a:buChar char="•"/>
              <a:defRPr/>
            </a:pPr>
            <a:r>
              <a:rPr lang="en-US"/>
              <a:t>Federal Funding and Financing </a:t>
            </a:r>
            <a:endParaRPr lang="en-US">
              <a:ea typeface="Calibri"/>
              <a:cs typeface="Calibri"/>
            </a:endParaRPr>
          </a:p>
          <a:p>
            <a:pPr marL="342265" indent="-342900">
              <a:spcAft>
                <a:spcPts val="800"/>
              </a:spcAft>
              <a:buFont typeface="Arial,Sans-Serif"/>
              <a:buChar char="•"/>
              <a:defRPr/>
            </a:pPr>
            <a:r>
              <a:rPr lang="en-US"/>
              <a:t>Who Is Eligible to Apply for Discretionary Grants? </a:t>
            </a:r>
            <a:endParaRPr lang="en-US">
              <a:ea typeface="Calibri"/>
              <a:cs typeface="Calibri"/>
            </a:endParaRPr>
          </a:p>
          <a:p>
            <a:pPr marL="342265" indent="-342900">
              <a:spcAft>
                <a:spcPts val="800"/>
              </a:spcAft>
              <a:buFont typeface="Arial,Sans-Serif"/>
              <a:buChar char="•"/>
              <a:defRPr/>
            </a:pPr>
            <a:r>
              <a:rPr lang="en-US" b="1"/>
              <a:t>The Grant Application Process </a:t>
            </a:r>
            <a:endParaRPr lang="en-US"/>
          </a:p>
          <a:p>
            <a:pPr marL="342265" indent="-342900">
              <a:spcAft>
                <a:spcPts val="800"/>
              </a:spcAft>
              <a:buFont typeface="Arial,Sans-Serif"/>
              <a:buChar char="•"/>
              <a:defRPr/>
            </a:pPr>
            <a:r>
              <a:rPr lang="en-US"/>
              <a:t>Maximizing Award Success </a:t>
            </a:r>
            <a:endParaRPr lang="en-US">
              <a:ea typeface="Calibri"/>
              <a:cs typeface="Calibri"/>
            </a:endParaRPr>
          </a:p>
          <a:p>
            <a:pPr marL="342265" indent="-342900">
              <a:spcAft>
                <a:spcPts val="800"/>
              </a:spcAft>
              <a:buFont typeface="Arial,Sans-Serif"/>
              <a:buChar char="•"/>
              <a:defRPr/>
            </a:pPr>
            <a:r>
              <a:rPr lang="en-US"/>
              <a:t>USDOT Discretionary Grant Programs </a:t>
            </a:r>
            <a:endParaRPr lang="en-US">
              <a:ea typeface="Calibri"/>
              <a:cs typeface="Calibri"/>
            </a:endParaRPr>
          </a:p>
          <a:p>
            <a:pPr marL="342265" indent="-342900">
              <a:spcAft>
                <a:spcPts val="800"/>
              </a:spcAft>
              <a:buFont typeface="Arial,Sans-Serif"/>
              <a:buChar char="•"/>
              <a:defRPr/>
            </a:pPr>
            <a:r>
              <a:rPr lang="en-US"/>
              <a:t>Non-USDOT Discretionary Grants</a:t>
            </a:r>
          </a:p>
        </p:txBody>
      </p:sp>
      <p:sp>
        <p:nvSpPr>
          <p:cNvPr id="4" name="Slide Number Placeholder 3"/>
          <p:cNvSpPr>
            <a:spLocks noGrp="1"/>
          </p:cNvSpPr>
          <p:nvPr>
            <p:ph type="sldNum" sz="quarter" idx="5"/>
          </p:nvPr>
        </p:nvSpPr>
        <p:spPr/>
        <p:txBody>
          <a:bodyPr/>
          <a:lstStyle/>
          <a:p>
            <a:fld id="{AFD125A7-A42D-4DCB-AF1B-29C454C34B68}" type="slidenum">
              <a:rPr lang="en-US" smtClean="0"/>
              <a:t>14</a:t>
            </a:fld>
            <a:endParaRPr lang="en-US"/>
          </a:p>
        </p:txBody>
      </p:sp>
    </p:spTree>
    <p:extLst>
      <p:ext uri="{BB962C8B-B14F-4D97-AF65-F5344CB8AC3E}">
        <p14:creationId xmlns:p14="http://schemas.microsoft.com/office/powerpoint/2010/main" val="3558470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defRPr/>
            </a:pPr>
            <a:r>
              <a:rPr lang="en-US">
                <a:cs typeface="Calibri"/>
              </a:rPr>
              <a:t>***Add picture of a grant page from the next slide if the next slide is not included in your presentation***</a:t>
            </a:r>
            <a:endParaRPr lang="en-US"/>
          </a:p>
          <a:p>
            <a:pPr>
              <a:defRPr/>
            </a:pPr>
            <a:endParaRPr lang="en-US"/>
          </a:p>
          <a:p>
            <a:pPr marL="0" marR="0" lvl="0" indent="0" algn="l" defTabSz="914400">
              <a:lnSpc>
                <a:spcPct val="100000"/>
              </a:lnSpc>
              <a:spcBef>
                <a:spcPts val="0"/>
              </a:spcBef>
              <a:spcAft>
                <a:spcPts val="0"/>
              </a:spcAft>
              <a:buClrTx/>
              <a:buSzTx/>
              <a:buFont typeface="Wingdings" panose="05000000000000000000" pitchFamily="2" charset="2"/>
              <a:buNone/>
              <a:tabLst/>
              <a:defRPr/>
            </a:pPr>
            <a:r>
              <a:rPr lang="en-US" sz="1200" b="0" i="0" u="none" strike="noStrike" kern="1200">
                <a:solidFill>
                  <a:schemeClr val="tx1"/>
                </a:solidFill>
                <a:effectLst/>
                <a:latin typeface="+mn-lt"/>
                <a:ea typeface="+mn-ea"/>
                <a:cs typeface="+mn-cs"/>
              </a:rPr>
              <a:t>The dashboard provides an interactive way to search and filter through federal discretionary grant opportunities, based on your specific needs.</a:t>
            </a:r>
            <a:endParaRPr lang="en-US">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i="0" u="none" strike="noStrike" kern="1200">
                <a:solidFill>
                  <a:schemeClr val="tx1"/>
                </a:solidFill>
                <a:effectLst/>
                <a:latin typeface="+mn-lt"/>
                <a:ea typeface="+mn-ea"/>
                <a:cs typeface="+mn-cs"/>
              </a:rPr>
              <a:t>It includes over 90 grant programs across DOT and Non-DOT agencies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i="0" u="none" strike="noStrike" kern="1200">
                <a:solidFill>
                  <a:schemeClr val="tx1"/>
                </a:solidFill>
                <a:effectLst/>
                <a:latin typeface="+mn-lt"/>
                <a:ea typeface="+mn-ea"/>
                <a:cs typeface="+mn-cs"/>
              </a:rPr>
              <a:t>Ability to search and filter through grants by criteria such as activity, applicant, and transportation type,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i="0" u="none" strike="noStrike" kern="1200">
                <a:solidFill>
                  <a:schemeClr val="tx1"/>
                </a:solidFill>
                <a:effectLst/>
                <a:latin typeface="+mn-lt"/>
                <a:ea typeface="+mn-ea"/>
                <a:cs typeface="+mn-cs"/>
              </a:rPr>
              <a:t>It includes filters specially designed for rural and Tribal communities, so you can quickly identify programs that could have a match or set-aside benefit.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i="0" u="none" strike="noStrike" kern="1200">
                <a:solidFill>
                  <a:schemeClr val="tx1"/>
                </a:solidFill>
                <a:effectLst/>
                <a:latin typeface="+mn-lt"/>
                <a:ea typeface="+mn-ea"/>
                <a:cs typeface="+mn-cs"/>
              </a:rPr>
              <a:t>Finally, there’s also a function that allows you to download your results as an Excel CSV file, so you can then attach it to an email and share what you find with others.</a:t>
            </a:r>
          </a:p>
        </p:txBody>
      </p:sp>
      <p:sp>
        <p:nvSpPr>
          <p:cNvPr id="4" name="Slide Number Placeholder 3"/>
          <p:cNvSpPr>
            <a:spLocks noGrp="1"/>
          </p:cNvSpPr>
          <p:nvPr>
            <p:ph type="sldNum" sz="quarter" idx="5"/>
          </p:nvPr>
        </p:nvSpPr>
        <p:spPr/>
        <p:txBody>
          <a:bodyPr/>
          <a:lstStyle/>
          <a:p>
            <a:fld id="{AFD125A7-A42D-4DCB-AF1B-29C454C34B68}" type="slidenum">
              <a:rPr lang="en-US" smtClean="0"/>
              <a:t>15</a:t>
            </a:fld>
            <a:endParaRPr lang="en-US"/>
          </a:p>
        </p:txBody>
      </p:sp>
    </p:spTree>
    <p:extLst>
      <p:ext uri="{BB962C8B-B14F-4D97-AF65-F5344CB8AC3E}">
        <p14:creationId xmlns:p14="http://schemas.microsoft.com/office/powerpoint/2010/main" val="3417690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D98A2-784B-4446-AA0D-FA19C6CF18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812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Missouri statewide wildlife vehicle collision reduction analysis and hotspot mitigation measure feasibility study Missouri Department of Transportation Statewide MO $ 320,000 The Missouri Department of Transportation (MoDOT) will receive $320,000 to collaboratively develop a statewide plan to identify hot spots and mitigation measures. MoDOT will perform a WVC hotspot analysis to identify high WVC road segments, then rank priority areas and conduct feasibility studies to develop </a:t>
            </a:r>
            <a:r>
              <a:rPr lang="en-US" dirty="0" err="1"/>
              <a:t>sitespecific</a:t>
            </a:r>
            <a:r>
              <a:rPr lang="en-US" dirty="0"/>
              <a:t> recommendations for cost effective WVC mitigation recommendations to ensure the safety of the traveling public and help promote habitat connectivity in the State. </a:t>
            </a:r>
          </a:p>
        </p:txBody>
      </p:sp>
      <p:sp>
        <p:nvSpPr>
          <p:cNvPr id="4" name="Slide Number Placeholder 3"/>
          <p:cNvSpPr>
            <a:spLocks noGrp="1"/>
          </p:cNvSpPr>
          <p:nvPr>
            <p:ph type="sldNum" sz="quarter" idx="5"/>
          </p:nvPr>
        </p:nvSpPr>
        <p:spPr/>
        <p:txBody>
          <a:bodyPr/>
          <a:lstStyle/>
          <a:p>
            <a:fld id="{F6DD98A2-784B-4446-AA0D-FA19C6CF18DD}" type="slidenum">
              <a:rPr lang="en-US"/>
              <a:t>17</a:t>
            </a:fld>
            <a:endParaRPr lang="en-US"/>
          </a:p>
        </p:txBody>
      </p:sp>
    </p:spTree>
    <p:extLst>
      <p:ext uri="{BB962C8B-B14F-4D97-AF65-F5344CB8AC3E}">
        <p14:creationId xmlns:p14="http://schemas.microsoft.com/office/powerpoint/2010/main" val="2525683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a:t>
            </a:r>
          </a:p>
          <a:p>
            <a:r>
              <a:rPr lang="en-US"/>
              <a:t>Lowcountry Council of Governments</a:t>
            </a:r>
          </a:p>
          <a:p>
            <a:r>
              <a:rPr lang="en-US"/>
              <a:t>Lowcountry Transportation Resilience Improvement Plan</a:t>
            </a:r>
          </a:p>
          <a:p>
            <a:r>
              <a:rPr lang="en-US"/>
              <a:t>The Lowcountry Council of Governments will receive over $350,000 to create a Resilience Improvement Plan that focuses on flooding and erosion of roadways due to hurricanes, storm surges, high tides, and rising sea levels. The project area is the southeastern corner of South Carolina, including the counties of Beaufort, Colleton, Hampton, and Jasper. The plan will identify priority projects aimed at improving the region’s ability to respond to extreme weather events and natural disasters and to be prepared for changing conditions.</a:t>
            </a:r>
          </a:p>
          <a:p>
            <a:pPr algn="r"/>
            <a:r>
              <a:rPr lang="en-US"/>
              <a:t>$352,338</a:t>
            </a:r>
          </a:p>
          <a:p>
            <a:r>
              <a:rPr lang="en-US" dirty="0"/>
              <a:t>Planning</a:t>
            </a:r>
          </a:p>
        </p:txBody>
      </p:sp>
      <p:sp>
        <p:nvSpPr>
          <p:cNvPr id="4" name="Slide Number Placeholder 3"/>
          <p:cNvSpPr>
            <a:spLocks noGrp="1"/>
          </p:cNvSpPr>
          <p:nvPr>
            <p:ph type="sldNum" sz="quarter" idx="5"/>
          </p:nvPr>
        </p:nvSpPr>
        <p:spPr/>
        <p:txBody>
          <a:bodyPr/>
          <a:lstStyle/>
          <a:p>
            <a:fld id="{F6DD98A2-784B-4446-AA0D-FA19C6CF18DD}" type="slidenum">
              <a:rPr lang="en-US"/>
              <a:t>18</a:t>
            </a:fld>
            <a:endParaRPr lang="en-US"/>
          </a:p>
        </p:txBody>
      </p:sp>
    </p:spTree>
    <p:extLst>
      <p:ext uri="{BB962C8B-B14F-4D97-AF65-F5344CB8AC3E}">
        <p14:creationId xmlns:p14="http://schemas.microsoft.com/office/powerpoint/2010/main" val="2461613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575555"/>
                </a:solidFill>
                <a:effectLst/>
                <a:latin typeface="Trebuchet MS" panose="020B0603020202020204" pitchFamily="34" charset="0"/>
              </a:rPr>
              <a:t>What factors will be considered when reviewing ATIIP grant applications?</a:t>
            </a:r>
          </a:p>
          <a:p>
            <a:pPr algn="l">
              <a:buFont typeface="Arial" panose="020B0604020202020204" pitchFamily="34" charset="0"/>
              <a:buChar char="•"/>
            </a:pPr>
            <a:r>
              <a:rPr lang="en-US" b="0" i="0">
                <a:solidFill>
                  <a:srgbClr val="000000"/>
                </a:solidFill>
                <a:effectLst/>
                <a:latin typeface="Verdana" panose="020B0604030504040204" pitchFamily="34" charset="0"/>
              </a:rPr>
              <a:t>Whether the project is likely to provide substantial additional opportunities for walking and bicycling, including effective plans to create an active transportation </a:t>
            </a:r>
            <a:r>
              <a:rPr lang="en-US" b="0" i="1">
                <a:solidFill>
                  <a:srgbClr val="000000"/>
                </a:solidFill>
                <a:effectLst/>
                <a:latin typeface="Verdana" panose="020B0604030504040204" pitchFamily="34" charset="0"/>
              </a:rPr>
              <a:t>network connecting destinations within or between communities</a:t>
            </a:r>
            <a:r>
              <a:rPr lang="en-US" b="0" i="0">
                <a:solidFill>
                  <a:srgbClr val="000000"/>
                </a:solidFill>
                <a:effectLst/>
                <a:latin typeface="Verdana" panose="020B0604030504040204" pitchFamily="34" charset="0"/>
              </a:rPr>
              <a:t>, including schools, workplaces, residences, businesses, recreation areas, and other community areas, or an active transportation </a:t>
            </a:r>
            <a:r>
              <a:rPr lang="en-US" b="0" i="1">
                <a:solidFill>
                  <a:srgbClr val="000000"/>
                </a:solidFill>
                <a:effectLst/>
                <a:latin typeface="Verdana" panose="020B0604030504040204" pitchFamily="34" charset="0"/>
              </a:rPr>
              <a:t>spine connecting two or more communities, metropolitan regions, or States</a:t>
            </a:r>
            <a:r>
              <a:rPr lang="en-US" b="0" i="0">
                <a:solidFill>
                  <a:srgbClr val="000000"/>
                </a:solidFill>
                <a:effectLst/>
                <a:latin typeface="Verdana" panose="020B0604030504040204" pitchFamily="34" charset="0"/>
              </a:rPr>
              <a:t>; and to integrate active transportation facilities with transit services, where available, to improve access to public transportation.</a:t>
            </a:r>
          </a:p>
          <a:p>
            <a:pPr algn="l">
              <a:buFont typeface="Arial" panose="020B0604020202020204" pitchFamily="34" charset="0"/>
              <a:buChar char="•"/>
            </a:pPr>
            <a:r>
              <a:rPr lang="en-US" b="0" i="0">
                <a:solidFill>
                  <a:srgbClr val="000000"/>
                </a:solidFill>
                <a:effectLst/>
                <a:latin typeface="Verdana" panose="020B0604030504040204" pitchFamily="34" charset="0"/>
              </a:rPr>
              <a:t>Whether the applicant demonstrates broad community support through the use of public input in the development of transportation plans and the commitment of community leaders to the success and timely implementation of the project.</a:t>
            </a:r>
          </a:p>
          <a:p>
            <a:pPr algn="l">
              <a:buFont typeface="Arial" panose="020B0604020202020204" pitchFamily="34" charset="0"/>
              <a:buChar char="•"/>
            </a:pPr>
            <a:r>
              <a:rPr lang="en-US" b="0" i="0">
                <a:solidFill>
                  <a:srgbClr val="000000"/>
                </a:solidFill>
                <a:effectLst/>
                <a:latin typeface="Verdana" panose="020B0604030504040204" pitchFamily="34" charset="0"/>
              </a:rPr>
              <a:t>Whether the applicant demonstrates how investment in active transportation will advance safety for pedestrians and cyclists, accessibility to jobs and key destinations, economic competitiveness, environmental protection, and quality of life.</a:t>
            </a:r>
          </a:p>
        </p:txBody>
      </p:sp>
      <p:sp>
        <p:nvSpPr>
          <p:cNvPr id="4" name="Slide Number Placeholder 3"/>
          <p:cNvSpPr>
            <a:spLocks noGrp="1"/>
          </p:cNvSpPr>
          <p:nvPr>
            <p:ph type="sldNum" sz="quarter" idx="5"/>
          </p:nvPr>
        </p:nvSpPr>
        <p:spPr/>
        <p:txBody>
          <a:bodyPr/>
          <a:lstStyle/>
          <a:p>
            <a:fld id="{21F7D347-CE24-413F-9275-A6CC278AB12A}" type="slidenum">
              <a:rPr lang="en-US" smtClean="0"/>
              <a:t>20</a:t>
            </a:fld>
            <a:endParaRPr lang="en-US"/>
          </a:p>
        </p:txBody>
      </p:sp>
    </p:spTree>
    <p:extLst>
      <p:ext uri="{BB962C8B-B14F-4D97-AF65-F5344CB8AC3E}">
        <p14:creationId xmlns:p14="http://schemas.microsoft.com/office/powerpoint/2010/main" val="1469908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065" marR="5080" indent="0">
              <a:lnSpc>
                <a:spcPts val="3030"/>
              </a:lnSpc>
              <a:spcBef>
                <a:spcPts val="470"/>
              </a:spcBef>
              <a:spcAft>
                <a:spcPts val="1000"/>
              </a:spcAft>
              <a:buFont typeface="Arial,Sans-Serif"/>
              <a:buNone/>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8F75452-187C-4EA5-97D9-F199B7A23B6B}"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22</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86085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300"/>
              </a:spcAft>
              <a:buFont typeface="Arial"/>
              <a:buChar char="•"/>
            </a:pPr>
            <a:r>
              <a:rPr lang="en-US"/>
              <a:t>In FY23 304 awards were made to rural communities totaling $189,054,161 (~1/2 of all award recipients).</a:t>
            </a:r>
            <a:endParaRPr lang="en-US">
              <a:ea typeface="Calibri" panose="020F0502020204030204"/>
              <a:cs typeface="Calibri" panose="020F0502020204030204"/>
            </a:endParaRPr>
          </a:p>
          <a:p>
            <a:pPr marL="171450" indent="-171450">
              <a:spcAft>
                <a:spcPts val="300"/>
              </a:spcAft>
              <a:buFont typeface="Arial"/>
              <a:buChar char="•"/>
            </a:pPr>
            <a:r>
              <a:rPr lang="en-US"/>
              <a:t>Next Notice of Funding Opportunity is expected in February 2024.</a:t>
            </a:r>
            <a:endParaRPr lang="en-US">
              <a:ea typeface="Calibri" panose="020F0502020204030204"/>
              <a:cs typeface="Calibri" panose="020F0502020204030204"/>
            </a:endParaRPr>
          </a:p>
          <a:p>
            <a:pPr marL="171450" indent="-171450">
              <a:lnSpc>
                <a:spcPct val="90000"/>
              </a:lnSpc>
              <a:spcBef>
                <a:spcPts val="1000"/>
              </a:spcBef>
              <a:buFont typeface="Arial"/>
              <a:buChar char="•"/>
            </a:pPr>
            <a:r>
              <a:rPr lang="en-US"/>
              <a:t>City of Globe, Arizona (population 7,162)</a:t>
            </a:r>
            <a:endParaRPr lang="en-US">
              <a:cs typeface="Calibri" panose="020F0502020204030204"/>
            </a:endParaRPr>
          </a:p>
          <a:p>
            <a:pPr marL="628650" lvl="1" indent="-171450">
              <a:lnSpc>
                <a:spcPct val="90000"/>
              </a:lnSpc>
              <a:spcBef>
                <a:spcPts val="500"/>
              </a:spcBef>
              <a:buFont typeface="Arial"/>
              <a:buChar char="•"/>
            </a:pPr>
            <a:r>
              <a:rPr lang="en-US"/>
              <a:t>Received $124,846 to develop comprehensive safety action plan and use temporary solar-powered pedestrian beacon installations, crosswalk surface treatments, signing, pop-up bike lanes, narrowing corridor treatments with surface treatments, curb extensions (bulb-outs) with landscaping elements with recycled materials planters, and plastic delineators.</a:t>
            </a:r>
            <a:endParaRPr lang="en-US">
              <a:cs typeface="Calibri" panose="020F0502020204030204"/>
            </a:endParaRPr>
          </a:p>
          <a:p>
            <a:pPr marL="171450" indent="-171450">
              <a:lnSpc>
                <a:spcPct val="90000"/>
              </a:lnSpc>
              <a:spcBef>
                <a:spcPts val="1000"/>
              </a:spcBef>
              <a:buFont typeface="Arial"/>
              <a:buChar char="•"/>
            </a:pPr>
            <a:r>
              <a:rPr lang="en-US"/>
              <a:t>City of Thomasville, Georgia (population 18,867)</a:t>
            </a:r>
            <a:endParaRPr lang="en-US">
              <a:cs typeface="Calibri" panose="020F0502020204030204"/>
            </a:endParaRPr>
          </a:p>
          <a:p>
            <a:pPr marL="628650" lvl="1" indent="-171450">
              <a:lnSpc>
                <a:spcPct val="90000"/>
              </a:lnSpc>
              <a:spcBef>
                <a:spcPts val="500"/>
              </a:spcBef>
              <a:buFont typeface="Arial"/>
              <a:buChar char="•"/>
            </a:pPr>
            <a:r>
              <a:rPr lang="en-US"/>
              <a:t>Received $175,000 to conduct a demonstration project on the West Jackson corridor to test proposed safety measures such as buffered bike lanes, on‐street parking, landscape planters, mid‐block crossings, and curb extensions.</a:t>
            </a:r>
            <a:endParaRPr lang="en-US">
              <a:cs typeface="Calibri" panose="020F0502020204030204"/>
            </a:endParaRPr>
          </a:p>
          <a:p>
            <a:pPr marL="171450" indent="-171450">
              <a:lnSpc>
                <a:spcPct val="90000"/>
              </a:lnSpc>
              <a:spcBef>
                <a:spcPts val="1000"/>
              </a:spcBef>
              <a:buFont typeface="Arial"/>
              <a:buChar char="•"/>
            </a:pPr>
            <a:r>
              <a:rPr lang="en-US"/>
              <a:t>City of Decorah, Iowa (population 7,747)</a:t>
            </a:r>
            <a:endParaRPr lang="en-US">
              <a:cs typeface="Calibri" panose="020F0502020204030204"/>
            </a:endParaRPr>
          </a:p>
          <a:p>
            <a:pPr marL="628650" lvl="1" indent="-171450">
              <a:lnSpc>
                <a:spcPct val="90000"/>
              </a:lnSpc>
              <a:spcBef>
                <a:spcPts val="500"/>
              </a:spcBef>
              <a:buFont typeface="Arial"/>
              <a:buChar char="•"/>
            </a:pPr>
            <a:r>
              <a:rPr lang="en-US"/>
              <a:t>Received $283,286 to develop a comprehensive safety action plan and supplemental planning to update the ADA Transition Plan and an evaluate the streetlights.</a:t>
            </a:r>
            <a:endParaRPr lang="en-US">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6DD98A2-784B-4446-AA0D-FA19C6CF18DD}" type="slidenum">
              <a:rPr lang="en-US"/>
              <a:t>23</a:t>
            </a:fld>
            <a:endParaRPr lang="en-US"/>
          </a:p>
        </p:txBody>
      </p:sp>
    </p:spTree>
    <p:extLst>
      <p:ext uri="{BB962C8B-B14F-4D97-AF65-F5344CB8AC3E}">
        <p14:creationId xmlns:p14="http://schemas.microsoft.com/office/powerpoint/2010/main" val="938030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dirty="0">
                <a:effectLst/>
                <a:latin typeface="Segoe UI" panose="020B0502040204020203" pitchFamily="34" charset="0"/>
              </a:rPr>
              <a:t>TCN is a whole-of-government approach that coordinates TA and capacity building resources for urban, rural, and Tribal communities to help them identify, coordinate, and obtain TA to successfully compete and utilize the unprecedented and historic BIL and IRA investments that are helping address communities' economic, climate, and infrastructure needs. </a:t>
            </a:r>
          </a:p>
          <a:p>
            <a:pPr marL="0" indent="0">
              <a:buFont typeface="Arial" panose="020B0604020202020204" pitchFamily="34" charset="0"/>
              <a:buNone/>
            </a:pPr>
            <a:endParaRPr lang="en-US" sz="1800" dirty="0">
              <a:effectLst/>
              <a:latin typeface="Segoe UI" panose="020B0502040204020203" pitchFamily="34" charset="0"/>
            </a:endParaRPr>
          </a:p>
          <a:p>
            <a:pPr marL="0" indent="0">
              <a:buFont typeface="Arial" panose="020B0604020202020204" pitchFamily="34" charset="0"/>
              <a:buNone/>
            </a:pPr>
            <a:r>
              <a:rPr lang="en-US" sz="1800" dirty="0">
                <a:effectLst/>
                <a:latin typeface="Segoe UI" panose="020B0502040204020203" pitchFamily="34" charset="0"/>
              </a:rPr>
              <a:t>This includes TA support in grant and financial management, pre-development assistance, community engagement, and overall planning and project delivery support. </a:t>
            </a:r>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2</a:t>
            </a:fld>
            <a:endParaRPr lang="en-US"/>
          </a:p>
        </p:txBody>
      </p:sp>
    </p:spTree>
    <p:extLst>
      <p:ext uri="{BB962C8B-B14F-4D97-AF65-F5344CB8AC3E}">
        <p14:creationId xmlns:p14="http://schemas.microsoft.com/office/powerpoint/2010/main" val="3427110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i="0" dirty="0">
                <a:solidFill>
                  <a:srgbClr val="343F4E"/>
                </a:solidFill>
                <a:effectLst/>
                <a:latin typeface="Source Sans Pro"/>
                <a:ea typeface="Source Sans Pro"/>
              </a:rPr>
              <a:t>Planning and Demonstration grants can be used for a variety of activities, including developing or updating an Action Plan, conducting supplemental planning, or completing demonstration activities. Communities that do not already have a qualifying Action Plan should apply for funds to develop an Action Plan and may include supplemental planning and/or demonstration activities in their application.</a:t>
            </a:r>
            <a:r>
              <a:rPr lang="en-US" dirty="0">
                <a:solidFill>
                  <a:srgbClr val="343F4E"/>
                </a:solidFill>
                <a:latin typeface="Source Sans Pro"/>
                <a:ea typeface="Source Sans Pro"/>
              </a:rPr>
              <a:t> </a:t>
            </a:r>
            <a:endParaRPr lang="en-US" b="0" i="0" dirty="0">
              <a:solidFill>
                <a:srgbClr val="343F4E"/>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343F4E"/>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43F4E"/>
                </a:solidFill>
                <a:effectLst/>
                <a:latin typeface="Source Sans Pro"/>
                <a:ea typeface="Source Sans Pro"/>
              </a:rPr>
              <a:t>First let’s talk about Action Plans. There are eight main components to it. Planning uses data and analysis to identify a community’s safety problems. The community also engages the public and other stakeholders in a process-oriented approach, and based on all that information a list of projects and strategies are developed to address the identified safety problems. The NOFO and the Action Plan webinar give more detail about what constitutes a “comprehensive safety action plan” than in this presentation, but that’s the quick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343F4E"/>
              </a:solidFill>
              <a:effectLst/>
              <a:latin typeface="Source Sans Pro" panose="020B0503030403020204" pitchFamily="34" charset="0"/>
            </a:endParaRPr>
          </a:p>
          <a:p>
            <a:pPr>
              <a:defRPr/>
            </a:pPr>
            <a:r>
              <a:rPr lang="en-US" b="0" i="0" dirty="0">
                <a:solidFill>
                  <a:srgbClr val="343F4E"/>
                </a:solidFill>
                <a:effectLst/>
                <a:latin typeface="Source Sans Pro"/>
                <a:ea typeface="Source Sans Pro"/>
              </a:rPr>
              <a:t>Note that project-level planning such as environmental reviews such as NEPA, as well as preliminary engineering and design, for specific projects in an Action</a:t>
            </a:r>
            <a:r>
              <a:rPr lang="en-US" dirty="0">
                <a:solidFill>
                  <a:srgbClr val="343F4E"/>
                </a:solidFill>
                <a:latin typeface="Source Sans Pro"/>
                <a:ea typeface="Source Sans Pro"/>
              </a:rPr>
              <a:t> Plan</a:t>
            </a:r>
            <a:r>
              <a:rPr lang="en-US" b="0" i="0" dirty="0">
                <a:solidFill>
                  <a:srgbClr val="343F4E"/>
                </a:solidFill>
                <a:effectLst/>
                <a:latin typeface="Source Sans Pro"/>
                <a:ea typeface="Source Sans Pro"/>
              </a:rPr>
              <a:t> are not considered supplemental planning nor demonstration activities and cannot be funded using a Planning and Demonstration Grant. NEPA and project engineering design is an eligible activity for Implementation Grants, however.</a:t>
            </a:r>
            <a:r>
              <a:rPr lang="en-US" dirty="0">
                <a:solidFill>
                  <a:srgbClr val="343F4E"/>
                </a:solidFill>
                <a:latin typeface="Source Sans Pro"/>
                <a:ea typeface="Source Sans Pro"/>
              </a:rPr>
              <a:t> </a:t>
            </a:r>
            <a:endParaRPr lang="en-US" b="0" i="0" dirty="0">
              <a:solidFill>
                <a:srgbClr val="343F4E"/>
              </a:solidFill>
              <a:effectLst/>
              <a:latin typeface="Source Sans Pro" panose="020B0503030403020204" pitchFamily="34" charset="0"/>
              <a:ea typeface="Source Sans 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343F4E"/>
              </a:solidFill>
              <a:effectLst/>
              <a:latin typeface="Source Sans Pro" panose="020B0503030403020204" pitchFamily="34" charset="0"/>
            </a:endParaRPr>
          </a:p>
          <a:p>
            <a:pPr>
              <a:defRPr/>
            </a:pPr>
            <a:r>
              <a:rPr lang="en-US" b="0" i="0" dirty="0">
                <a:solidFill>
                  <a:srgbClr val="343F4E"/>
                </a:solidFill>
                <a:effectLst/>
                <a:latin typeface="Source Sans Pro"/>
                <a:ea typeface="Source Sans Pro"/>
              </a:rPr>
              <a:t>Let’s talk through supplemental planning and demonstration activities next.</a:t>
            </a:r>
            <a:r>
              <a:rPr lang="en-US" dirty="0">
                <a:solidFill>
                  <a:srgbClr val="343F4E"/>
                </a:solidFill>
                <a:latin typeface="Source Sans Pro"/>
                <a:ea typeface="Source Sans Pro"/>
              </a:rPr>
              <a:t> </a:t>
            </a:r>
            <a:endParaRPr lang="en-US" b="0" i="0" dirty="0">
              <a:solidFill>
                <a:srgbClr val="343F4E"/>
              </a:solidFill>
              <a:effectLst/>
              <a:latin typeface="Source Sans Pro" panose="020B0503030403020204" pitchFamily="34" charset="0"/>
              <a:ea typeface="Source Sans 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343F4E"/>
              </a:solidFill>
              <a:effectLst/>
              <a:latin typeface="Source Sans Pro" panose="020B0503030403020204" pitchFamily="34" charset="0"/>
            </a:endParaRPr>
          </a:p>
          <a:p>
            <a:pPr>
              <a:defRPr/>
            </a:pPr>
            <a:r>
              <a:rPr lang="en-US" b="0" i="0" dirty="0">
                <a:solidFill>
                  <a:srgbClr val="343F4E"/>
                </a:solidFill>
                <a:effectLst/>
                <a:latin typeface="Source Sans Pro"/>
                <a:ea typeface="Source Sans Pro"/>
              </a:rPr>
              <a:t>Supplemental planning updates or </a:t>
            </a:r>
            <a:r>
              <a:rPr lang="en-US" b="1" i="0" dirty="0">
                <a:solidFill>
                  <a:srgbClr val="343F4E"/>
                </a:solidFill>
                <a:effectLst/>
                <a:latin typeface="Source Sans Pro"/>
                <a:ea typeface="Source Sans Pro"/>
              </a:rPr>
              <a:t>further elaborates on the components of an Action Plan</a:t>
            </a:r>
            <a:r>
              <a:rPr lang="en-US" b="0" i="0" dirty="0">
                <a:solidFill>
                  <a:srgbClr val="343F4E"/>
                </a:solidFill>
                <a:effectLst/>
                <a:latin typeface="Source Sans Pro"/>
                <a:ea typeface="Source Sans Pro"/>
              </a:rPr>
              <a:t>. It can be updating an existing plan, or adding bells and whistles, or taking deeper dives based on the identified needs of a community.</a:t>
            </a:r>
            <a:r>
              <a:rPr lang="en-US" dirty="0">
                <a:solidFill>
                  <a:srgbClr val="343F4E"/>
                </a:solidFill>
                <a:latin typeface="Source Sans Pro"/>
                <a:ea typeface="Source Sans Pro"/>
              </a:rPr>
              <a:t> </a:t>
            </a:r>
            <a:endParaRPr lang="en-US" b="0" i="0" dirty="0">
              <a:solidFill>
                <a:srgbClr val="343F4E"/>
              </a:solidFill>
              <a:effectLst/>
              <a:latin typeface="Source Sans Pro" panose="020B0503030403020204" pitchFamily="34" charset="0"/>
              <a:ea typeface="Source Sans Pr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43F4E"/>
                </a:solidFill>
                <a:effectLst/>
                <a:latin typeface="Source Sans Pro"/>
                <a:ea typeface="Source Sans Pro"/>
              </a:rPr>
              <a:t>Topical safety sub-plans could be speed management, vulnerable road users, accessibility for individuals with disabilities, Americans with Disabilities Act of 1990 (ADA) transition plans, health equity, safety-focused Intelligent Transportation System implementation, lighting, or other relevant safety topics.</a:t>
            </a:r>
          </a:p>
          <a:p>
            <a:pPr marL="171450" indent="-171450">
              <a:buFont typeface="Arial" panose="020B0604020202020204" pitchFamily="34" charset="0"/>
              <a:buChar char="•"/>
              <a:defRPr/>
            </a:pPr>
            <a:r>
              <a:rPr lang="en-US" b="0" i="0" dirty="0">
                <a:solidFill>
                  <a:srgbClr val="343F4E"/>
                </a:solidFill>
                <a:effectLst/>
                <a:latin typeface="Source Sans Pro"/>
                <a:ea typeface="Source Sans Pro"/>
              </a:rPr>
              <a:t>Maybe there’s a high injury network series of roads that you want to do road safety audits on, or additional data analysis to identify contributing factors.</a:t>
            </a:r>
            <a:r>
              <a:rPr lang="en-US" dirty="0">
                <a:solidFill>
                  <a:srgbClr val="343F4E"/>
                </a:solidFill>
                <a:latin typeface="Source Sans Pro"/>
                <a:ea typeface="Source Sans Pro"/>
              </a:rPr>
              <a:t> </a:t>
            </a:r>
            <a:endParaRPr lang="en-US" b="0" i="0" dirty="0">
              <a:solidFill>
                <a:srgbClr val="343F4E"/>
              </a:solidFill>
              <a:effectLst/>
              <a:latin typeface="Source Sans Pro" panose="020B0503030403020204" pitchFamily="34" charset="0"/>
              <a:ea typeface="Source Sans Pro"/>
            </a:endParaRPr>
          </a:p>
          <a:p>
            <a:pPr marL="171450" indent="-171450">
              <a:buFont typeface="Arial" panose="020B0604020202020204" pitchFamily="34" charset="0"/>
              <a:buChar char="•"/>
              <a:defRPr/>
            </a:pPr>
            <a:r>
              <a:rPr lang="en-US" b="0" i="0" dirty="0">
                <a:solidFill>
                  <a:srgbClr val="343F4E"/>
                </a:solidFill>
                <a:effectLst/>
                <a:latin typeface="Source Sans Pro"/>
                <a:ea typeface="Source Sans Pro"/>
              </a:rPr>
              <a:t>You can also further engage your community, or assess how different groups such as kids, older adults, or communities of color should be considered in the implementation of projects and strategies.</a:t>
            </a:r>
            <a:r>
              <a:rPr lang="en-US" dirty="0">
                <a:solidFill>
                  <a:srgbClr val="343F4E"/>
                </a:solidFill>
                <a:latin typeface="Source Sans Pro"/>
                <a:ea typeface="Source Sans Pro"/>
              </a:rPr>
              <a:t> </a:t>
            </a:r>
            <a:endParaRPr lang="en-US" b="0" i="0" dirty="0">
              <a:solidFill>
                <a:srgbClr val="343F4E"/>
              </a:solidFill>
              <a:effectLst/>
              <a:latin typeface="Source Sans Pro" panose="020B0503030403020204" pitchFamily="34" charset="0"/>
              <a:ea typeface="Source Sans 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343F4E"/>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43F4E"/>
                </a:solidFill>
                <a:effectLst/>
                <a:latin typeface="Source Sans Pro"/>
                <a:ea typeface="Source Sans Pro"/>
              </a:rPr>
              <a:t>Demonstration activities:</a:t>
            </a:r>
          </a:p>
          <a:p>
            <a:pPr marL="171450" indent="-171450" algn="l">
              <a:buFont typeface="Arial" panose="020B0604020202020204" pitchFamily="34" charset="0"/>
              <a:buChar char="•"/>
            </a:pPr>
            <a:r>
              <a:rPr lang="en-US" b="0" i="0" dirty="0">
                <a:solidFill>
                  <a:srgbClr val="343F4E"/>
                </a:solidFill>
                <a:effectLst/>
                <a:latin typeface="Source Sans Pro"/>
                <a:ea typeface="Source Sans Pro"/>
              </a:rPr>
              <a:t>Demonstration activities are temporary in nature and meant to test changes that will advance safety before you spend millions on projects and strategies.</a:t>
            </a:r>
          </a:p>
          <a:p>
            <a:pPr marL="171450" indent="-171450" algn="l">
              <a:buFont typeface="Arial" panose="020B0604020202020204" pitchFamily="34" charset="0"/>
              <a:buChar char="•"/>
            </a:pPr>
            <a:r>
              <a:rPr lang="en-US" b="1" i="0" dirty="0">
                <a:solidFill>
                  <a:srgbClr val="343F4E"/>
                </a:solidFill>
                <a:effectLst/>
                <a:latin typeface="Source Sans Pro"/>
                <a:ea typeface="Source Sans Pro"/>
              </a:rPr>
              <a:t>Demonstration activities tie back to information the Action Plan, especially the list of projects and strategies.</a:t>
            </a:r>
          </a:p>
          <a:p>
            <a:pPr marL="171450" indent="-171450">
              <a:buFont typeface="Arial" panose="020B0604020202020204" pitchFamily="34" charset="0"/>
              <a:buChar char="•"/>
            </a:pPr>
            <a:r>
              <a:rPr lang="en-US" b="0" i="0" dirty="0">
                <a:solidFill>
                  <a:srgbClr val="343F4E"/>
                </a:solidFill>
                <a:effectLst/>
                <a:latin typeface="Source Sans Pro"/>
                <a:ea typeface="Source Sans Pro"/>
              </a:rPr>
              <a:t>Here are a few examples, which I’m going to go into more detail because last time around we got a lot of questions, and I want to provide some examples.</a:t>
            </a:r>
            <a:r>
              <a:rPr lang="en-US" dirty="0">
                <a:solidFill>
                  <a:srgbClr val="343F4E"/>
                </a:solidFill>
                <a:latin typeface="Source Sans Pro"/>
                <a:ea typeface="Source Sans Pro"/>
              </a:rPr>
              <a:t> </a:t>
            </a:r>
            <a:endParaRPr lang="en-US" b="0" i="0" dirty="0">
              <a:solidFill>
                <a:srgbClr val="343F4E"/>
              </a:solidFill>
              <a:effectLst/>
              <a:latin typeface="Source Sans Pro" panose="020B0503030403020204" pitchFamily="34" charset="0"/>
              <a:ea typeface="Source Sans Pro"/>
            </a:endParaRPr>
          </a:p>
          <a:p>
            <a:pPr marL="628650" lvl="1" indent="-171450" algn="l">
              <a:buFont typeface="Arial" panose="020B0604020202020204" pitchFamily="34" charset="0"/>
              <a:buChar char="•"/>
            </a:pPr>
            <a:r>
              <a:rPr lang="en-US" b="0" i="0" dirty="0">
                <a:solidFill>
                  <a:srgbClr val="343F4E"/>
                </a:solidFill>
                <a:effectLst/>
                <a:latin typeface="Source Sans Pro"/>
                <a:ea typeface="Source Sans Pro"/>
              </a:rPr>
              <a:t>Quick-build strategies also known as tactical urbanism, that inform permanent projects in the future. For example, say you want to re-allocate road space to test out a new separated bike lane. You use paint and plastic bollards to see if it works before making permanent changes. The picture on this slide shows an example.</a:t>
            </a:r>
          </a:p>
          <a:p>
            <a:pPr marL="628650" lvl="1" indent="-171450">
              <a:buFont typeface="Arial" panose="020B0604020202020204" pitchFamily="34" charset="0"/>
              <a:buChar char="•"/>
            </a:pPr>
            <a:r>
              <a:rPr lang="en-US" b="0" i="0" dirty="0">
                <a:solidFill>
                  <a:srgbClr val="343F4E"/>
                </a:solidFill>
                <a:effectLst/>
                <a:latin typeface="Source Sans Pro"/>
                <a:ea typeface="Source Sans Pro"/>
              </a:rPr>
              <a:t>Pilot programs for behavioral or operational activities. For example, maybe you want to test out a new education campaign’s messaging at a small scale and do some focus groups before rolling out a big campaign.</a:t>
            </a:r>
            <a:r>
              <a:rPr lang="en-US" dirty="0">
                <a:solidFill>
                  <a:srgbClr val="343F4E"/>
                </a:solidFill>
                <a:latin typeface="Source Sans Pro"/>
                <a:ea typeface="Source Sans Pro"/>
              </a:rPr>
              <a:t> </a:t>
            </a:r>
            <a:endParaRPr lang="en-US" b="0" i="0" dirty="0">
              <a:solidFill>
                <a:srgbClr val="343F4E"/>
              </a:solidFill>
              <a:effectLst/>
              <a:latin typeface="Source Sans Pro" panose="020B0503030403020204" pitchFamily="34" charset="0"/>
              <a:ea typeface="Source Sans Pro"/>
            </a:endParaRPr>
          </a:p>
          <a:p>
            <a:pPr marL="628650" lvl="1" indent="-171450">
              <a:buFont typeface="Arial" panose="020B0604020202020204" pitchFamily="34" charset="0"/>
              <a:buChar char="•"/>
            </a:pPr>
            <a:r>
              <a:rPr lang="en-US" b="0" i="0" dirty="0">
                <a:solidFill>
                  <a:srgbClr val="343F4E"/>
                </a:solidFill>
                <a:effectLst/>
                <a:latin typeface="Source Sans Pro"/>
                <a:ea typeface="Source Sans Pro"/>
              </a:rPr>
              <a:t>Pilot programs that use technology to enhance safety benefits. These need to be technologies not already adopted in your community. For example, maybe you want to test out variable speed limits on one of your major arterial roads to how well it works before rolling out across your system.</a:t>
            </a:r>
            <a:r>
              <a:rPr lang="en-US" dirty="0">
                <a:solidFill>
                  <a:srgbClr val="343F4E"/>
                </a:solidFill>
                <a:latin typeface="Source Sans Pro"/>
                <a:ea typeface="Source Sans Pro"/>
              </a:rPr>
              <a:t> </a:t>
            </a:r>
            <a:endParaRPr lang="en-US" b="0" i="0" dirty="0">
              <a:solidFill>
                <a:srgbClr val="343F4E"/>
              </a:solidFill>
              <a:effectLst/>
              <a:latin typeface="Source Sans Pro" panose="020B0503030403020204" pitchFamily="34" charset="0"/>
              <a:ea typeface="Source Sans Pro"/>
            </a:endParaRPr>
          </a:p>
          <a:p>
            <a:pPr marL="628650" lvl="1" indent="-171450">
              <a:buFont typeface="Arial" panose="020B0604020202020204" pitchFamily="34" charset="0"/>
              <a:buChar char="•"/>
            </a:pPr>
            <a:r>
              <a:rPr lang="en-US" b="0" i="0" dirty="0">
                <a:solidFill>
                  <a:srgbClr val="343F4E"/>
                </a:solidFill>
                <a:effectLst/>
                <a:latin typeface="Source Sans Pro"/>
                <a:ea typeface="Source Sans Pro"/>
              </a:rPr>
              <a:t>Engineering studies that further the safety applications of the Manual on Uniform Traffic Control Devices. An example of this is testing out high-visibility crosswalk markings before rolling them out across your road system.</a:t>
            </a:r>
            <a:r>
              <a:rPr lang="en-US" dirty="0">
                <a:solidFill>
                  <a:srgbClr val="343F4E"/>
                </a:solidFill>
                <a:latin typeface="Source Sans Pro"/>
                <a:ea typeface="Source Sans Pro"/>
              </a:rPr>
              <a:t> </a:t>
            </a:r>
            <a:endParaRPr lang="en-US" b="0" i="0" dirty="0">
              <a:solidFill>
                <a:srgbClr val="343F4E"/>
              </a:solidFill>
              <a:effectLst/>
              <a:latin typeface="Source Sans Pro" panose="020B0503030403020204" pitchFamily="34" charset="0"/>
              <a:ea typeface="Source Sans Pro"/>
            </a:endParaRPr>
          </a:p>
          <a:p>
            <a:pPr marL="171450" indent="-171450">
              <a:buFont typeface="Arial" panose="020B0604020202020204" pitchFamily="34" charset="0"/>
              <a:buChar char="•"/>
            </a:pPr>
            <a:r>
              <a:rPr lang="en-US" b="0" i="0" dirty="0">
                <a:solidFill>
                  <a:srgbClr val="343F4E"/>
                </a:solidFill>
                <a:effectLst/>
                <a:latin typeface="Source Sans Pro"/>
                <a:ea typeface="Source Sans Pro"/>
              </a:rPr>
              <a:t>One question you might have is the difference between implementing projects and strategies and doing demonstration activities. Well, demonstration activities </a:t>
            </a:r>
            <a:r>
              <a:rPr lang="en-US" dirty="0">
                <a:solidFill>
                  <a:srgbClr val="343F4E"/>
                </a:solidFill>
                <a:latin typeface="Source Sans Pro"/>
                <a:ea typeface="Source Sans Pro"/>
              </a:rPr>
              <a:t>are temporary</a:t>
            </a:r>
            <a:r>
              <a:rPr lang="en-US" b="0" i="0" dirty="0">
                <a:solidFill>
                  <a:srgbClr val="343F4E"/>
                </a:solidFill>
                <a:effectLst/>
                <a:latin typeface="Source Sans Pro"/>
                <a:ea typeface="Source Sans Pro"/>
              </a:rPr>
              <a:t> and smaller scale and must get assessed for their benefits. That assessment informs the Action Plan and your list of projects and strategies in that plan</a:t>
            </a:r>
            <a:r>
              <a:rPr lang="en-US" dirty="0">
                <a:solidFill>
                  <a:srgbClr val="343F4E"/>
                </a:solidFill>
                <a:latin typeface="Source Sans Pro"/>
                <a:ea typeface="Source Sans Pro"/>
              </a:rPr>
              <a:t> and possibly the prioritization of those projects and strategies</a:t>
            </a:r>
            <a:r>
              <a:rPr lang="en-US" b="0" i="0" dirty="0">
                <a:solidFill>
                  <a:srgbClr val="343F4E"/>
                </a:solidFill>
                <a:effectLst/>
                <a:latin typeface="Source Sans Pro"/>
                <a:ea typeface="Source Sans Pro"/>
              </a:rPr>
              <a:t>. Implementing projects and strategies can be permanent construction and long-term solutions, and they’re on your Action Plan’s to-do list.</a:t>
            </a:r>
          </a:p>
        </p:txBody>
      </p:sp>
      <p:sp>
        <p:nvSpPr>
          <p:cNvPr id="4" name="Slide Number Placeholder 3"/>
          <p:cNvSpPr>
            <a:spLocks noGrp="1"/>
          </p:cNvSpPr>
          <p:nvPr>
            <p:ph type="sldNum" sz="quarter" idx="5"/>
          </p:nvPr>
        </p:nvSpPr>
        <p:spPr/>
        <p:txBody>
          <a:bodyPr/>
          <a:lstStyle/>
          <a:p>
            <a:fld id="{F73179DF-E1DD-4F07-8DA4-41E60996E7FA}" type="slidenum">
              <a:rPr lang="en-US" smtClean="0"/>
              <a:t>24</a:t>
            </a:fld>
            <a:endParaRPr lang="en-US"/>
          </a:p>
        </p:txBody>
      </p:sp>
    </p:spTree>
    <p:extLst>
      <p:ext uri="{BB962C8B-B14F-4D97-AF65-F5344CB8AC3E}">
        <p14:creationId xmlns:p14="http://schemas.microsoft.com/office/powerpoint/2010/main" val="1922314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QR code takes you to the subscribe page for routes.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35EA0-C559-440F-BD9B-E97C6FC16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424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3</a:t>
            </a:fld>
            <a:endParaRPr lang="en-US"/>
          </a:p>
        </p:txBody>
      </p:sp>
    </p:spTree>
    <p:extLst>
      <p:ext uri="{BB962C8B-B14F-4D97-AF65-F5344CB8AC3E}">
        <p14:creationId xmlns:p14="http://schemas.microsoft.com/office/powerpoint/2010/main" val="3653594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5</a:t>
            </a:fld>
            <a:endParaRPr lang="en-US"/>
          </a:p>
        </p:txBody>
      </p:sp>
    </p:spTree>
    <p:extLst>
      <p:ext uri="{BB962C8B-B14F-4D97-AF65-F5344CB8AC3E}">
        <p14:creationId xmlns:p14="http://schemas.microsoft.com/office/powerpoint/2010/main" val="1187161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6</a:t>
            </a:fld>
            <a:endParaRPr lang="en-US"/>
          </a:p>
        </p:txBody>
      </p:sp>
    </p:spTree>
    <p:extLst>
      <p:ext uri="{BB962C8B-B14F-4D97-AF65-F5344CB8AC3E}">
        <p14:creationId xmlns:p14="http://schemas.microsoft.com/office/powerpoint/2010/main" val="2276666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800" dirty="0">
                <a:effectLst/>
                <a:latin typeface="Segoe UI" panose="020B0502040204020203" pitchFamily="34" charset="0"/>
              </a:rPr>
            </a:br>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7</a:t>
            </a:fld>
            <a:endParaRPr lang="en-US"/>
          </a:p>
        </p:txBody>
      </p:sp>
    </p:spTree>
    <p:extLst>
      <p:ext uri="{BB962C8B-B14F-4D97-AF65-F5344CB8AC3E}">
        <p14:creationId xmlns:p14="http://schemas.microsoft.com/office/powerpoint/2010/main" val="386966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35EA0-C559-440F-BD9B-E97C6FC16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424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Arial" panose="020B0604020202020204" pitchFamily="34" charset="0"/>
              <a:buNone/>
            </a:pPr>
            <a:r>
              <a:rPr lang="en-US" sz="1200" dirty="0">
                <a:effectLst/>
                <a:latin typeface="Calibri" panose="020F0502020204030204" pitchFamily="34" charset="0"/>
                <a:ea typeface="Calibri" panose="020F0502020204030204" pitchFamily="34" charset="0"/>
                <a:cs typeface="Arial" panose="020B0604020202020204" pitchFamily="34" charset="0"/>
              </a:rPr>
              <a:t>The ROUTES Initiative was established to be DOT’s front door for rural communities</a:t>
            </a:r>
          </a:p>
          <a:p>
            <a:pPr marL="0" marR="0" lvl="0" indent="0">
              <a:lnSpc>
                <a:spcPct val="107000"/>
              </a:lnSpc>
              <a:spcBef>
                <a:spcPts val="0"/>
              </a:spcBef>
              <a:spcAft>
                <a:spcPts val="800"/>
              </a:spcAft>
              <a:buFont typeface="Arial" panose="020B0604020202020204" pitchFamily="34" charset="0"/>
              <a:buNone/>
            </a:pPr>
            <a:r>
              <a:rPr lang="en-US" sz="1200" dirty="0">
                <a:effectLst/>
                <a:latin typeface="Calibri" panose="020F0502020204030204" pitchFamily="34" charset="0"/>
                <a:ea typeface="Calibri" panose="020F0502020204030204" pitchFamily="34" charset="0"/>
                <a:cs typeface="Arial" panose="020B0604020202020204" pitchFamily="34" charset="0"/>
              </a:rPr>
              <a:t>And address the disparities in transportation infrastructure that negatively impact rural areas</a:t>
            </a:r>
          </a:p>
          <a:p>
            <a:pPr marL="0" marR="0" lvl="0" indent="0">
              <a:lnSpc>
                <a:spcPct val="107000"/>
              </a:lnSpc>
              <a:spcBef>
                <a:spcPts val="0"/>
              </a:spcBef>
              <a:spcAft>
                <a:spcPts val="800"/>
              </a:spcAft>
              <a:buFont typeface="Arial" panose="020B0604020202020204" pitchFamily="34" charset="0"/>
              <a:buNone/>
            </a:pPr>
            <a:r>
              <a:rPr lang="en-US" sz="1200" dirty="0">
                <a:effectLst/>
                <a:latin typeface="Calibri" panose="020F0502020204030204" pitchFamily="34" charset="0"/>
                <a:ea typeface="Calibri" panose="020F0502020204030204" pitchFamily="34" charset="0"/>
                <a:cs typeface="Arial" panose="020B0604020202020204" pitchFamily="34" charset="0"/>
              </a:rPr>
              <a:t>We work in three main ways</a:t>
            </a:r>
          </a:p>
          <a:p>
            <a:pPr marL="0" marR="0" lvl="0" indent="0">
              <a:lnSpc>
                <a:spcPct val="107000"/>
              </a:lnSpc>
              <a:spcBef>
                <a:spcPts val="0"/>
              </a:spcBef>
              <a:spcAft>
                <a:spcPts val="800"/>
              </a:spcAft>
              <a:buFont typeface="Arial" panose="020B0604020202020204" pitchFamily="34" charset="0"/>
              <a:buNone/>
            </a:pPr>
            <a:r>
              <a:rPr lang="en-US" sz="1200" dirty="0">
                <a:effectLst/>
                <a:latin typeface="Calibri" panose="020F0502020204030204" pitchFamily="34" charset="0"/>
                <a:ea typeface="Calibri" panose="020F0502020204030204" pitchFamily="34" charset="0"/>
                <a:cs typeface="Arial" panose="020B0604020202020204" pitchFamily="34" charset="0"/>
              </a:rPr>
              <a:t>First we engage with rural communities to understand the challenges they face in improving transportation infrastructure</a:t>
            </a:r>
          </a:p>
          <a:p>
            <a:pPr marL="0" marR="0" lvl="0" indent="0">
              <a:lnSpc>
                <a:spcPct val="107000"/>
              </a:lnSpc>
              <a:spcBef>
                <a:spcPts val="0"/>
              </a:spcBef>
              <a:spcAft>
                <a:spcPts val="800"/>
              </a:spcAft>
              <a:buFont typeface="Arial" panose="020B0604020202020204" pitchFamily="34" charset="0"/>
              <a:buNone/>
            </a:pPr>
            <a:r>
              <a:rPr lang="en-US" sz="1200" dirty="0">
                <a:effectLst/>
                <a:latin typeface="Calibri" panose="020F0502020204030204" pitchFamily="34" charset="0"/>
                <a:ea typeface="Calibri" panose="020F0502020204030204" pitchFamily="34" charset="0"/>
                <a:cs typeface="Arial" panose="020B0604020202020204" pitchFamily="34" charset="0"/>
              </a:rPr>
              <a:t>Second, we work with DOT leadership to implement policy solutions that address these challenges</a:t>
            </a:r>
          </a:p>
          <a:p>
            <a:pPr marL="0" marR="0" lvl="0" indent="0">
              <a:lnSpc>
                <a:spcPct val="107000"/>
              </a:lnSpc>
              <a:spcBef>
                <a:spcPts val="0"/>
              </a:spcBef>
              <a:spcAft>
                <a:spcPts val="800"/>
              </a:spcAft>
              <a:buFont typeface="Arial" panose="020B0604020202020204" pitchFamily="34" charset="0"/>
              <a:buNone/>
            </a:pPr>
            <a:r>
              <a:rPr lang="en-US" sz="1200" dirty="0">
                <a:effectLst/>
                <a:latin typeface="Calibri" panose="020F0502020204030204" pitchFamily="34" charset="0"/>
                <a:ea typeface="Calibri" panose="020F0502020204030204" pitchFamily="34" charset="0"/>
                <a:cs typeface="Arial" panose="020B0604020202020204" pitchFamily="34" charset="0"/>
              </a:rPr>
              <a:t>And third, we work across the federal government to enlist resources from other agencies to maximize our impact</a:t>
            </a:r>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FD125A7-A42D-4DCB-AF1B-29C454C34B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880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defRPr/>
            </a:pPr>
            <a:endParaRPr lang="en-US" sz="1200" baseline="0">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FD125A7-A42D-4DCB-AF1B-29C454C34B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43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subtitle &amp; 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0292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a:extLst>
              <a:ext uri="{FF2B5EF4-FFF2-40B4-BE49-F238E27FC236}">
                <a16:creationId xmlns:a16="http://schemas.microsoft.com/office/drawing/2014/main" id="{B4464A84-542A-4D1A-8583-EEE0342E31DC}"/>
              </a:ext>
            </a:extLst>
          </p:cNvPr>
          <p:cNvSpPr>
            <a:spLocks noGrp="1"/>
          </p:cNvSpPr>
          <p:nvPr>
            <p:ph type="body" sz="quarter" idx="21"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9" name="Title Placeholder 1">
            <a:extLst>
              <a:ext uri="{FF2B5EF4-FFF2-40B4-BE49-F238E27FC236}">
                <a16:creationId xmlns:a16="http://schemas.microsoft.com/office/drawing/2014/main" id="{B12EEE0C-4EE5-49C0-A99D-660B1A86B51D}"/>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2308602075"/>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_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665290"/>
            <a:ext cx="6084213" cy="4716460"/>
          </a:xfrm>
        </p:spPr>
        <p:txBody>
          <a:bodyPr/>
          <a:lstStyle/>
          <a:p>
            <a:r>
              <a:rPr lang="en-US" noProof="0"/>
              <a:t>Click icon to add picture</a:t>
            </a:r>
          </a:p>
        </p:txBody>
      </p:sp>
      <p:sp>
        <p:nvSpPr>
          <p:cNvPr id="6" name="Content Placeholder 3"/>
          <p:cNvSpPr>
            <a:spLocks noGrp="1"/>
          </p:cNvSpPr>
          <p:nvPr>
            <p:ph sz="quarter" idx="10"/>
          </p:nvPr>
        </p:nvSpPr>
        <p:spPr>
          <a:xfrm>
            <a:off x="502920" y="1665290"/>
            <a:ext cx="4333663" cy="4716460"/>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a:extLst>
              <a:ext uri="{FF2B5EF4-FFF2-40B4-BE49-F238E27FC236}">
                <a16:creationId xmlns:a16="http://schemas.microsoft.com/office/drawing/2014/main" id="{69D06B49-E6E5-4392-8EA1-B30AAFBED171}"/>
              </a:ext>
            </a:extLst>
          </p:cNvPr>
          <p:cNvSpPr>
            <a:spLocks noGrp="1"/>
          </p:cNvSpPr>
          <p:nvPr>
            <p:ph type="body" sz="quarter" idx="21"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11" name="Title Placeholder 1">
            <a:extLst>
              <a:ext uri="{FF2B5EF4-FFF2-40B4-BE49-F238E27FC236}">
                <a16:creationId xmlns:a16="http://schemas.microsoft.com/office/drawing/2014/main" id="{E531D209-151A-482F-AB69-497D00F558A6}"/>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113370387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Divider - Deloitte green accent 1">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a:prstGeom prst="rect">
            <a:avLst/>
          </a:prstGeo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7" name="CaseCode">
            <a:extLst>
              <a:ext uri="{FF2B5EF4-FFF2-40B4-BE49-F238E27FC236}">
                <a16:creationId xmlns:a16="http://schemas.microsoft.com/office/drawing/2014/main" id="{F5DA332A-5FDA-44BD-83A8-C1B461175217}"/>
              </a:ext>
            </a:extLst>
          </p:cNvPr>
          <p:cNvSpPr txBox="1"/>
          <p:nvPr/>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8" name="Copyright">
            <a:extLst>
              <a:ext uri="{FF2B5EF4-FFF2-40B4-BE49-F238E27FC236}">
                <a16:creationId xmlns:a16="http://schemas.microsoft.com/office/drawing/2014/main" id="{AEF67F89-55D5-4B02-B284-7F2FE86B67EB}"/>
              </a:ext>
            </a:extLst>
          </p:cNvPr>
          <p:cNvSpPr txBox="1"/>
          <p:nvPr/>
        </p:nvSpPr>
        <p:spPr>
          <a:xfrm>
            <a:off x="469900" y="6477000"/>
            <a:ext cx="5355167"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 2022 Deloitte Development LLC. All rights reserved.</a:t>
            </a:r>
          </a:p>
        </p:txBody>
      </p:sp>
      <p:sp>
        <p:nvSpPr>
          <p:cNvPr id="9" name="TextBox 8">
            <a:extLst>
              <a:ext uri="{FF2B5EF4-FFF2-40B4-BE49-F238E27FC236}">
                <a16:creationId xmlns:a16="http://schemas.microsoft.com/office/drawing/2014/main" id="{24481A36-3B74-4C1E-8A6A-DD33D090818C}"/>
              </a:ext>
            </a:extLst>
          </p:cNvPr>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10" name="CaseCode">
            <a:extLst>
              <a:ext uri="{FF2B5EF4-FFF2-40B4-BE49-F238E27FC236}">
                <a16:creationId xmlns:a16="http://schemas.microsoft.com/office/drawing/2014/main" id="{BDED0E6B-D860-435E-BF3B-5519E8488950}"/>
              </a:ext>
            </a:extLst>
          </p:cNvPr>
          <p:cNvSpPr txBox="1"/>
          <p:nvPr userDrawn="1"/>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12" name="TextBox 11">
            <a:extLst>
              <a:ext uri="{FF2B5EF4-FFF2-40B4-BE49-F238E27FC236}">
                <a16:creationId xmlns:a16="http://schemas.microsoft.com/office/drawing/2014/main" id="{469076E2-1D71-4014-8BFB-95F5CA8C6258}"/>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77226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Divider - Deloitte green accent 2">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a:prstGeom prst="rect">
            <a:avLst/>
          </a:prstGeo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7" name="CaseCode">
            <a:extLst>
              <a:ext uri="{FF2B5EF4-FFF2-40B4-BE49-F238E27FC236}">
                <a16:creationId xmlns:a16="http://schemas.microsoft.com/office/drawing/2014/main" id="{417FACB0-195F-4DAB-9FD5-772A304E9FB3}"/>
              </a:ext>
            </a:extLst>
          </p:cNvPr>
          <p:cNvSpPr txBox="1"/>
          <p:nvPr/>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8" name="Copyright">
            <a:extLst>
              <a:ext uri="{FF2B5EF4-FFF2-40B4-BE49-F238E27FC236}">
                <a16:creationId xmlns:a16="http://schemas.microsoft.com/office/drawing/2014/main" id="{3822DAB5-ADF4-4108-87C8-45273001E73C}"/>
              </a:ext>
            </a:extLst>
          </p:cNvPr>
          <p:cNvSpPr txBox="1"/>
          <p:nvPr/>
        </p:nvSpPr>
        <p:spPr>
          <a:xfrm>
            <a:off x="469900" y="6477000"/>
            <a:ext cx="5355167"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 2022 Deloitte Development LLC. All rights reserved.</a:t>
            </a:r>
          </a:p>
        </p:txBody>
      </p:sp>
      <p:sp>
        <p:nvSpPr>
          <p:cNvPr id="9" name="TextBox 8">
            <a:extLst>
              <a:ext uri="{FF2B5EF4-FFF2-40B4-BE49-F238E27FC236}">
                <a16:creationId xmlns:a16="http://schemas.microsoft.com/office/drawing/2014/main" id="{DBED4A0F-4987-4CDD-BB19-D8051E48E570}"/>
              </a:ext>
            </a:extLst>
          </p:cNvPr>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10" name="CaseCode">
            <a:extLst>
              <a:ext uri="{FF2B5EF4-FFF2-40B4-BE49-F238E27FC236}">
                <a16:creationId xmlns:a16="http://schemas.microsoft.com/office/drawing/2014/main" id="{56915439-F14A-40CE-A460-0C8144841611}"/>
              </a:ext>
            </a:extLst>
          </p:cNvPr>
          <p:cNvSpPr txBox="1"/>
          <p:nvPr userDrawn="1"/>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12" name="TextBox 11">
            <a:extLst>
              <a:ext uri="{FF2B5EF4-FFF2-40B4-BE49-F238E27FC236}">
                <a16:creationId xmlns:a16="http://schemas.microsoft.com/office/drawing/2014/main" id="{F94B5C92-1239-447F-B089-735030F27DB7}"/>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771062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Divider - Deloitte green accent 3">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a:prstGeom prst="rect">
            <a:avLst/>
          </a:prstGeo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10" name="CaseCode">
            <a:extLst>
              <a:ext uri="{FF2B5EF4-FFF2-40B4-BE49-F238E27FC236}">
                <a16:creationId xmlns:a16="http://schemas.microsoft.com/office/drawing/2014/main" id="{C7679691-90FD-4587-A54E-DFB71521FB0F}"/>
              </a:ext>
            </a:extLst>
          </p:cNvPr>
          <p:cNvSpPr txBox="1"/>
          <p:nvPr/>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11" name="Copyright">
            <a:extLst>
              <a:ext uri="{FF2B5EF4-FFF2-40B4-BE49-F238E27FC236}">
                <a16:creationId xmlns:a16="http://schemas.microsoft.com/office/drawing/2014/main" id="{4ACF8F1C-1E3E-405F-9EE4-66FBDF1175E0}"/>
              </a:ext>
            </a:extLst>
          </p:cNvPr>
          <p:cNvSpPr txBox="1"/>
          <p:nvPr/>
        </p:nvSpPr>
        <p:spPr>
          <a:xfrm>
            <a:off x="469900" y="6477000"/>
            <a:ext cx="5355167"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 2022 Deloitte Development LLC. All rights reserved.</a:t>
            </a:r>
          </a:p>
        </p:txBody>
      </p:sp>
      <p:sp>
        <p:nvSpPr>
          <p:cNvPr id="12" name="TextBox 11">
            <a:extLst>
              <a:ext uri="{FF2B5EF4-FFF2-40B4-BE49-F238E27FC236}">
                <a16:creationId xmlns:a16="http://schemas.microsoft.com/office/drawing/2014/main" id="{0130A144-9E1C-48D4-8533-174AC48FF1C8}"/>
              </a:ext>
            </a:extLst>
          </p:cNvPr>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7" name="CaseCode">
            <a:extLst>
              <a:ext uri="{FF2B5EF4-FFF2-40B4-BE49-F238E27FC236}">
                <a16:creationId xmlns:a16="http://schemas.microsoft.com/office/drawing/2014/main" id="{09FFFAB2-E97A-484D-BCDD-0769694F98AD}"/>
              </a:ext>
            </a:extLst>
          </p:cNvPr>
          <p:cNvSpPr txBox="1"/>
          <p:nvPr userDrawn="1"/>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9" name="TextBox 8">
            <a:extLst>
              <a:ext uri="{FF2B5EF4-FFF2-40B4-BE49-F238E27FC236}">
                <a16:creationId xmlns:a16="http://schemas.microsoft.com/office/drawing/2014/main" id="{EC9097D1-626F-4381-B9FB-37F7ED61CF87}"/>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62662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Key statement green accent 2">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36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6" name="CaseCode">
            <a:extLst>
              <a:ext uri="{FF2B5EF4-FFF2-40B4-BE49-F238E27FC236}">
                <a16:creationId xmlns:a16="http://schemas.microsoft.com/office/drawing/2014/main" id="{E87B4871-A895-4F6C-A692-6DEF6F3DEE68}"/>
              </a:ext>
            </a:extLst>
          </p:cNvPr>
          <p:cNvSpPr txBox="1"/>
          <p:nvPr/>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7" name="Copyright">
            <a:extLst>
              <a:ext uri="{FF2B5EF4-FFF2-40B4-BE49-F238E27FC236}">
                <a16:creationId xmlns:a16="http://schemas.microsoft.com/office/drawing/2014/main" id="{D0A667F0-B7EF-4F5E-92CD-27B38F79EFE4}"/>
              </a:ext>
            </a:extLst>
          </p:cNvPr>
          <p:cNvSpPr txBox="1"/>
          <p:nvPr/>
        </p:nvSpPr>
        <p:spPr>
          <a:xfrm>
            <a:off x="469900" y="6477000"/>
            <a:ext cx="5355167"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 2022 Deloitte Development LLC. All rights reserved.</a:t>
            </a:r>
          </a:p>
        </p:txBody>
      </p:sp>
      <p:sp>
        <p:nvSpPr>
          <p:cNvPr id="8" name="TextBox 7">
            <a:extLst>
              <a:ext uri="{FF2B5EF4-FFF2-40B4-BE49-F238E27FC236}">
                <a16:creationId xmlns:a16="http://schemas.microsoft.com/office/drawing/2014/main" id="{C764A1B9-9F97-4535-8A4A-8B7855E21172}"/>
              </a:ext>
            </a:extLst>
          </p:cNvPr>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9" name="CaseCode">
            <a:extLst>
              <a:ext uri="{FF2B5EF4-FFF2-40B4-BE49-F238E27FC236}">
                <a16:creationId xmlns:a16="http://schemas.microsoft.com/office/drawing/2014/main" id="{01939989-A920-4252-9C41-3485AB688B4C}"/>
              </a:ext>
            </a:extLst>
          </p:cNvPr>
          <p:cNvSpPr txBox="1"/>
          <p:nvPr userDrawn="1"/>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11" name="TextBox 10">
            <a:extLst>
              <a:ext uri="{FF2B5EF4-FFF2-40B4-BE49-F238E27FC236}">
                <a16:creationId xmlns:a16="http://schemas.microsoft.com/office/drawing/2014/main" id="{60CAF51C-9D8C-40CD-A331-0FD27992CDD6}"/>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283135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Key statement Green Accent 4">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36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6" name="CaseCode">
            <a:extLst>
              <a:ext uri="{FF2B5EF4-FFF2-40B4-BE49-F238E27FC236}">
                <a16:creationId xmlns:a16="http://schemas.microsoft.com/office/drawing/2014/main" id="{D2797B33-F6AE-464E-B1F9-AAF8C558042B}"/>
              </a:ext>
            </a:extLst>
          </p:cNvPr>
          <p:cNvSpPr txBox="1"/>
          <p:nvPr/>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7" name="Copyright">
            <a:extLst>
              <a:ext uri="{FF2B5EF4-FFF2-40B4-BE49-F238E27FC236}">
                <a16:creationId xmlns:a16="http://schemas.microsoft.com/office/drawing/2014/main" id="{08CA3D77-96FD-468A-A22B-1C767AC6D413}"/>
              </a:ext>
            </a:extLst>
          </p:cNvPr>
          <p:cNvSpPr txBox="1"/>
          <p:nvPr/>
        </p:nvSpPr>
        <p:spPr>
          <a:xfrm>
            <a:off x="469900" y="6477000"/>
            <a:ext cx="5355167"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 2022 Deloitte Development LLC. All rights reserved.</a:t>
            </a:r>
          </a:p>
        </p:txBody>
      </p:sp>
      <p:sp>
        <p:nvSpPr>
          <p:cNvPr id="8" name="TextBox 7">
            <a:extLst>
              <a:ext uri="{FF2B5EF4-FFF2-40B4-BE49-F238E27FC236}">
                <a16:creationId xmlns:a16="http://schemas.microsoft.com/office/drawing/2014/main" id="{5BBE2FB0-E266-461D-A917-BFDA5AA78690}"/>
              </a:ext>
            </a:extLst>
          </p:cNvPr>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9" name="CaseCode">
            <a:extLst>
              <a:ext uri="{FF2B5EF4-FFF2-40B4-BE49-F238E27FC236}">
                <a16:creationId xmlns:a16="http://schemas.microsoft.com/office/drawing/2014/main" id="{0D6A0B05-077E-4971-B1B2-F5C78CA97585}"/>
              </a:ext>
            </a:extLst>
          </p:cNvPr>
          <p:cNvSpPr txBox="1"/>
          <p:nvPr userDrawn="1"/>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11" name="TextBox 10">
            <a:extLst>
              <a:ext uri="{FF2B5EF4-FFF2-40B4-BE49-F238E27FC236}">
                <a16:creationId xmlns:a16="http://schemas.microsoft.com/office/drawing/2014/main" id="{2070ACEB-100E-4F5E-8907-E10127768B78}"/>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853295"/>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36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6" name="CaseCode">
            <a:extLst>
              <a:ext uri="{FF2B5EF4-FFF2-40B4-BE49-F238E27FC236}">
                <a16:creationId xmlns:a16="http://schemas.microsoft.com/office/drawing/2014/main" id="{662556F3-FB07-45E1-9730-3CF5E862F61B}"/>
              </a:ext>
            </a:extLst>
          </p:cNvPr>
          <p:cNvSpPr txBox="1"/>
          <p:nvPr/>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7" name="Copyright">
            <a:extLst>
              <a:ext uri="{FF2B5EF4-FFF2-40B4-BE49-F238E27FC236}">
                <a16:creationId xmlns:a16="http://schemas.microsoft.com/office/drawing/2014/main" id="{D45EF10F-B1C8-4ED2-A091-1C2F837B31E4}"/>
              </a:ext>
            </a:extLst>
          </p:cNvPr>
          <p:cNvSpPr txBox="1"/>
          <p:nvPr/>
        </p:nvSpPr>
        <p:spPr>
          <a:xfrm>
            <a:off x="469900" y="6477000"/>
            <a:ext cx="5355167"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 2022 Deloitte Development LLC. All rights reserved.</a:t>
            </a:r>
          </a:p>
        </p:txBody>
      </p:sp>
      <p:sp>
        <p:nvSpPr>
          <p:cNvPr id="8" name="TextBox 7">
            <a:extLst>
              <a:ext uri="{FF2B5EF4-FFF2-40B4-BE49-F238E27FC236}">
                <a16:creationId xmlns:a16="http://schemas.microsoft.com/office/drawing/2014/main" id="{48E7A1D6-FD3E-4165-B102-6C7996E8698D}"/>
              </a:ext>
            </a:extLst>
          </p:cNvPr>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9" name="CaseCode">
            <a:extLst>
              <a:ext uri="{FF2B5EF4-FFF2-40B4-BE49-F238E27FC236}">
                <a16:creationId xmlns:a16="http://schemas.microsoft.com/office/drawing/2014/main" id="{5E7E810B-0354-4387-B9EB-185FAE5A00A4}"/>
              </a:ext>
            </a:extLst>
          </p:cNvPr>
          <p:cNvSpPr txBox="1"/>
          <p:nvPr userDrawn="1"/>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11" name="TextBox 10">
            <a:extLst>
              <a:ext uri="{FF2B5EF4-FFF2-40B4-BE49-F238E27FC236}">
                <a16:creationId xmlns:a16="http://schemas.microsoft.com/office/drawing/2014/main" id="{AB1D4699-A6B1-447B-8A69-804984472006}"/>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2985312"/>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36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6" name="CaseCode">
            <a:extLst>
              <a:ext uri="{FF2B5EF4-FFF2-40B4-BE49-F238E27FC236}">
                <a16:creationId xmlns:a16="http://schemas.microsoft.com/office/drawing/2014/main" id="{FA9F65BC-7533-43CA-92A0-A245602E6E61}"/>
              </a:ext>
            </a:extLst>
          </p:cNvPr>
          <p:cNvSpPr txBox="1"/>
          <p:nvPr/>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7" name="Copyright">
            <a:extLst>
              <a:ext uri="{FF2B5EF4-FFF2-40B4-BE49-F238E27FC236}">
                <a16:creationId xmlns:a16="http://schemas.microsoft.com/office/drawing/2014/main" id="{062DEA33-D70F-464E-8310-21426B95E5BC}"/>
              </a:ext>
            </a:extLst>
          </p:cNvPr>
          <p:cNvSpPr txBox="1"/>
          <p:nvPr/>
        </p:nvSpPr>
        <p:spPr>
          <a:xfrm>
            <a:off x="469900" y="6477000"/>
            <a:ext cx="5355167"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 2022 Deloitte Development LLC. All rights reserved.</a:t>
            </a:r>
          </a:p>
        </p:txBody>
      </p:sp>
      <p:sp>
        <p:nvSpPr>
          <p:cNvPr id="8" name="TextBox 7">
            <a:extLst>
              <a:ext uri="{FF2B5EF4-FFF2-40B4-BE49-F238E27FC236}">
                <a16:creationId xmlns:a16="http://schemas.microsoft.com/office/drawing/2014/main" id="{8188BC9E-0C2C-4EB3-82B0-F3C9CEC9B2FE}"/>
              </a:ext>
            </a:extLst>
          </p:cNvPr>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9" name="CaseCode">
            <a:extLst>
              <a:ext uri="{FF2B5EF4-FFF2-40B4-BE49-F238E27FC236}">
                <a16:creationId xmlns:a16="http://schemas.microsoft.com/office/drawing/2014/main" id="{1D5D98AB-52FC-43D3-8119-E97BF2D6F468}"/>
              </a:ext>
            </a:extLst>
          </p:cNvPr>
          <p:cNvSpPr txBox="1"/>
          <p:nvPr userDrawn="1"/>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11" name="TextBox 10">
            <a:extLst>
              <a:ext uri="{FF2B5EF4-FFF2-40B4-BE49-F238E27FC236}">
                <a16:creationId xmlns:a16="http://schemas.microsoft.com/office/drawing/2014/main" id="{B3E01FCD-2EE0-419C-89FE-14C2438A7FD1}"/>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740003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1_3 column green line">
    <p:spTree>
      <p:nvGrpSpPr>
        <p:cNvPr id="1" name=""/>
        <p:cNvGrpSpPr/>
        <p:nvPr/>
      </p:nvGrpSpPr>
      <p:grpSpPr>
        <a:xfrm>
          <a:off x="0" y="0"/>
          <a:ext cx="0" cy="0"/>
          <a:chOff x="0" y="0"/>
          <a:chExt cx="0" cy="0"/>
        </a:xfrm>
      </p:grpSpPr>
      <p:sp>
        <p:nvSpPr>
          <p:cNvPr id="7" name="Text Placeholder 8"/>
          <p:cNvSpPr>
            <a:spLocks noGrp="1"/>
          </p:cNvSpPr>
          <p:nvPr>
            <p:ph type="body" sz="quarter" idx="17"/>
          </p:nvPr>
        </p:nvSpPr>
        <p:spPr>
          <a:xfrm>
            <a:off x="4325712" y="1851441"/>
            <a:ext cx="3540577" cy="3845754"/>
          </a:xfrm>
        </p:spPr>
        <p:txBody>
          <a:bodyPr>
            <a:noAutofit/>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8"/>
          <p:cNvSpPr>
            <a:spLocks noGrp="1"/>
          </p:cNvSpPr>
          <p:nvPr>
            <p:ph type="body" sz="quarter" idx="18"/>
          </p:nvPr>
        </p:nvSpPr>
        <p:spPr>
          <a:xfrm>
            <a:off x="504000" y="1851441"/>
            <a:ext cx="3560000" cy="3845754"/>
          </a:xfrm>
        </p:spPr>
        <p:txBody>
          <a:bodyPr>
            <a:noAutofit/>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p:cNvSpPr>
            <a:spLocks noGrp="1"/>
          </p:cNvSpPr>
          <p:nvPr>
            <p:ph type="body" sz="quarter" idx="19"/>
          </p:nvPr>
        </p:nvSpPr>
        <p:spPr>
          <a:xfrm>
            <a:off x="8128000" y="1851441"/>
            <a:ext cx="3571153" cy="3845754"/>
          </a:xfrm>
        </p:spPr>
        <p:txBody>
          <a:bodyPr>
            <a:noAutofit/>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Text Placeholder 8">
            <a:extLst>
              <a:ext uri="{FF2B5EF4-FFF2-40B4-BE49-F238E27FC236}">
                <a16:creationId xmlns:a16="http://schemas.microsoft.com/office/drawing/2014/main" id="{E69DF469-1C05-4DC1-B6C9-2712D9E1B834}"/>
              </a:ext>
            </a:extLst>
          </p:cNvPr>
          <p:cNvSpPr>
            <a:spLocks noGrp="1"/>
          </p:cNvSpPr>
          <p:nvPr>
            <p:ph type="body" sz="quarter" idx="21"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17" name="Title Placeholder 1">
            <a:extLst>
              <a:ext uri="{FF2B5EF4-FFF2-40B4-BE49-F238E27FC236}">
                <a16:creationId xmlns:a16="http://schemas.microsoft.com/office/drawing/2014/main" id="{77DBFC5B-8E23-48FC-97C3-38FCFE625365}"/>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
        <p:nvSpPr>
          <p:cNvPr id="14" name="Rectangle 13">
            <a:extLst>
              <a:ext uri="{FF2B5EF4-FFF2-40B4-BE49-F238E27FC236}">
                <a16:creationId xmlns:a16="http://schemas.microsoft.com/office/drawing/2014/main" id="{83CD5844-47E7-4F53-AA86-AC151A6DAE0F}"/>
              </a:ext>
            </a:extLst>
          </p:cNvPr>
          <p:cNvSpPr/>
          <p:nvPr/>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5" name="Rectangle 14">
            <a:extLst>
              <a:ext uri="{FF2B5EF4-FFF2-40B4-BE49-F238E27FC236}">
                <a16:creationId xmlns:a16="http://schemas.microsoft.com/office/drawing/2014/main" id="{FFB1E0F0-C8EC-4021-A4CD-FBE449C92EF7}"/>
              </a:ext>
            </a:extLst>
          </p:cNvPr>
          <p:cNvSpPr/>
          <p:nvPr/>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8" name="Rectangle 17">
            <a:extLst>
              <a:ext uri="{FF2B5EF4-FFF2-40B4-BE49-F238E27FC236}">
                <a16:creationId xmlns:a16="http://schemas.microsoft.com/office/drawing/2014/main" id="{3EBB15F7-AD41-43E6-8AA9-C473BE405C8C}"/>
              </a:ext>
            </a:extLst>
          </p:cNvPr>
          <p:cNvSpPr/>
          <p:nvPr/>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0" name="Rectangle 9">
            <a:extLst>
              <a:ext uri="{FF2B5EF4-FFF2-40B4-BE49-F238E27FC236}">
                <a16:creationId xmlns:a16="http://schemas.microsoft.com/office/drawing/2014/main" id="{CFB83F4C-3746-4353-BC4A-0153501CEA78}"/>
              </a:ext>
            </a:extLst>
          </p:cNvPr>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1" name="Rectangle 10">
            <a:extLst>
              <a:ext uri="{FF2B5EF4-FFF2-40B4-BE49-F238E27FC236}">
                <a16:creationId xmlns:a16="http://schemas.microsoft.com/office/drawing/2014/main" id="{A8640B8B-1792-4C32-A25E-C3DBB59E1381}"/>
              </a:ext>
            </a:extLst>
          </p:cNvPr>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2" name="Rectangle 11">
            <a:extLst>
              <a:ext uri="{FF2B5EF4-FFF2-40B4-BE49-F238E27FC236}">
                <a16:creationId xmlns:a16="http://schemas.microsoft.com/office/drawing/2014/main" id="{B7050B18-EDB5-41C7-A0ED-5244F6D71EDE}"/>
              </a:ext>
            </a:extLst>
          </p:cNvPr>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Tree>
    <p:extLst>
      <p:ext uri="{BB962C8B-B14F-4D97-AF65-F5344CB8AC3E}">
        <p14:creationId xmlns:p14="http://schemas.microsoft.com/office/powerpoint/2010/main" val="153624400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1_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504000" y="2556000"/>
            <a:ext cx="2592000" cy="339480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p:cNvSpPr>
            <a:spLocks noGrp="1"/>
          </p:cNvSpPr>
          <p:nvPr>
            <p:ph type="body" sz="quarter" idx="18"/>
          </p:nvPr>
        </p:nvSpPr>
        <p:spPr>
          <a:xfrm>
            <a:off x="9096836" y="2556000"/>
            <a:ext cx="2592000" cy="339480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p:cNvSpPr>
            <a:spLocks noGrp="1"/>
          </p:cNvSpPr>
          <p:nvPr>
            <p:ph type="body" sz="quarter" idx="19"/>
          </p:nvPr>
        </p:nvSpPr>
        <p:spPr>
          <a:xfrm>
            <a:off x="3368279" y="2556000"/>
            <a:ext cx="2592000" cy="339480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ext Placeholder 8"/>
          <p:cNvSpPr>
            <a:spLocks noGrp="1"/>
          </p:cNvSpPr>
          <p:nvPr>
            <p:ph type="body" sz="quarter" idx="20"/>
          </p:nvPr>
        </p:nvSpPr>
        <p:spPr>
          <a:xfrm>
            <a:off x="6232557" y="2556000"/>
            <a:ext cx="2592000" cy="339480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itle Placeholder 1">
            <a:extLst>
              <a:ext uri="{FF2B5EF4-FFF2-40B4-BE49-F238E27FC236}">
                <a16:creationId xmlns:a16="http://schemas.microsoft.com/office/drawing/2014/main" id="{6EA7B5E5-1F8D-43CD-9AD2-8B87181DC53D}"/>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
        <p:nvSpPr>
          <p:cNvPr id="8" name="Text Placeholder 8">
            <a:extLst>
              <a:ext uri="{FF2B5EF4-FFF2-40B4-BE49-F238E27FC236}">
                <a16:creationId xmlns:a16="http://schemas.microsoft.com/office/drawing/2014/main" id="{D0DD3CDC-03F0-45B8-ACB9-856464915565}"/>
              </a:ext>
            </a:extLst>
          </p:cNvPr>
          <p:cNvSpPr>
            <a:spLocks noGrp="1"/>
          </p:cNvSpPr>
          <p:nvPr>
            <p:ph type="body" sz="quarter" idx="21"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Tree>
    <p:extLst>
      <p:ext uri="{BB962C8B-B14F-4D97-AF65-F5344CB8AC3E}">
        <p14:creationId xmlns:p14="http://schemas.microsoft.com/office/powerpoint/2010/main" val="3294351283"/>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502920" y="2556000"/>
            <a:ext cx="2592000" cy="3394800"/>
          </a:xfrm>
        </p:spPr>
        <p:txBody>
          <a:bodyPr/>
          <a:lstStyle>
            <a:lvl1pPr marL="0" indent="0">
              <a:defRPr b="1">
                <a:solidFill>
                  <a:schemeClr val="bg1"/>
                </a:solidFill>
                <a:latin typeface="+mj-lt"/>
              </a:defRPr>
            </a:lvl1pPr>
            <a:lvl2pPr marL="139700" indent="-139700" algn="l">
              <a:spcAft>
                <a:spcPts val="1333"/>
              </a:spcAft>
              <a:buClrTx/>
              <a:buSzPct val="100000"/>
              <a:buFont typeface="Arial" panose="020B0604020202020204" pitchFamily="34" charset="0"/>
              <a:buChar char="•"/>
              <a:defRPr>
                <a:solidFill>
                  <a:schemeClr val="bg1"/>
                </a:solidFill>
              </a:defRPr>
            </a:lvl2pPr>
            <a:lvl3pPr marL="304800" indent="-139700" algn="l">
              <a:spcAft>
                <a:spcPts val="1333"/>
              </a:spcAft>
              <a:buClrTx/>
              <a:buSzPct val="100000"/>
              <a:buFont typeface="Arial" panose="020B0604020202020204" pitchFamily="34" charset="0"/>
              <a:buChar char="−"/>
              <a:defRPr>
                <a:solidFill>
                  <a:schemeClr val="bg1"/>
                </a:solidFill>
              </a:defRPr>
            </a:lvl3pPr>
            <a:lvl4pPr marL="469900" indent="-139700" algn="l">
              <a:spcAft>
                <a:spcPts val="1333"/>
              </a:spcAft>
              <a:buClrTx/>
              <a:buSzPct val="100000"/>
              <a:buFont typeface="Arial" panose="020B0604020202020204" pitchFamily="34" charset="0"/>
              <a:buChar char="◦"/>
              <a:defRPr>
                <a:solidFill>
                  <a:schemeClr val="bg1"/>
                </a:solidFill>
              </a:defRPr>
            </a:lvl4pPr>
            <a:lvl5pPr marL="635000" indent="-1397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p:cNvSpPr>
            <a:spLocks noGrp="1"/>
          </p:cNvSpPr>
          <p:nvPr>
            <p:ph type="body" sz="quarter" idx="18"/>
          </p:nvPr>
        </p:nvSpPr>
        <p:spPr>
          <a:xfrm>
            <a:off x="9130100" y="2556000"/>
            <a:ext cx="2592000" cy="3394800"/>
          </a:xfrm>
        </p:spPr>
        <p:txBody>
          <a:bodyPr/>
          <a:lstStyle>
            <a:lvl1pPr marL="0" indent="0">
              <a:defRPr b="1">
                <a:solidFill>
                  <a:schemeClr val="bg1"/>
                </a:solidFill>
                <a:latin typeface="+mj-lt"/>
              </a:defRPr>
            </a:lvl1pPr>
            <a:lvl2pPr marL="139700" indent="-139700" algn="l">
              <a:spcAft>
                <a:spcPts val="1333"/>
              </a:spcAft>
              <a:buClrTx/>
              <a:buSzPct val="100000"/>
              <a:buFont typeface="Arial" panose="020B0604020202020204" pitchFamily="34" charset="0"/>
              <a:buChar char="•"/>
              <a:defRPr>
                <a:solidFill>
                  <a:schemeClr val="bg1"/>
                </a:solidFill>
              </a:defRPr>
            </a:lvl2pPr>
            <a:lvl3pPr marL="304800" indent="-139700" algn="l">
              <a:spcAft>
                <a:spcPts val="1333"/>
              </a:spcAft>
              <a:buClrTx/>
              <a:buSzPct val="100000"/>
              <a:buFont typeface="Arial" panose="020B0604020202020204" pitchFamily="34" charset="0"/>
              <a:buChar char="−"/>
              <a:defRPr>
                <a:solidFill>
                  <a:schemeClr val="bg1"/>
                </a:solidFill>
              </a:defRPr>
            </a:lvl3pPr>
            <a:lvl4pPr marL="469900" indent="-139700" algn="l">
              <a:spcAft>
                <a:spcPts val="1333"/>
              </a:spcAft>
              <a:buClrTx/>
              <a:buSzPct val="100000"/>
              <a:buFont typeface="Arial" panose="020B0604020202020204" pitchFamily="34" charset="0"/>
              <a:buChar char="◦"/>
              <a:defRPr>
                <a:solidFill>
                  <a:schemeClr val="bg1"/>
                </a:solidFill>
              </a:defRPr>
            </a:lvl4pPr>
            <a:lvl5pPr marL="635000" indent="-1397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p:cNvSpPr>
            <a:spLocks noGrp="1"/>
          </p:cNvSpPr>
          <p:nvPr>
            <p:ph type="body" sz="quarter" idx="19"/>
          </p:nvPr>
        </p:nvSpPr>
        <p:spPr>
          <a:xfrm>
            <a:off x="3356635" y="2556000"/>
            <a:ext cx="2592000" cy="3394800"/>
          </a:xfrm>
        </p:spPr>
        <p:txBody>
          <a:bodyPr/>
          <a:lstStyle>
            <a:lvl1pPr marL="0" indent="0">
              <a:defRPr b="1">
                <a:solidFill>
                  <a:schemeClr val="bg1"/>
                </a:solidFill>
                <a:latin typeface="+mj-lt"/>
              </a:defRPr>
            </a:lvl1pPr>
            <a:lvl2pPr marL="139700" indent="-139700" algn="l">
              <a:spcAft>
                <a:spcPts val="1333"/>
              </a:spcAft>
              <a:buClrTx/>
              <a:buSzPct val="100000"/>
              <a:buFont typeface="Arial" panose="020B0604020202020204" pitchFamily="34" charset="0"/>
              <a:buChar char="•"/>
              <a:defRPr>
                <a:solidFill>
                  <a:schemeClr val="bg1"/>
                </a:solidFill>
              </a:defRPr>
            </a:lvl2pPr>
            <a:lvl3pPr marL="304800" indent="-139700" algn="l">
              <a:spcAft>
                <a:spcPts val="1333"/>
              </a:spcAft>
              <a:buClrTx/>
              <a:buSzPct val="100000"/>
              <a:buFont typeface="Arial" panose="020B0604020202020204" pitchFamily="34" charset="0"/>
              <a:buChar char="−"/>
              <a:defRPr>
                <a:solidFill>
                  <a:schemeClr val="bg1"/>
                </a:solidFill>
              </a:defRPr>
            </a:lvl3pPr>
            <a:lvl4pPr marL="469900" indent="-139700" algn="l">
              <a:spcAft>
                <a:spcPts val="1333"/>
              </a:spcAft>
              <a:buClrTx/>
              <a:buSzPct val="100000"/>
              <a:buFont typeface="Arial" panose="020B0604020202020204" pitchFamily="34" charset="0"/>
              <a:buChar char="◦"/>
              <a:defRPr>
                <a:solidFill>
                  <a:schemeClr val="bg1"/>
                </a:solidFill>
              </a:defRPr>
            </a:lvl4pPr>
            <a:lvl5pPr marL="635000" indent="-1397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ext Placeholder 8"/>
          <p:cNvSpPr>
            <a:spLocks noGrp="1"/>
          </p:cNvSpPr>
          <p:nvPr>
            <p:ph type="body" sz="quarter" idx="20"/>
          </p:nvPr>
        </p:nvSpPr>
        <p:spPr>
          <a:xfrm>
            <a:off x="6243367" y="2556000"/>
            <a:ext cx="2592000" cy="3394800"/>
          </a:xfrm>
        </p:spPr>
        <p:txBody>
          <a:bodyPr/>
          <a:lstStyle>
            <a:lvl1pPr marL="0" indent="0">
              <a:defRPr b="1">
                <a:solidFill>
                  <a:schemeClr val="bg1"/>
                </a:solidFill>
                <a:latin typeface="+mj-lt"/>
              </a:defRPr>
            </a:lvl1pPr>
            <a:lvl2pPr marL="139700" indent="-139700" algn="l">
              <a:spcAft>
                <a:spcPts val="1333"/>
              </a:spcAft>
              <a:buClrTx/>
              <a:buSzPct val="100000"/>
              <a:buFont typeface="Arial" panose="020B0604020202020204" pitchFamily="34" charset="0"/>
              <a:buChar char="•"/>
              <a:defRPr>
                <a:solidFill>
                  <a:schemeClr val="bg1"/>
                </a:solidFill>
              </a:defRPr>
            </a:lvl2pPr>
            <a:lvl3pPr marL="304800" indent="-139700" algn="l">
              <a:spcAft>
                <a:spcPts val="1333"/>
              </a:spcAft>
              <a:buClrTx/>
              <a:buSzPct val="100000"/>
              <a:buFont typeface="Arial" panose="020B0604020202020204" pitchFamily="34" charset="0"/>
              <a:buChar char="−"/>
              <a:defRPr>
                <a:solidFill>
                  <a:schemeClr val="bg1"/>
                </a:solidFill>
              </a:defRPr>
            </a:lvl3pPr>
            <a:lvl4pPr marL="469900" indent="-139700" algn="l">
              <a:spcAft>
                <a:spcPts val="1333"/>
              </a:spcAft>
              <a:buClrTx/>
              <a:buSzPct val="100000"/>
              <a:buFont typeface="Arial" panose="020B0604020202020204" pitchFamily="34" charset="0"/>
              <a:buChar char="◦"/>
              <a:defRPr>
                <a:solidFill>
                  <a:schemeClr val="bg1"/>
                </a:solidFill>
              </a:defRPr>
            </a:lvl4pPr>
            <a:lvl5pPr marL="635000" indent="-1397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Text Placeholder 8"/>
          <p:cNvSpPr>
            <a:spLocks noGrp="1"/>
          </p:cNvSpPr>
          <p:nvPr>
            <p:ph type="body" sz="quarter" idx="13" hasCustomPrompt="1"/>
          </p:nvPr>
        </p:nvSpPr>
        <p:spPr>
          <a:xfrm>
            <a:off x="501650" y="651600"/>
            <a:ext cx="11252200" cy="757255"/>
          </a:xfrm>
          <a:prstGeom prst="rect">
            <a:avLst/>
          </a:prstGeom>
        </p:spPr>
        <p:txBody>
          <a:bodyPr lIns="0" tIns="0" rIns="0" bIns="0">
            <a:noAutofit/>
          </a:bodyPr>
          <a:lstStyle>
            <a:lvl1pPr marL="0" indent="0">
              <a:buNone/>
              <a:defRPr sz="1800" b="0">
                <a:solidFill>
                  <a:schemeClr val="bg1"/>
                </a:solidFill>
              </a:defRPr>
            </a:lvl1pPr>
          </a:lstStyle>
          <a:p>
            <a:pPr lvl="0"/>
            <a:r>
              <a:rPr lang="en-US" noProof="0"/>
              <a:t>Click to add subtitle</a:t>
            </a:r>
          </a:p>
        </p:txBody>
      </p:sp>
      <p:sp>
        <p:nvSpPr>
          <p:cNvPr id="17" name="Title Placeholder 1"/>
          <p:cNvSpPr>
            <a:spLocks noGrp="1"/>
          </p:cNvSpPr>
          <p:nvPr>
            <p:ph type="title" hasCustomPrompt="1"/>
          </p:nvPr>
        </p:nvSpPr>
        <p:spPr>
          <a:xfrm>
            <a:off x="501650" y="317500"/>
            <a:ext cx="11252200" cy="334102"/>
          </a:xfrm>
          <a:prstGeom prst="rect">
            <a:avLst/>
          </a:prstGeom>
        </p:spPr>
        <p:txBody>
          <a:bodyPr vert="horz" lIns="0" tIns="0" rIns="0" bIns="0" rtlCol="0" anchor="t" anchorCtr="0">
            <a:noAutofit/>
          </a:bodyPr>
          <a:lstStyle>
            <a:lvl1pPr>
              <a:defRPr sz="2100">
                <a:solidFill>
                  <a:schemeClr val="bg1"/>
                </a:solidFill>
                <a:latin typeface="+mj-lt"/>
              </a:defRPr>
            </a:lvl1pPr>
          </a:lstStyle>
          <a:p>
            <a:r>
              <a:rPr lang="en-US"/>
              <a:t>Click to add title</a:t>
            </a:r>
            <a:endParaRPr lang="en-US" noProof="0"/>
          </a:p>
        </p:txBody>
      </p:sp>
      <p:sp>
        <p:nvSpPr>
          <p:cNvPr id="11" name="CaseCode">
            <a:extLst>
              <a:ext uri="{FF2B5EF4-FFF2-40B4-BE49-F238E27FC236}">
                <a16:creationId xmlns:a16="http://schemas.microsoft.com/office/drawing/2014/main" id="{676B7924-6A82-4453-9ABA-42AE71384BDC}"/>
              </a:ext>
            </a:extLst>
          </p:cNvPr>
          <p:cNvSpPr txBox="1"/>
          <p:nvPr/>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12" name="Copyright">
            <a:extLst>
              <a:ext uri="{FF2B5EF4-FFF2-40B4-BE49-F238E27FC236}">
                <a16:creationId xmlns:a16="http://schemas.microsoft.com/office/drawing/2014/main" id="{ED0B00A8-5B86-4AFE-8884-819CF7356AAE}"/>
              </a:ext>
            </a:extLst>
          </p:cNvPr>
          <p:cNvSpPr txBox="1"/>
          <p:nvPr/>
        </p:nvSpPr>
        <p:spPr>
          <a:xfrm>
            <a:off x="469900" y="6477000"/>
            <a:ext cx="5355167"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 2022 Deloitte Development LLC. All rights reserved.</a:t>
            </a:r>
          </a:p>
        </p:txBody>
      </p:sp>
      <p:sp>
        <p:nvSpPr>
          <p:cNvPr id="18" name="TextBox 17">
            <a:extLst>
              <a:ext uri="{FF2B5EF4-FFF2-40B4-BE49-F238E27FC236}">
                <a16:creationId xmlns:a16="http://schemas.microsoft.com/office/drawing/2014/main" id="{DCBBEDB2-39B5-4D4C-AA82-85ED607FAC3B}"/>
              </a:ext>
            </a:extLst>
          </p:cNvPr>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13" name="CaseCode">
            <a:extLst>
              <a:ext uri="{FF2B5EF4-FFF2-40B4-BE49-F238E27FC236}">
                <a16:creationId xmlns:a16="http://schemas.microsoft.com/office/drawing/2014/main" id="{75406FC4-DE74-444B-A302-728DCB5CCE95}"/>
              </a:ext>
            </a:extLst>
          </p:cNvPr>
          <p:cNvSpPr txBox="1"/>
          <p:nvPr userDrawn="1"/>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15" name="TextBox 14">
            <a:extLst>
              <a:ext uri="{FF2B5EF4-FFF2-40B4-BE49-F238E27FC236}">
                <a16:creationId xmlns:a16="http://schemas.microsoft.com/office/drawing/2014/main" id="{D0B54295-AE4D-4802-A098-55FC864EABE6}"/>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030761"/>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_Qualifications 2 x 2">
    <p:spTree>
      <p:nvGrpSpPr>
        <p:cNvPr id="1" name=""/>
        <p:cNvGrpSpPr/>
        <p:nvPr/>
      </p:nvGrpSpPr>
      <p:grpSpPr>
        <a:xfrm>
          <a:off x="0" y="0"/>
          <a:ext cx="0" cy="0"/>
          <a:chOff x="0" y="0"/>
          <a:chExt cx="0" cy="0"/>
        </a:xfrm>
      </p:grpSpPr>
      <p:sp>
        <p:nvSpPr>
          <p:cNvPr id="7" name="Picture Placeholder 29"/>
          <p:cNvSpPr>
            <a:spLocks noGrp="1"/>
          </p:cNvSpPr>
          <p:nvPr>
            <p:ph type="pic" sz="quarter" idx="20" hasCustomPrompt="1"/>
          </p:nvPr>
        </p:nvSpPr>
        <p:spPr>
          <a:xfrm>
            <a:off x="10456702" y="1857892"/>
            <a:ext cx="124416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4" name="Picture Placeholder 29"/>
          <p:cNvSpPr>
            <a:spLocks noGrp="1"/>
          </p:cNvSpPr>
          <p:nvPr>
            <p:ph type="pic" sz="quarter" idx="24" hasCustomPrompt="1"/>
          </p:nvPr>
        </p:nvSpPr>
        <p:spPr>
          <a:xfrm>
            <a:off x="4754494" y="4249682"/>
            <a:ext cx="123938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5" name="Picture Placeholder 29"/>
          <p:cNvSpPr>
            <a:spLocks noGrp="1"/>
          </p:cNvSpPr>
          <p:nvPr>
            <p:ph type="pic" sz="quarter" idx="25" hasCustomPrompt="1"/>
          </p:nvPr>
        </p:nvSpPr>
        <p:spPr>
          <a:xfrm>
            <a:off x="10454993" y="4249682"/>
            <a:ext cx="1244160"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7" name="Picture Placeholder 29"/>
          <p:cNvSpPr>
            <a:spLocks noGrp="1"/>
          </p:cNvSpPr>
          <p:nvPr>
            <p:ph type="pic" sz="quarter" idx="19" hasCustomPrompt="1"/>
          </p:nvPr>
        </p:nvSpPr>
        <p:spPr>
          <a:xfrm>
            <a:off x="4769491" y="1857892"/>
            <a:ext cx="1210207"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22" name="Text Placeholder 8">
            <a:extLst>
              <a:ext uri="{FF2B5EF4-FFF2-40B4-BE49-F238E27FC236}">
                <a16:creationId xmlns:a16="http://schemas.microsoft.com/office/drawing/2014/main" id="{3CAAD7DA-8C87-4BD9-82C1-81D09B5A7A7B}"/>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23" name="Title Placeholder 1">
            <a:extLst>
              <a:ext uri="{FF2B5EF4-FFF2-40B4-BE49-F238E27FC236}">
                <a16:creationId xmlns:a16="http://schemas.microsoft.com/office/drawing/2014/main" id="{9957D34C-FCB8-47FD-97FA-BF6A4F7FEC37}"/>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
        <p:nvSpPr>
          <p:cNvPr id="24" name="Rectangle 23">
            <a:extLst>
              <a:ext uri="{FF2B5EF4-FFF2-40B4-BE49-F238E27FC236}">
                <a16:creationId xmlns:a16="http://schemas.microsoft.com/office/drawing/2014/main" id="{E03400EF-52A1-4F49-9A72-7AAA7A3E2109}"/>
              </a:ext>
            </a:extLst>
          </p:cNvPr>
          <p:cNvSpPr/>
          <p:nvPr/>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25" name="Rectangle 24">
            <a:extLst>
              <a:ext uri="{FF2B5EF4-FFF2-40B4-BE49-F238E27FC236}">
                <a16:creationId xmlns:a16="http://schemas.microsoft.com/office/drawing/2014/main" id="{F07EBD73-619B-4083-AA58-A9B7F851FABB}"/>
              </a:ext>
            </a:extLst>
          </p:cNvPr>
          <p:cNvSpPr/>
          <p:nvPr/>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26" name="Rectangle 25">
            <a:extLst>
              <a:ext uri="{FF2B5EF4-FFF2-40B4-BE49-F238E27FC236}">
                <a16:creationId xmlns:a16="http://schemas.microsoft.com/office/drawing/2014/main" id="{8936D0BF-951E-4BCD-8E21-2F3F2629B1BE}"/>
              </a:ext>
            </a:extLst>
          </p:cNvPr>
          <p:cNvSpPr/>
          <p:nvPr/>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27" name="Rectangle 26">
            <a:extLst>
              <a:ext uri="{FF2B5EF4-FFF2-40B4-BE49-F238E27FC236}">
                <a16:creationId xmlns:a16="http://schemas.microsoft.com/office/drawing/2014/main" id="{387004E2-4A82-478A-BFDB-7103ADDD0F56}"/>
              </a:ext>
            </a:extLst>
          </p:cNvPr>
          <p:cNvSpPr/>
          <p:nvPr/>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28" name="Text Placeholder 8">
            <a:extLst>
              <a:ext uri="{FF2B5EF4-FFF2-40B4-BE49-F238E27FC236}">
                <a16:creationId xmlns:a16="http://schemas.microsoft.com/office/drawing/2014/main" id="{0D485CFD-E778-438B-9F95-AA857AF5CACE}"/>
              </a:ext>
            </a:extLst>
          </p:cNvPr>
          <p:cNvSpPr>
            <a:spLocks noGrp="1"/>
          </p:cNvSpPr>
          <p:nvPr>
            <p:ph type="body" sz="quarter" idx="17"/>
          </p:nvPr>
        </p:nvSpPr>
        <p:spPr>
          <a:xfrm>
            <a:off x="512064" y="1856232"/>
            <a:ext cx="5533695" cy="169545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 name="Text Placeholder 8">
            <a:extLst>
              <a:ext uri="{FF2B5EF4-FFF2-40B4-BE49-F238E27FC236}">
                <a16:creationId xmlns:a16="http://schemas.microsoft.com/office/drawing/2014/main" id="{1995C2BA-4183-48F4-92D9-4620CCDF5C16}"/>
              </a:ext>
            </a:extLst>
          </p:cNvPr>
          <p:cNvSpPr>
            <a:spLocks noGrp="1"/>
          </p:cNvSpPr>
          <p:nvPr>
            <p:ph type="body" sz="quarter" idx="26"/>
          </p:nvPr>
        </p:nvSpPr>
        <p:spPr>
          <a:xfrm>
            <a:off x="6166929" y="1847618"/>
            <a:ext cx="5533695" cy="169545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 name="Text Placeholder 8">
            <a:extLst>
              <a:ext uri="{FF2B5EF4-FFF2-40B4-BE49-F238E27FC236}">
                <a16:creationId xmlns:a16="http://schemas.microsoft.com/office/drawing/2014/main" id="{2DC3B9DA-0A51-491C-923B-09D36118ADA0}"/>
              </a:ext>
            </a:extLst>
          </p:cNvPr>
          <p:cNvSpPr>
            <a:spLocks noGrp="1"/>
          </p:cNvSpPr>
          <p:nvPr>
            <p:ph type="body" sz="quarter" idx="27"/>
          </p:nvPr>
        </p:nvSpPr>
        <p:spPr>
          <a:xfrm>
            <a:off x="478732" y="4256623"/>
            <a:ext cx="5533695" cy="169545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 name="Text Placeholder 8">
            <a:extLst>
              <a:ext uri="{FF2B5EF4-FFF2-40B4-BE49-F238E27FC236}">
                <a16:creationId xmlns:a16="http://schemas.microsoft.com/office/drawing/2014/main" id="{70BD43BA-DF89-409F-B9BF-2853EC358260}"/>
              </a:ext>
            </a:extLst>
          </p:cNvPr>
          <p:cNvSpPr>
            <a:spLocks noGrp="1"/>
          </p:cNvSpPr>
          <p:nvPr>
            <p:ph type="body" sz="quarter" idx="28"/>
          </p:nvPr>
        </p:nvSpPr>
        <p:spPr>
          <a:xfrm>
            <a:off x="6165458" y="4256623"/>
            <a:ext cx="5533695" cy="169545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Rectangle 15">
            <a:extLst>
              <a:ext uri="{FF2B5EF4-FFF2-40B4-BE49-F238E27FC236}">
                <a16:creationId xmlns:a16="http://schemas.microsoft.com/office/drawing/2014/main" id="{DF87AC7C-0DDC-46B1-9738-B435CBA7C569}"/>
              </a:ext>
            </a:extLst>
          </p:cNvPr>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18" name="Rectangle 17">
            <a:extLst>
              <a:ext uri="{FF2B5EF4-FFF2-40B4-BE49-F238E27FC236}">
                <a16:creationId xmlns:a16="http://schemas.microsoft.com/office/drawing/2014/main" id="{585E2D1D-5ECC-40B9-A69B-4D412BDF5272}"/>
              </a:ext>
            </a:extLst>
          </p:cNvPr>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19" name="Rectangle 18">
            <a:extLst>
              <a:ext uri="{FF2B5EF4-FFF2-40B4-BE49-F238E27FC236}">
                <a16:creationId xmlns:a16="http://schemas.microsoft.com/office/drawing/2014/main" id="{BCF2E545-2B90-444A-AFD8-C988CF27E6EB}"/>
              </a:ext>
            </a:extLst>
          </p:cNvPr>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20" name="Rectangle 19">
            <a:extLst>
              <a:ext uri="{FF2B5EF4-FFF2-40B4-BE49-F238E27FC236}">
                <a16:creationId xmlns:a16="http://schemas.microsoft.com/office/drawing/2014/main" id="{451DD60C-BE69-45B0-A397-4D6A1E682029}"/>
              </a:ext>
            </a:extLst>
          </p:cNvPr>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Tree>
    <p:extLst>
      <p:ext uri="{BB962C8B-B14F-4D97-AF65-F5344CB8AC3E}">
        <p14:creationId xmlns:p14="http://schemas.microsoft.com/office/powerpoint/2010/main" val="2109271382"/>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501652" y="4211955"/>
            <a:ext cx="8528936" cy="2169796"/>
          </a:xfrm>
        </p:spPr>
        <p:txBody>
          <a:bodyPr anchor="b" anchorCtr="0">
            <a:normAutofit/>
          </a:bodyPr>
          <a:lstStyle>
            <a:lvl1pPr>
              <a:lnSpc>
                <a:spcPct val="100000"/>
              </a:lnSpc>
              <a:spcAft>
                <a:spcPts val="450"/>
              </a:spcAft>
              <a:defRPr sz="900"/>
            </a:lvl1pPr>
          </a:lstStyle>
          <a:p>
            <a:pPr lvl="0"/>
            <a:r>
              <a:rPr lang="en-US"/>
              <a:t>Click to edit Master text styles</a:t>
            </a:r>
          </a:p>
        </p:txBody>
      </p:sp>
      <p:sp>
        <p:nvSpPr>
          <p:cNvPr id="3" name="Picture Placeholder 2"/>
          <p:cNvSpPr>
            <a:spLocks noGrp="1"/>
          </p:cNvSpPr>
          <p:nvPr>
            <p:ph type="pic" sz="quarter" idx="14" hasCustomPrompt="1"/>
          </p:nvPr>
        </p:nvSpPr>
        <p:spPr>
          <a:xfrm>
            <a:off x="9370849" y="4211955"/>
            <a:ext cx="2319503" cy="1725448"/>
          </a:xfrm>
        </p:spPr>
        <p:txBody>
          <a:bodyPr anchor="ctr" anchorCtr="0"/>
          <a:lstStyle>
            <a:lvl1pPr algn="ctr">
              <a:defRPr sz="675"/>
            </a:lvl1pPr>
          </a:lstStyle>
          <a:p>
            <a:r>
              <a:rPr lang="en-GB" sz="675"/>
              <a:t>Insert sponsorship mark here</a:t>
            </a:r>
            <a:endParaRPr lang="en-GB"/>
          </a:p>
        </p:txBody>
      </p:sp>
      <p:sp>
        <p:nvSpPr>
          <p:cNvPr id="8" name="Text Placeholder 7"/>
          <p:cNvSpPr>
            <a:spLocks noGrp="1"/>
          </p:cNvSpPr>
          <p:nvPr>
            <p:ph type="body" sz="quarter" idx="15"/>
          </p:nvPr>
        </p:nvSpPr>
        <p:spPr>
          <a:xfrm>
            <a:off x="9370851" y="6018028"/>
            <a:ext cx="2319501" cy="363722"/>
          </a:xfrm>
        </p:spPr>
        <p:txBody>
          <a:bodyPr anchor="b" anchorCtr="0">
            <a:normAutofit/>
          </a:bodyPr>
          <a:lstStyle>
            <a:lvl1pPr>
              <a:lnSpc>
                <a:spcPct val="100000"/>
              </a:lnSpc>
              <a:defRPr sz="900"/>
            </a:lvl1pPr>
          </a:lstStyle>
          <a:p>
            <a:pPr lvl="0"/>
            <a:r>
              <a:rPr lang="en-US"/>
              <a:t>Click to edit Master text styles</a:t>
            </a:r>
          </a:p>
        </p:txBody>
      </p:sp>
      <p:grpSp>
        <p:nvGrpSpPr>
          <p:cNvPr id="16" name="Group 15">
            <a:extLst>
              <a:ext uri="{FF2B5EF4-FFF2-40B4-BE49-F238E27FC236}">
                <a16:creationId xmlns:a16="http://schemas.microsoft.com/office/drawing/2014/main" id="{00683992-E2D9-4A7F-985E-3EEDF9E41585}"/>
              </a:ext>
            </a:extLst>
          </p:cNvPr>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a:extLst>
                <a:ext uri="{FF2B5EF4-FFF2-40B4-BE49-F238E27FC236}">
                  <a16:creationId xmlns:a16="http://schemas.microsoft.com/office/drawing/2014/main" id="{4A43E969-ECC9-4A2B-99BD-4E66B33EDA7B}"/>
                </a:ext>
              </a:extLst>
            </p:cNvPr>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8" name="Freeform 6">
              <a:extLst>
                <a:ext uri="{FF2B5EF4-FFF2-40B4-BE49-F238E27FC236}">
                  <a16:creationId xmlns:a16="http://schemas.microsoft.com/office/drawing/2014/main" id="{DCCB5A79-40EE-4B73-9B49-597C92075303}"/>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19" name="Rectangle 7">
              <a:extLst>
                <a:ext uri="{FF2B5EF4-FFF2-40B4-BE49-F238E27FC236}">
                  <a16:creationId xmlns:a16="http://schemas.microsoft.com/office/drawing/2014/main" id="{78C1DA1C-9988-40E2-A2B5-C957B41769F0}"/>
                </a:ext>
              </a:extLst>
            </p:cNvPr>
            <p:cNvSpPr>
              <a:spLocks noChangeArrowheads="1"/>
            </p:cNvSpPr>
            <p:nvPr/>
          </p:nvSpPr>
          <p:spPr bwMode="auto">
            <a:xfrm>
              <a:off x="906463" y="404813"/>
              <a:ext cx="74612" cy="3032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31" name="Freeform 8">
              <a:extLst>
                <a:ext uri="{FF2B5EF4-FFF2-40B4-BE49-F238E27FC236}">
                  <a16:creationId xmlns:a16="http://schemas.microsoft.com/office/drawing/2014/main" id="{7FF8C6C2-C845-49E8-9DB6-012D7004B2B9}"/>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32" name="Rectangle 9">
              <a:extLst>
                <a:ext uri="{FF2B5EF4-FFF2-40B4-BE49-F238E27FC236}">
                  <a16:creationId xmlns:a16="http://schemas.microsoft.com/office/drawing/2014/main" id="{42D607E7-411D-49B5-B19A-26CCD5532772}"/>
                </a:ext>
              </a:extLst>
            </p:cNvPr>
            <p:cNvSpPr>
              <a:spLocks noChangeArrowheads="1"/>
            </p:cNvSpPr>
            <p:nvPr/>
          </p:nvSpPr>
          <p:spPr bwMode="auto">
            <a:xfrm>
              <a:off x="1257300" y="482601"/>
              <a:ext cx="74612" cy="2254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33" name="Rectangle 10">
              <a:extLst>
                <a:ext uri="{FF2B5EF4-FFF2-40B4-BE49-F238E27FC236}">
                  <a16:creationId xmlns:a16="http://schemas.microsoft.com/office/drawing/2014/main" id="{435F648D-A283-495F-BA4E-A7DBFF0F42CB}"/>
                </a:ext>
              </a:extLst>
            </p:cNvPr>
            <p:cNvSpPr>
              <a:spLocks noChangeArrowheads="1"/>
            </p:cNvSpPr>
            <p:nvPr/>
          </p:nvSpPr>
          <p:spPr bwMode="auto">
            <a:xfrm>
              <a:off x="1257300" y="404813"/>
              <a:ext cx="74612" cy="50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4" name="Freeform 11">
              <a:extLst>
                <a:ext uri="{FF2B5EF4-FFF2-40B4-BE49-F238E27FC236}">
                  <a16:creationId xmlns:a16="http://schemas.microsoft.com/office/drawing/2014/main" id="{AB2A403B-5633-4D74-A742-6F09315D7BF4}"/>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35" name="Freeform 12">
              <a:extLst>
                <a:ext uri="{FF2B5EF4-FFF2-40B4-BE49-F238E27FC236}">
                  <a16:creationId xmlns:a16="http://schemas.microsoft.com/office/drawing/2014/main" id="{E4EBD3EF-692C-4FB7-91EB-2DB640EC53E6}"/>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36" name="Freeform 13">
              <a:extLst>
                <a:ext uri="{FF2B5EF4-FFF2-40B4-BE49-F238E27FC236}">
                  <a16:creationId xmlns:a16="http://schemas.microsoft.com/office/drawing/2014/main" id="{CEC673F8-1A3A-4CAE-9904-87474B39052E}"/>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37" name="Freeform 14">
              <a:extLst>
                <a:ext uri="{FF2B5EF4-FFF2-40B4-BE49-F238E27FC236}">
                  <a16:creationId xmlns:a16="http://schemas.microsoft.com/office/drawing/2014/main" id="{10E7F45D-8E34-4D1C-9D45-160C2657431B}"/>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grpSp>
    </p:spTree>
    <p:extLst>
      <p:ext uri="{BB962C8B-B14F-4D97-AF65-F5344CB8AC3E}">
        <p14:creationId xmlns:p14="http://schemas.microsoft.com/office/powerpoint/2010/main" val="22400281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sub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1823" y="1714500"/>
            <a:ext cx="11277600" cy="4667250"/>
          </a:xfrm>
          <a:prstGeom prst="rect">
            <a:avLst/>
          </a:prstGeom>
        </p:spPr>
        <p:txBody>
          <a:bodyPr vert="horz" lIns="0" tIns="0" rIns="0" bIns="0" rtlCol="0">
            <a:noAutofit/>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a:extLst>
              <a:ext uri="{FF2B5EF4-FFF2-40B4-BE49-F238E27FC236}">
                <a16:creationId xmlns:a16="http://schemas.microsoft.com/office/drawing/2014/main" id="{259C2253-8D87-4928-94C4-A4D186A7A8BD}"/>
              </a:ext>
            </a:extLst>
          </p:cNvPr>
          <p:cNvSpPr>
            <a:spLocks noGrp="1"/>
          </p:cNvSpPr>
          <p:nvPr>
            <p:ph type="body" sz="quarter" idx="22" hasCustomPrompt="1"/>
          </p:nvPr>
        </p:nvSpPr>
        <p:spPr>
          <a:xfrm>
            <a:off x="463295" y="682940"/>
            <a:ext cx="11277600" cy="757255"/>
          </a:xfrm>
          <a:prstGeom prst="rect">
            <a:avLst/>
          </a:prstGeom>
        </p:spPr>
        <p:txBody>
          <a:bodyPr lIns="0" tIns="0" rIns="0" bIns="0">
            <a:noAutofit/>
          </a:bodyPr>
          <a:lstStyle>
            <a:lvl1pPr marL="0" indent="0">
              <a:buNone/>
              <a:defRPr sz="1800" b="0">
                <a:solidFill>
                  <a:schemeClr val="tx2"/>
                </a:solidFill>
              </a:defRPr>
            </a:lvl1pPr>
          </a:lstStyle>
          <a:p>
            <a:pPr lvl="0"/>
            <a:r>
              <a:rPr lang="en-US"/>
              <a:t>Click to add subtitle</a:t>
            </a:r>
          </a:p>
        </p:txBody>
      </p:sp>
      <p:sp>
        <p:nvSpPr>
          <p:cNvPr id="6" name="Title Placeholder 1">
            <a:extLst>
              <a:ext uri="{FF2B5EF4-FFF2-40B4-BE49-F238E27FC236}">
                <a16:creationId xmlns:a16="http://schemas.microsoft.com/office/drawing/2014/main" id="{96593EEB-1CDC-4080-8C11-602DEAE1026D}"/>
              </a:ext>
            </a:extLst>
          </p:cNvPr>
          <p:cNvSpPr>
            <a:spLocks noGrp="1"/>
          </p:cNvSpPr>
          <p:nvPr>
            <p:ph type="title" hasCustomPrompt="1"/>
          </p:nvPr>
        </p:nvSpPr>
        <p:spPr>
          <a:xfrm>
            <a:off x="463295" y="345992"/>
            <a:ext cx="11277600" cy="334099"/>
          </a:xfrm>
          <a:prstGeom prst="rect">
            <a:avLst/>
          </a:prstGeom>
        </p:spPr>
        <p:txBody>
          <a:bodyPr vert="horz" lIns="0" tIns="0" rIns="0" bIns="0" rtlCol="0" anchor="t" anchorCtr="0">
            <a:noAutofit/>
          </a:bodyPr>
          <a:lstStyle>
            <a:lvl1pPr>
              <a:defRPr sz="2100">
                <a:latin typeface="+mj-lt"/>
              </a:defRPr>
            </a:lvl1pPr>
          </a:lstStyle>
          <a:p>
            <a:r>
              <a:rPr lang="en-US"/>
              <a:t>Click to add title</a:t>
            </a:r>
          </a:p>
        </p:txBody>
      </p:sp>
    </p:spTree>
    <p:extLst>
      <p:ext uri="{BB962C8B-B14F-4D97-AF65-F5344CB8AC3E}">
        <p14:creationId xmlns:p14="http://schemas.microsoft.com/office/powerpoint/2010/main" val="905483833"/>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le and Subhead: No Content - Breadcrumb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A7CA39D1-D445-044A-AFA2-D1843D893C5B}"/>
              </a:ext>
            </a:extLst>
          </p:cNvPr>
          <p:cNvSpPr>
            <a:spLocks noGrp="1"/>
          </p:cNvSpPr>
          <p:nvPr>
            <p:ph type="body" sz="quarter" idx="25" hasCustomPrompt="1"/>
          </p:nvPr>
        </p:nvSpPr>
        <p:spPr>
          <a:xfrm>
            <a:off x="926512" y="495992"/>
            <a:ext cx="569228" cy="139781"/>
          </a:xfrm>
        </p:spPr>
        <p:txBody>
          <a:bodyPr/>
          <a:lstStyle>
            <a:lvl1pPr>
              <a:lnSpc>
                <a:spcPct val="100000"/>
              </a:lnSpc>
              <a:spcAft>
                <a:spcPts val="0"/>
              </a:spcAft>
              <a:defRPr sz="700" b="1" cap="all" spc="100" baseline="0">
                <a:solidFill>
                  <a:schemeClr val="tx1"/>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00</a:t>
            </a:r>
          </a:p>
        </p:txBody>
      </p:sp>
      <p:sp>
        <p:nvSpPr>
          <p:cNvPr id="11" name="Text Placeholder 2">
            <a:extLst>
              <a:ext uri="{FF2B5EF4-FFF2-40B4-BE49-F238E27FC236}">
                <a16:creationId xmlns:a16="http://schemas.microsoft.com/office/drawing/2014/main" id="{E136CB96-E742-444A-B55F-00D82103A3FB}"/>
              </a:ext>
            </a:extLst>
          </p:cNvPr>
          <p:cNvSpPr>
            <a:spLocks noGrp="1"/>
          </p:cNvSpPr>
          <p:nvPr>
            <p:ph type="body" sz="quarter" idx="26" hasCustomPrompt="1"/>
          </p:nvPr>
        </p:nvSpPr>
        <p:spPr>
          <a:xfrm>
            <a:off x="1986247" y="495992"/>
            <a:ext cx="3488042" cy="139781"/>
          </a:xfrm>
        </p:spPr>
        <p:txBody>
          <a:bodyPr/>
          <a:lstStyle>
            <a:lvl1pPr>
              <a:lnSpc>
                <a:spcPct val="100000"/>
              </a:lnSpc>
              <a:spcAft>
                <a:spcPts val="0"/>
              </a:spcAft>
              <a:defRPr sz="700" b="1" cap="all" spc="150" baseline="0">
                <a:solidFill>
                  <a:schemeClr val="tx1"/>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DELOITTE DIGITAL</a:t>
            </a:r>
          </a:p>
        </p:txBody>
      </p:sp>
      <p:sp>
        <p:nvSpPr>
          <p:cNvPr id="12" name="Title Placeholder 1">
            <a:extLst>
              <a:ext uri="{FF2B5EF4-FFF2-40B4-BE49-F238E27FC236}">
                <a16:creationId xmlns:a16="http://schemas.microsoft.com/office/drawing/2014/main" id="{C13FF76A-4C04-7C40-B276-46DB909165DB}"/>
              </a:ext>
            </a:extLst>
          </p:cNvPr>
          <p:cNvSpPr>
            <a:spLocks noGrp="1"/>
          </p:cNvSpPr>
          <p:nvPr>
            <p:ph type="title" hasCustomPrompt="1"/>
          </p:nvPr>
        </p:nvSpPr>
        <p:spPr bwMode="gray">
          <a:xfrm>
            <a:off x="914400" y="1081995"/>
            <a:ext cx="10325100" cy="691243"/>
          </a:xfrm>
          <a:prstGeom prst="rect">
            <a:avLst/>
          </a:prstGeom>
        </p:spPr>
        <p:txBody>
          <a:bodyPr vert="horz" lIns="0" tIns="0" rIns="0" bIns="0" rtlCol="0" anchor="t" anchorCtr="0">
            <a:noAutofit/>
          </a:bodyPr>
          <a:lstStyle>
            <a:lvl1pPr>
              <a:defRPr sz="3200"/>
            </a:lvl1pPr>
          </a:lstStyle>
          <a:p>
            <a:r>
              <a:rPr lang="en-US" noProof="0"/>
              <a:t>Your headline goes here when you’re ready</a:t>
            </a:r>
          </a:p>
        </p:txBody>
      </p:sp>
      <p:sp>
        <p:nvSpPr>
          <p:cNvPr id="13" name="Text Placeholder 7">
            <a:extLst>
              <a:ext uri="{FF2B5EF4-FFF2-40B4-BE49-F238E27FC236}">
                <a16:creationId xmlns:a16="http://schemas.microsoft.com/office/drawing/2014/main" id="{E7D646A0-5F3F-BC41-8E22-2823D1AC8CE3}"/>
              </a:ext>
            </a:extLst>
          </p:cNvPr>
          <p:cNvSpPr>
            <a:spLocks noGrp="1"/>
          </p:cNvSpPr>
          <p:nvPr>
            <p:ph type="body" sz="quarter" idx="14" hasCustomPrompt="1"/>
          </p:nvPr>
        </p:nvSpPr>
        <p:spPr>
          <a:xfrm>
            <a:off x="914400" y="1773238"/>
            <a:ext cx="7353300" cy="584200"/>
          </a:xfrm>
        </p:spPr>
        <p:txBody>
          <a:bodyPr>
            <a:noAutofit/>
          </a:bodyPr>
          <a:lstStyle>
            <a:lvl1pPr marL="0" marR="0" indent="0" algn="l" defTabSz="914400" rtl="0" eaLnBrk="1" fontAlgn="auto" latinLnBrk="0" hangingPunct="1">
              <a:lnSpc>
                <a:spcPct val="120000"/>
              </a:lnSpc>
              <a:spcBef>
                <a:spcPts val="0"/>
              </a:spcBef>
              <a:spcAft>
                <a:spcPts val="0"/>
              </a:spcAft>
              <a:buClrTx/>
              <a:buSzTx/>
              <a:buFontTx/>
              <a:buNone/>
              <a:tabLst/>
              <a:defRPr sz="1100"/>
            </a:lvl1pPr>
          </a:lstStyle>
          <a:p>
            <a:pPr lvl="0"/>
            <a:r>
              <a:rPr lang="en-US"/>
              <a:t>2 lines running intro text. Morbi </a:t>
            </a:r>
            <a:r>
              <a:rPr lang="en-US" err="1"/>
              <a:t>leo</a:t>
            </a:r>
            <a:r>
              <a:rPr lang="en-US"/>
              <a:t> </a:t>
            </a:r>
            <a:r>
              <a:rPr lang="en-US" err="1"/>
              <a:t>risus</a:t>
            </a:r>
            <a:r>
              <a:rPr lang="en-US"/>
              <a:t>, porta ac </a:t>
            </a:r>
            <a:r>
              <a:rPr lang="en-US" err="1"/>
              <a:t>consectetur</a:t>
            </a:r>
            <a:r>
              <a:rPr lang="en-US"/>
              <a:t> ac, vestibulum at eros. Donec sed </a:t>
            </a:r>
            <a:r>
              <a:rPr lang="en-US" err="1"/>
              <a:t>odio</a:t>
            </a:r>
            <a:r>
              <a:rPr lang="en-US"/>
              <a:t> dui. </a:t>
            </a:r>
            <a:r>
              <a:rPr lang="en-US" err="1"/>
              <a:t>Praesent</a:t>
            </a:r>
            <a:r>
              <a:rPr lang="en-US"/>
              <a:t> </a:t>
            </a:r>
            <a:r>
              <a:rPr lang="en-US" err="1"/>
              <a:t>commodo</a:t>
            </a:r>
            <a:r>
              <a:rPr lang="en-US"/>
              <a:t> cursus magna, vel </a:t>
            </a:r>
            <a:r>
              <a:rPr lang="en-US" err="1"/>
              <a:t>scelerisque</a:t>
            </a:r>
            <a:r>
              <a:rPr lang="en-US"/>
              <a:t> </a:t>
            </a:r>
            <a:r>
              <a:rPr lang="en-US" err="1"/>
              <a:t>nisl</a:t>
            </a:r>
            <a:r>
              <a:rPr lang="en-US"/>
              <a:t> </a:t>
            </a:r>
            <a:r>
              <a:rPr lang="en-US" err="1"/>
              <a:t>consectetur</a:t>
            </a:r>
            <a:r>
              <a:rPr lang="en-US"/>
              <a:t> et. Sed </a:t>
            </a:r>
            <a:r>
              <a:rPr lang="en-US" err="1"/>
              <a:t>posuere</a:t>
            </a:r>
            <a:r>
              <a:rPr lang="en-US"/>
              <a:t> </a:t>
            </a:r>
            <a:r>
              <a:rPr lang="en-US" err="1"/>
              <a:t>consectetur</a:t>
            </a:r>
            <a:r>
              <a:rPr lang="en-US"/>
              <a:t> </a:t>
            </a:r>
            <a:r>
              <a:rPr lang="en-US" err="1"/>
              <a:t>est</a:t>
            </a:r>
            <a:r>
              <a:rPr lang="en-US"/>
              <a:t> at </a:t>
            </a:r>
            <a:r>
              <a:rPr lang="en-US" err="1"/>
              <a:t>lobortis</a:t>
            </a:r>
            <a:r>
              <a:rPr lang="en-US"/>
              <a:t>.</a:t>
            </a:r>
          </a:p>
        </p:txBody>
      </p:sp>
    </p:spTree>
    <p:extLst>
      <p:ext uri="{BB962C8B-B14F-4D97-AF65-F5344CB8AC3E}">
        <p14:creationId xmlns:p14="http://schemas.microsoft.com/office/powerpoint/2010/main" val="4013158586"/>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4448175"/>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anchor="ctr"/>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948106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050855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anchor="b">
            <a:normAutofit/>
          </a:bodyPr>
          <a:lstStyle>
            <a:lvl1pPr algn="ctr">
              <a:defRPr sz="5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550443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016500" y="472281"/>
            <a:ext cx="7175500" cy="591343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anchor="b">
            <a:normAutofit/>
          </a:bodyPr>
          <a:lstStyle>
            <a:lvl1pPr algn="l">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836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629085" y="1653657"/>
            <a:ext cx="10806259" cy="4679251"/>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617589" y="6439823"/>
            <a:ext cx="5664000" cy="295063"/>
          </a:xfrm>
        </p:spPr>
        <p:txBody>
          <a:bodyPr/>
          <a:lstStyle/>
          <a:p>
            <a:r>
              <a:rPr lang="en-US" noProof="0"/>
              <a:t>TCP Regional Coordination Intro</a:t>
            </a:r>
          </a:p>
        </p:txBody>
      </p:sp>
      <p:sp>
        <p:nvSpPr>
          <p:cNvPr id="8" name="Slide Number Placeholder 4">
            <a:extLst>
              <a:ext uri="{FF2B5EF4-FFF2-40B4-BE49-F238E27FC236}">
                <a16:creationId xmlns:a16="http://schemas.microsoft.com/office/drawing/2014/main" id="{C8DE0AAD-6FBD-416B-A91A-21F2B737919E}"/>
              </a:ext>
            </a:extLst>
          </p:cNvPr>
          <p:cNvSpPr>
            <a:spLocks noGrp="1"/>
          </p:cNvSpPr>
          <p:nvPr>
            <p:ph type="sldNum" sz="quarter" idx="4"/>
          </p:nvPr>
        </p:nvSpPr>
        <p:spPr>
          <a:xfrm>
            <a:off x="11760000" y="6371351"/>
            <a:ext cx="432000" cy="432000"/>
          </a:xfrm>
          <a:prstGeom prst="rect">
            <a:avLst/>
          </a:prstGeom>
          <a:noFill/>
        </p:spPr>
        <p:txBody>
          <a:bodyPr/>
          <a:lstStyle>
            <a:lvl1pPr>
              <a:defRPr sz="1200">
                <a:solidFill>
                  <a:schemeClr val="accent1">
                    <a:lumMod val="75000"/>
                  </a:schemeClr>
                </a:solidFill>
              </a:defRPr>
            </a:lvl1pPr>
          </a:lstStyle>
          <a:p>
            <a:fld id="{19B51A1E-902D-48AF-9020-955120F399B6}" type="slidenum">
              <a:rPr lang="en-US" smtClean="0"/>
              <a:pPr/>
              <a:t>‹#›</a:t>
            </a:fld>
            <a:endParaRPr lang="en-US"/>
          </a:p>
        </p:txBody>
      </p:sp>
      <p:sp>
        <p:nvSpPr>
          <p:cNvPr id="1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64452" y="480987"/>
            <a:ext cx="8876648" cy="432000"/>
          </a:xfrm>
          <a:prstGeom prst="rect">
            <a:avLst/>
          </a:prstGeom>
        </p:spPr>
        <p:txBody>
          <a:bodyPr/>
          <a:lstStyle>
            <a:lvl1pPr>
              <a:defRPr>
                <a:solidFill>
                  <a:srgbClr val="083A64"/>
                </a:solidFill>
              </a:defRPr>
            </a:lvl1pPr>
          </a:lstStyle>
          <a:p>
            <a:r>
              <a:rPr lang="en-US" noProof="0"/>
              <a:t>Click to edit page title</a:t>
            </a:r>
          </a:p>
        </p:txBody>
      </p:sp>
      <p:sp>
        <p:nvSpPr>
          <p:cNvPr id="13"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609171" y="1128588"/>
            <a:ext cx="10757364" cy="429965"/>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pic>
        <p:nvPicPr>
          <p:cNvPr id="9" name="Picture 8" descr="DOT_DOT_SHORT-signature_White_cs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9326" y="235405"/>
            <a:ext cx="987751" cy="660644"/>
          </a:xfrm>
          <a:prstGeom prst="rect">
            <a:avLst/>
          </a:prstGeom>
        </p:spPr>
      </p:pic>
    </p:spTree>
    <p:extLst>
      <p:ext uri="{BB962C8B-B14F-4D97-AF65-F5344CB8AC3E}">
        <p14:creationId xmlns:p14="http://schemas.microsoft.com/office/powerpoint/2010/main" val="3160099229"/>
      </p:ext>
    </p:extLst>
  </p:cSld>
  <p:clrMapOvr>
    <a:masterClrMapping/>
  </p:clrMapOvr>
  <p:hf hd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userDrawn="1">
            <p:ph type="pic" sz="quarter" idx="10"/>
          </p:nvPr>
        </p:nvSpPr>
        <p:spPr>
          <a:xfrm>
            <a:off x="371476" y="278606"/>
            <a:ext cx="11520487" cy="3150394"/>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14" name="Rectangle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anchor="ctr">
            <a:normAutofit/>
          </a:bodyPr>
          <a:lstStyle>
            <a:lvl1pPr algn="ctr">
              <a:defRPr sz="54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userDrawn="1">
            <p:ph type="subTitle" idx="1"/>
          </p:nvPr>
        </p:nvSpPr>
        <p:spPr>
          <a:xfrm>
            <a:off x="1510507" y="5130801"/>
            <a:ext cx="9242424" cy="533400"/>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283791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Tree>
    <p:extLst>
      <p:ext uri="{BB962C8B-B14F-4D97-AF65-F5344CB8AC3E}">
        <p14:creationId xmlns:p14="http://schemas.microsoft.com/office/powerpoint/2010/main" val="849792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a:normAutofit/>
          </a:bodyPr>
          <a:lstStyle>
            <a:lvl1pPr algn="ctr">
              <a:defRPr sz="44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7" name="Picture Placeholder 6">
            <a:extLst>
              <a:ext uri="{FF2B5EF4-FFF2-40B4-BE49-F238E27FC236}">
                <a16:creationId xmlns:a16="http://schemas.microsoft.com/office/drawing/2014/main" id="{6D4AFEBD-46AA-4A09-AD19-CDD123811A47}"/>
              </a:ext>
            </a:extLst>
          </p:cNvPr>
          <p:cNvSpPr>
            <a:spLocks noGrp="1"/>
          </p:cNvSpPr>
          <p:nvPr>
            <p:ph type="pic" sz="quarter" idx="13"/>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33771710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anchor="b">
            <a:noAutofit/>
          </a:bodyPr>
          <a:lstStyle>
            <a:lvl1pPr>
              <a:defRPr sz="5400"/>
            </a:lvl1pPr>
          </a:lstStyle>
          <a:p>
            <a:r>
              <a:rPr lang="en-US"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12" name="Rectangle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405330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anchor="b">
            <a:noAutofit/>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4" name="Picture Placeholder 6">
            <a:extLst>
              <a:ext uri="{FF2B5EF4-FFF2-40B4-BE49-F238E27FC236}">
                <a16:creationId xmlns:a16="http://schemas.microsoft.com/office/drawing/2014/main" id="{F6824EBC-CC6E-4D5A-B85A-DAC55ACE8533}"/>
              </a:ext>
            </a:extLst>
          </p:cNvPr>
          <p:cNvSpPr>
            <a:spLocks noGrp="1"/>
          </p:cNvSpPr>
          <p:nvPr>
            <p:ph type="pic" sz="quarter" idx="14"/>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5" name="Rectangle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0136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anchor="ctr">
            <a:noAutofit/>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796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anchor="b">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4" name="Rectangle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13572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anchor="ctr">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5" name="Rectangle 4">
            <a:extLst>
              <a:ext uri="{FF2B5EF4-FFF2-40B4-BE49-F238E27FC236}">
                <a16:creationId xmlns:a16="http://schemas.microsoft.com/office/drawing/2014/main" id="{8E16C293-C1E0-4EA5-BDE5-D226D72FC08B}"/>
              </a:ext>
            </a:extLst>
          </p:cNvPr>
          <p:cNvSpPr/>
          <p:nvPr userDrawn="1"/>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770C08-8FFF-4293-8E7D-DBFEE4E3E443}"/>
              </a:ext>
            </a:extLst>
          </p:cNvPr>
          <p:cNvSpPr/>
          <p:nvPr userDrawn="1"/>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6206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31850" y="2229983"/>
            <a:ext cx="10515600" cy="1043443"/>
          </a:xfrm>
        </p:spPr>
        <p:txBody>
          <a:bodyPr anchor="ctr"/>
          <a:lstStyle>
            <a:lvl1pPr algn="ct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6F2E6F7-3BE5-4484-A73E-3EFDB7348BB5}"/>
              </a:ext>
            </a:extLst>
          </p:cNvPr>
          <p:cNvSpPr>
            <a:spLocks noGrp="1"/>
          </p:cNvSpPr>
          <p:nvPr>
            <p:ph type="body" idx="1"/>
          </p:nvPr>
        </p:nvSpPr>
        <p:spPr>
          <a:xfrm>
            <a:off x="831850" y="3470501"/>
            <a:ext cx="10515600" cy="1303112"/>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9" name="Rectangle 8">
            <a:extLst>
              <a:ext uri="{FF2B5EF4-FFF2-40B4-BE49-F238E27FC236}">
                <a16:creationId xmlns:a16="http://schemas.microsoft.com/office/drawing/2014/main" id="{919AEFA0-9379-4E32-9D66-976465036916}"/>
              </a:ext>
            </a:extLst>
          </p:cNvPr>
          <p:cNvSpPr/>
          <p:nvPr userDrawn="1"/>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FFB43B-30D9-4055-B912-4E3C85B03657}"/>
              </a:ext>
            </a:extLst>
          </p:cNvPr>
          <p:cNvSpPr/>
          <p:nvPr userDrawn="1"/>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88144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6">
            <a:extLst>
              <a:ext uri="{FF2B5EF4-FFF2-40B4-BE49-F238E27FC236}">
                <a16:creationId xmlns:a16="http://schemas.microsoft.com/office/drawing/2014/main" id="{391EAACA-1322-4E60-917E-C7408F539D5D}"/>
              </a:ext>
            </a:extLst>
          </p:cNvPr>
          <p:cNvSpPr>
            <a:spLocks noGrp="1"/>
          </p:cNvSpPr>
          <p:nvPr>
            <p:ph type="pic" sz="quarter" idx="13"/>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anchor="ctr"/>
          <a:lstStyle>
            <a:lvl1pPr>
              <a:defRPr sz="6000">
                <a:solidFill>
                  <a:schemeClr val="bg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12" name="Freeform: Shape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27479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1"/>
          </p:nvPr>
        </p:nvSpPr>
        <p:spPr>
          <a:xfrm>
            <a:off x="838200" y="1231900"/>
            <a:ext cx="10515600" cy="492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a:spLocks noGrp="1"/>
          </p:cNvSpPr>
          <p:nvPr>
            <p:ph type="sldNum" sz="quarter" idx="4"/>
          </p:nvPr>
        </p:nvSpPr>
        <p:spPr>
          <a:xfrm>
            <a:off x="9276545" y="6435951"/>
            <a:ext cx="2743200" cy="365125"/>
          </a:xfrm>
          <a:prstGeom prst="rect">
            <a:avLst/>
          </a:prstGeom>
        </p:spPr>
        <p:txBody>
          <a:bodyPr vert="horz" lIns="91440" tIns="45720" rIns="91440" bIns="45720" rtlCol="0" anchor="ctr"/>
          <a:lstStyle>
            <a:lvl1pPr algn="r">
              <a:defRPr sz="1200">
                <a:solidFill>
                  <a:srgbClr val="434343"/>
                </a:solidFill>
                <a:latin typeface="Times" panose="02020603050405020304" pitchFamily="18" charset="0"/>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6394483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Picture Placeholder 32">
            <a:extLst>
              <a:ext uri="{FF2B5EF4-FFF2-40B4-BE49-F238E27FC236}">
                <a16:creationId xmlns:a16="http://schemas.microsoft.com/office/drawing/2014/main" id="{2DB7CFEB-6952-4BC3-B9E0-0C382490F9E6}"/>
              </a:ext>
            </a:extLst>
          </p:cNvPr>
          <p:cNvSpPr>
            <a:spLocks noGrp="1"/>
          </p:cNvSpPr>
          <p:nvPr>
            <p:ph type="pic" sz="quarter" idx="13"/>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a:buNone/>
            </a:pPr>
            <a:r>
              <a:rPr lang="en-US" noProof="0"/>
              <a:t>Click icon to add picture</a:t>
            </a:r>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anchor="ctr"/>
          <a:lstStyle>
            <a:lvl1pPr>
              <a:defRPr sz="6000">
                <a:solidFill>
                  <a:schemeClr val="accent5"/>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tangle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622333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anchor="ctr"/>
          <a:lstStyle>
            <a:lvl1pPr>
              <a:defRPr sz="6000">
                <a:solidFill>
                  <a:schemeClr val="tx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Picture Placeholder 32">
            <a:extLst>
              <a:ext uri="{FF2B5EF4-FFF2-40B4-BE49-F238E27FC236}">
                <a16:creationId xmlns:a16="http://schemas.microsoft.com/office/drawing/2014/main" id="{B5D335A5-A601-4D8A-AEF5-F34792FF565A}"/>
              </a:ext>
            </a:extLst>
          </p:cNvPr>
          <p:cNvSpPr>
            <a:spLocks noGrp="1"/>
          </p:cNvSpPr>
          <p:nvPr>
            <p:ph type="pic" sz="quarter" idx="2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a:buNone/>
            </a:pPr>
            <a:r>
              <a:rPr lang="en-US" noProof="0"/>
              <a:t>Click icon to add picture</a:t>
            </a:r>
          </a:p>
        </p:txBody>
      </p:sp>
    </p:spTree>
    <p:extLst>
      <p:ext uri="{BB962C8B-B14F-4D97-AF65-F5344CB8AC3E}">
        <p14:creationId xmlns:p14="http://schemas.microsoft.com/office/powerpoint/2010/main" val="28833402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76300" y="4406207"/>
            <a:ext cx="10439400" cy="1175444"/>
          </a:xfrm>
        </p:spPr>
        <p:txBody>
          <a:bodyPr anchor="ctr"/>
          <a:lstStyle>
            <a:lvl1pPr algn="ctr">
              <a:defRPr sz="6000">
                <a:solidFill>
                  <a:schemeClr val="accent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0" y="0"/>
            <a:ext cx="12191999" cy="284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Picture Placeholder 6">
            <a:extLst>
              <a:ext uri="{FF2B5EF4-FFF2-40B4-BE49-F238E27FC236}">
                <a16:creationId xmlns:a16="http://schemas.microsoft.com/office/drawing/2014/main" id="{230D70C6-13FD-45D4-8FB6-26C56B8FF2D4}"/>
              </a:ext>
            </a:extLst>
          </p:cNvPr>
          <p:cNvSpPr>
            <a:spLocks noGrp="1"/>
          </p:cNvSpPr>
          <p:nvPr>
            <p:ph type="pic" sz="quarter" idx="13"/>
          </p:nvPr>
        </p:nvSpPr>
        <p:spPr>
          <a:xfrm>
            <a:off x="371476" y="260350"/>
            <a:ext cx="11520488" cy="365759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3" name="Rectangle 2">
            <a:extLst>
              <a:ext uri="{FF2B5EF4-FFF2-40B4-BE49-F238E27FC236}">
                <a16:creationId xmlns:a16="http://schemas.microsoft.com/office/drawing/2014/main" id="{E10ED78A-2A17-41C4-9030-D406C56DDF4A}"/>
              </a:ext>
            </a:extLst>
          </p:cNvPr>
          <p:cNvSpPr/>
          <p:nvPr userDrawn="1"/>
        </p:nvSpPr>
        <p:spPr>
          <a:xfrm>
            <a:off x="5795961" y="3914082"/>
            <a:ext cx="600075" cy="291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45445827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21876615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73287-EED0-4EEC-8007-E2C13366027B}"/>
              </a:ext>
            </a:extLst>
          </p:cNvPr>
          <p:cNvSpPr/>
          <p:nvPr userDrawn="1"/>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1" name="Picture Placeholder 6">
            <a:extLst>
              <a:ext uri="{FF2B5EF4-FFF2-40B4-BE49-F238E27FC236}">
                <a16:creationId xmlns:a16="http://schemas.microsoft.com/office/drawing/2014/main" id="{B9795E85-7B91-41BB-9DF4-A4893AA48FFA}"/>
              </a:ext>
            </a:extLst>
          </p:cNvPr>
          <p:cNvSpPr>
            <a:spLocks noGrp="1"/>
          </p:cNvSpPr>
          <p:nvPr>
            <p:ph type="pic" sz="quarter" idx="14"/>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0182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3863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anchor="b">
            <a:noAutofit/>
          </a:bodyPr>
          <a:lstStyle>
            <a:lvl1pPr>
              <a:defRPr sz="3600"/>
            </a:lvl1pPr>
          </a:lstStyle>
          <a:p>
            <a:r>
              <a:rPr lang="en-US" noProof="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id="{84421AF3-217F-49BD-BF47-1140F3F445D8}"/>
              </a:ext>
            </a:extLst>
          </p:cNvPr>
          <p:cNvSpPr>
            <a:spLocks noGrp="1"/>
          </p:cNvSpPr>
          <p:nvPr>
            <p:ph type="pic" sz="quarter" idx="15"/>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noProof="0"/>
              <a:t>Click icon to add picture</a:t>
            </a:r>
          </a:p>
        </p:txBody>
      </p:sp>
      <p:sp>
        <p:nvSpPr>
          <p:cNvPr id="20" name="Rectangle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3" name="Straight Connector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2589608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6">
            <a:extLst>
              <a:ext uri="{FF2B5EF4-FFF2-40B4-BE49-F238E27FC236}">
                <a16:creationId xmlns:a16="http://schemas.microsoft.com/office/drawing/2014/main" id="{73E3AB81-FB3C-492F-8AB9-CFC37EECCEE7}"/>
              </a:ext>
            </a:extLst>
          </p:cNvPr>
          <p:cNvSpPr>
            <a:spLocks noGrp="1"/>
          </p:cNvSpPr>
          <p:nvPr>
            <p:ph type="pic" sz="quarter" idx="13"/>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4" name="Rectangle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anchor="ctr">
            <a:noAutofit/>
          </a:bodyPr>
          <a:lstStyle>
            <a:lvl1pPr algn="ctr">
              <a:defRPr sz="3600"/>
            </a:lvl1pPr>
          </a:lstStyle>
          <a:p>
            <a:r>
              <a:rPr lang="en-US"/>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69587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Rectangle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6">
            <a:extLst>
              <a:ext uri="{FF2B5EF4-FFF2-40B4-BE49-F238E27FC236}">
                <a16:creationId xmlns:a16="http://schemas.microsoft.com/office/drawing/2014/main" id="{DE438B2E-01A6-453B-928D-97D98438168E}"/>
              </a:ext>
            </a:extLst>
          </p:cNvPr>
          <p:cNvSpPr>
            <a:spLocks noGrp="1"/>
          </p:cNvSpPr>
          <p:nvPr>
            <p:ph type="pic" sz="quarter" idx="13"/>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Tree>
    <p:extLst>
      <p:ext uri="{BB962C8B-B14F-4D97-AF65-F5344CB8AC3E}">
        <p14:creationId xmlns:p14="http://schemas.microsoft.com/office/powerpoint/2010/main" val="29110570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26">
            <a:extLst>
              <a:ext uri="{FF2B5EF4-FFF2-40B4-BE49-F238E27FC236}">
                <a16:creationId xmlns:a16="http://schemas.microsoft.com/office/drawing/2014/main" id="{404FC023-3732-4036-B4DA-F34DC453036D}"/>
              </a:ext>
            </a:extLst>
          </p:cNvPr>
          <p:cNvSpPr>
            <a:spLocks noGrp="1"/>
          </p:cNvSpPr>
          <p:nvPr>
            <p:ph type="pic" sz="quarter" idx="13"/>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4221609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4"/>
          </p:nvPr>
        </p:nvSpPr>
        <p:spPr>
          <a:xfrm>
            <a:off x="9276545" y="6435951"/>
            <a:ext cx="2743200" cy="365125"/>
          </a:xfrm>
          <a:prstGeom prst="rect">
            <a:avLst/>
          </a:prstGeom>
        </p:spPr>
        <p:txBody>
          <a:bodyPr vert="horz" lIns="91440" tIns="45720" rIns="91440" bIns="45720" rtlCol="0" anchor="ctr"/>
          <a:lstStyle>
            <a:lvl1pPr algn="r">
              <a:defRPr sz="1200">
                <a:solidFill>
                  <a:srgbClr val="434343"/>
                </a:solidFill>
                <a:latin typeface="Times" panose="02020603050405020304" pitchFamily="18" charset="0"/>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140694530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5" name="Picture Placeholder 6">
            <a:extLst>
              <a:ext uri="{FF2B5EF4-FFF2-40B4-BE49-F238E27FC236}">
                <a16:creationId xmlns:a16="http://schemas.microsoft.com/office/drawing/2014/main" id="{D9C7DFC2-3A77-4761-A9AF-98963C5CCA07}"/>
              </a:ext>
            </a:extLst>
          </p:cNvPr>
          <p:cNvSpPr>
            <a:spLocks noGrp="1"/>
          </p:cNvSpPr>
          <p:nvPr>
            <p:ph type="pic" sz="quarter" idx="14"/>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41144738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grpSp>
        <p:nvGrpSpPr>
          <p:cNvPr id="2" name="Group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Rectangle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10" name="Rectangle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3599560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9171FC10-F7C3-4841-A705-B83FDE093009}"/>
              </a:ext>
            </a:extLst>
          </p:cNvPr>
          <p:cNvSpPr/>
          <p:nvPr userDrawn="1"/>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Tree>
    <p:extLst>
      <p:ext uri="{BB962C8B-B14F-4D97-AF65-F5344CB8AC3E}">
        <p14:creationId xmlns:p14="http://schemas.microsoft.com/office/powerpoint/2010/main" val="10350859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Rectangle 6">
            <a:extLst>
              <a:ext uri="{FF2B5EF4-FFF2-40B4-BE49-F238E27FC236}">
                <a16:creationId xmlns:a16="http://schemas.microsoft.com/office/drawing/2014/main" id="{02FAA6CD-8686-4F0E-9F34-3D74AC34027E}"/>
              </a:ext>
            </a:extLst>
          </p:cNvPr>
          <p:cNvSpPr/>
          <p:nvPr userDrawn="1"/>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a:extLst>
              <a:ext uri="{FF2B5EF4-FFF2-40B4-BE49-F238E27FC236}">
                <a16:creationId xmlns:a16="http://schemas.microsoft.com/office/drawing/2014/main" id="{F36B08A9-4F2C-4D72-A755-CBF0DAD5A4FC}"/>
              </a:ext>
            </a:extLst>
          </p:cNvPr>
          <p:cNvSpPr>
            <a:spLocks noGrp="1"/>
          </p:cNvSpPr>
          <p:nvPr>
            <p:ph type="pic" sz="quarter" idx="14"/>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188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Rectangle 6">
            <a:extLst>
              <a:ext uri="{FF2B5EF4-FFF2-40B4-BE49-F238E27FC236}">
                <a16:creationId xmlns:a16="http://schemas.microsoft.com/office/drawing/2014/main" id="{02FAA6CD-8686-4F0E-9F34-3D74AC34027E}"/>
              </a:ext>
            </a:extLst>
          </p:cNvPr>
          <p:cNvSpPr/>
          <p:nvPr userDrawn="1"/>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88519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64194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B43705-0B3F-4F77-A8BB-08EC09D36A56}"/>
              </a:ext>
            </a:extLst>
          </p:cNvPr>
          <p:cNvSpPr/>
          <p:nvPr userDrawn="1"/>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ctr">
              <a:defRPr>
                <a:solidFill>
                  <a:schemeClr val="bg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anchor="ctr">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anchor="ct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a:extLst>
              <a:ext uri="{FF2B5EF4-FFF2-40B4-BE49-F238E27FC236}">
                <a16:creationId xmlns:a16="http://schemas.microsoft.com/office/drawing/2014/main" id="{16CD8AAD-701B-4F23-AB47-6FC680787135}"/>
              </a:ext>
            </a:extLst>
          </p:cNvPr>
          <p:cNvSpPr>
            <a:spLocks noGrp="1"/>
          </p:cNvSpPr>
          <p:nvPr>
            <p:ph type="pic" sz="quarter" idx="13"/>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6" name="Picture Placeholder 6">
            <a:extLst>
              <a:ext uri="{FF2B5EF4-FFF2-40B4-BE49-F238E27FC236}">
                <a16:creationId xmlns:a16="http://schemas.microsoft.com/office/drawing/2014/main" id="{2B9551A7-E41A-4D0E-925B-71270CA0F339}"/>
              </a:ext>
            </a:extLst>
          </p:cNvPr>
          <p:cNvSpPr>
            <a:spLocks noGrp="1"/>
          </p:cNvSpPr>
          <p:nvPr>
            <p:ph type="pic" sz="quarter" idx="14"/>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38154248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userDrawn="1"/>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B43705-0B3F-4F77-A8BB-08EC09D36A56}"/>
              </a:ext>
            </a:extLst>
          </p:cNvPr>
          <p:cNvSpPr/>
          <p:nvPr userDrawn="1"/>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l">
              <a:defRPr>
                <a:solidFill>
                  <a:schemeClr val="tx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610169" y="3956706"/>
            <a:ext cx="5109021"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539836" y="1462743"/>
            <a:ext cx="5108400"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6">
            <a:extLst>
              <a:ext uri="{FF2B5EF4-FFF2-40B4-BE49-F238E27FC236}">
                <a16:creationId xmlns:a16="http://schemas.microsoft.com/office/drawing/2014/main" id="{9DFBCB44-5019-402B-BEC3-12F7F5526F0E}"/>
              </a:ext>
            </a:extLst>
          </p:cNvPr>
          <p:cNvSpPr>
            <a:spLocks noGrp="1"/>
          </p:cNvSpPr>
          <p:nvPr>
            <p:ph type="pic" sz="quarter" idx="13"/>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8" name="Picture Placeholder 6">
            <a:extLst>
              <a:ext uri="{FF2B5EF4-FFF2-40B4-BE49-F238E27FC236}">
                <a16:creationId xmlns:a16="http://schemas.microsoft.com/office/drawing/2014/main" id="{8CD826C9-080C-4638-B261-376BD8B31622}"/>
              </a:ext>
            </a:extLst>
          </p:cNvPr>
          <p:cNvSpPr>
            <a:spLocks noGrp="1"/>
          </p:cNvSpPr>
          <p:nvPr>
            <p:ph type="pic" sz="quarter" idx="14"/>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35654903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Rectangle 6">
            <a:extLst>
              <a:ext uri="{FF2B5EF4-FFF2-40B4-BE49-F238E27FC236}">
                <a16:creationId xmlns:a16="http://schemas.microsoft.com/office/drawing/2014/main" id="{85661614-E5E5-43DF-A12A-7BE84E58EE3B}"/>
              </a:ext>
            </a:extLst>
          </p:cNvPr>
          <p:cNvSpPr/>
          <p:nvPr userDrawn="1"/>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61B260-71A2-402A-A38D-FE2C484B7F99}"/>
              </a:ext>
            </a:extLst>
          </p:cNvPr>
          <p:cNvSpPr/>
          <p:nvPr userDrawn="1"/>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Tree>
    <p:extLst>
      <p:ext uri="{BB962C8B-B14F-4D97-AF65-F5344CB8AC3E}">
        <p14:creationId xmlns:p14="http://schemas.microsoft.com/office/powerpoint/2010/main" val="28786417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9F3577-4130-4F32-9302-DA8838D30560}"/>
              </a:ext>
            </a:extLst>
          </p:cNvPr>
          <p:cNvSpPr/>
          <p:nvPr userDrawn="1"/>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2681869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4" name="Content Placeholder 2"/>
          <p:cNvSpPr>
            <a:spLocks noGrp="1"/>
          </p:cNvSpPr>
          <p:nvPr>
            <p:ph sz="half" idx="1"/>
          </p:nvPr>
        </p:nvSpPr>
        <p:spPr>
          <a:xfrm>
            <a:off x="838200" y="1353987"/>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2"/>
          </p:nvPr>
        </p:nvSpPr>
        <p:spPr>
          <a:xfrm>
            <a:off x="6172200" y="1353987"/>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4"/>
          </p:nvPr>
        </p:nvSpPr>
        <p:spPr>
          <a:xfrm>
            <a:off x="9276545" y="6435951"/>
            <a:ext cx="2743200" cy="365125"/>
          </a:xfrm>
          <a:prstGeom prst="rect">
            <a:avLst/>
          </a:prstGeom>
        </p:spPr>
        <p:txBody>
          <a:bodyPr vert="horz" lIns="91440" tIns="45720" rIns="91440" bIns="45720" rtlCol="0" anchor="ctr"/>
          <a:lstStyle>
            <a:lvl1pPr algn="r">
              <a:defRPr sz="1200">
                <a:solidFill>
                  <a:srgbClr val="434343"/>
                </a:solidFill>
                <a:latin typeface="Times" panose="02020603050405020304" pitchFamily="18" charset="0"/>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39564507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grpSp>
        <p:nvGrpSpPr>
          <p:cNvPr id="14" name="Group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tangle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7" name="Group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Tree>
    <p:extLst>
      <p:ext uri="{BB962C8B-B14F-4D97-AF65-F5344CB8AC3E}">
        <p14:creationId xmlns:p14="http://schemas.microsoft.com/office/powerpoint/2010/main" val="4933882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Tree>
    <p:extLst>
      <p:ext uri="{BB962C8B-B14F-4D97-AF65-F5344CB8AC3E}">
        <p14:creationId xmlns:p14="http://schemas.microsoft.com/office/powerpoint/2010/main" val="33037322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20" name="Rectangle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Tree>
    <p:extLst>
      <p:ext uri="{BB962C8B-B14F-4D97-AF65-F5344CB8AC3E}">
        <p14:creationId xmlns:p14="http://schemas.microsoft.com/office/powerpoint/2010/main" val="36337101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371475" y="1233488"/>
            <a:ext cx="2776354"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B5BF167-B9E6-4F02-9FA8-3CA79D552F0E}"/>
              </a:ext>
            </a:extLst>
          </p:cNvPr>
          <p:cNvSpPr/>
          <p:nvPr userDrawn="1"/>
        </p:nvSpPr>
        <p:spPr>
          <a:xfrm>
            <a:off x="3286186" y="1233488"/>
            <a:ext cx="2776354"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48694DE-D82B-49DB-8A45-D1DD4C9BCEF1}"/>
              </a:ext>
            </a:extLst>
          </p:cNvPr>
          <p:cNvSpPr/>
          <p:nvPr userDrawn="1"/>
        </p:nvSpPr>
        <p:spPr>
          <a:xfrm>
            <a:off x="6200897" y="1233488"/>
            <a:ext cx="2776354"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07C1370-8D38-4641-8D37-30A1218A4372}"/>
              </a:ext>
            </a:extLst>
          </p:cNvPr>
          <p:cNvSpPr/>
          <p:nvPr userDrawn="1"/>
        </p:nvSpPr>
        <p:spPr>
          <a:xfrm>
            <a:off x="9115608" y="1246188"/>
            <a:ext cx="2776354"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CE3EDDE5-9B23-44D7-8546-0B2365B42B16}"/>
              </a:ext>
            </a:extLst>
          </p:cNvPr>
          <p:cNvCxnSpPr/>
          <p:nvPr userDrawn="1"/>
        </p:nvCxnSpPr>
        <p:spPr>
          <a:xfrm>
            <a:off x="591252"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D259D5-D3C0-4B60-B2D9-9B6DFFD270D8}"/>
              </a:ext>
            </a:extLst>
          </p:cNvPr>
          <p:cNvCxnSpPr/>
          <p:nvPr userDrawn="1"/>
        </p:nvCxnSpPr>
        <p:spPr>
          <a:xfrm>
            <a:off x="3505963"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0C392-9E34-4640-AC70-210A1B8C47B5}"/>
              </a:ext>
            </a:extLst>
          </p:cNvPr>
          <p:cNvCxnSpPr/>
          <p:nvPr userDrawn="1"/>
        </p:nvCxnSpPr>
        <p:spPr>
          <a:xfrm>
            <a:off x="6420674"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A92E0B-B060-48FA-A650-36894FF4B216}"/>
              </a:ext>
            </a:extLst>
          </p:cNvPr>
          <p:cNvCxnSpPr/>
          <p:nvPr userDrawn="1"/>
        </p:nvCxnSpPr>
        <p:spPr>
          <a:xfrm>
            <a:off x="9335385"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D9056F2B-EAFD-4A57-BB92-D14816C84DDE}"/>
              </a:ext>
            </a:extLst>
          </p:cNvPr>
          <p:cNvSpPr>
            <a:spLocks noGrp="1"/>
          </p:cNvSpPr>
          <p:nvPr>
            <p:ph type="pic" sz="quarter" idx="13"/>
          </p:nvPr>
        </p:nvSpPr>
        <p:spPr>
          <a:xfrm>
            <a:off x="876300" y="1739900"/>
            <a:ext cx="1689100" cy="1397000"/>
          </a:xfrm>
        </p:spPr>
        <p:txBody>
          <a:bodyPr/>
          <a:lstStyle>
            <a:lvl1pPr marL="0" indent="0" algn="ctr">
              <a:buNone/>
              <a:defRPr>
                <a:solidFill>
                  <a:schemeClr val="bg1"/>
                </a:solidFill>
              </a:defRPr>
            </a:lvl1pPr>
          </a:lstStyle>
          <a:p>
            <a:r>
              <a:rPr lang="en-US"/>
              <a:t>Click icon to add picture</a:t>
            </a:r>
          </a:p>
        </p:txBody>
      </p:sp>
      <p:sp>
        <p:nvSpPr>
          <p:cNvPr id="35" name="Picture Placeholder 33">
            <a:extLst>
              <a:ext uri="{FF2B5EF4-FFF2-40B4-BE49-F238E27FC236}">
                <a16:creationId xmlns:a16="http://schemas.microsoft.com/office/drawing/2014/main" id="{E65006DE-F797-4019-BB72-F484F9FE7E58}"/>
              </a:ext>
            </a:extLst>
          </p:cNvPr>
          <p:cNvSpPr>
            <a:spLocks noGrp="1"/>
          </p:cNvSpPr>
          <p:nvPr>
            <p:ph type="pic" sz="quarter" idx="14"/>
          </p:nvPr>
        </p:nvSpPr>
        <p:spPr>
          <a:xfrm>
            <a:off x="3829813" y="4263232"/>
            <a:ext cx="1689100" cy="1397000"/>
          </a:xfrm>
        </p:spPr>
        <p:txBody>
          <a:bodyPr/>
          <a:lstStyle>
            <a:lvl1pPr marL="0" indent="0" algn="ctr">
              <a:buNone/>
              <a:defRPr>
                <a:solidFill>
                  <a:schemeClr val="bg1"/>
                </a:solidFill>
              </a:defRPr>
            </a:lvl1pPr>
          </a:lstStyle>
          <a:p>
            <a:r>
              <a:rPr lang="en-US"/>
              <a:t>Click icon to add picture</a:t>
            </a:r>
          </a:p>
        </p:txBody>
      </p:sp>
      <p:sp>
        <p:nvSpPr>
          <p:cNvPr id="36" name="Picture Placeholder 33">
            <a:extLst>
              <a:ext uri="{FF2B5EF4-FFF2-40B4-BE49-F238E27FC236}">
                <a16:creationId xmlns:a16="http://schemas.microsoft.com/office/drawing/2014/main" id="{0947D252-5545-4406-8764-B7712464DA56}"/>
              </a:ext>
            </a:extLst>
          </p:cNvPr>
          <p:cNvSpPr>
            <a:spLocks noGrp="1"/>
          </p:cNvSpPr>
          <p:nvPr>
            <p:ph type="pic" sz="quarter" idx="15"/>
          </p:nvPr>
        </p:nvSpPr>
        <p:spPr>
          <a:xfrm>
            <a:off x="6744524" y="1739900"/>
            <a:ext cx="1689100" cy="1397000"/>
          </a:xfrm>
        </p:spPr>
        <p:txBody>
          <a:bodyPr/>
          <a:lstStyle>
            <a:lvl1pPr marL="0" indent="0" algn="ctr">
              <a:buNone/>
              <a:defRPr>
                <a:solidFill>
                  <a:schemeClr val="bg1"/>
                </a:solidFill>
              </a:defRPr>
            </a:lvl1pPr>
          </a:lstStyle>
          <a:p>
            <a:r>
              <a:rPr lang="en-US"/>
              <a:t>Click icon to add picture</a:t>
            </a:r>
          </a:p>
        </p:txBody>
      </p:sp>
      <p:sp>
        <p:nvSpPr>
          <p:cNvPr id="38" name="Picture Placeholder 33">
            <a:extLst>
              <a:ext uri="{FF2B5EF4-FFF2-40B4-BE49-F238E27FC236}">
                <a16:creationId xmlns:a16="http://schemas.microsoft.com/office/drawing/2014/main" id="{DD89F80C-C1D7-4F63-BAD2-F4EE1F9A162F}"/>
              </a:ext>
            </a:extLst>
          </p:cNvPr>
          <p:cNvSpPr>
            <a:spLocks noGrp="1"/>
          </p:cNvSpPr>
          <p:nvPr>
            <p:ph type="pic" sz="quarter" idx="17"/>
          </p:nvPr>
        </p:nvSpPr>
        <p:spPr>
          <a:xfrm>
            <a:off x="9659235" y="4263232"/>
            <a:ext cx="1689100" cy="1397000"/>
          </a:xfrm>
        </p:spPr>
        <p:txBody>
          <a:bodyPr/>
          <a:lstStyle>
            <a:lvl1pPr marL="0" indent="0" algn="ctr">
              <a:buNone/>
              <a:defRPr>
                <a:solidFill>
                  <a:schemeClr val="bg1"/>
                </a:solidFill>
              </a:defRPr>
            </a:lvl1pPr>
          </a:lstStyle>
          <a:p>
            <a:r>
              <a:rPr lang="en-US"/>
              <a:t>Click icon to add picture</a:t>
            </a:r>
          </a:p>
        </p:txBody>
      </p:sp>
      <p:sp>
        <p:nvSpPr>
          <p:cNvPr id="40" name="Text Placeholder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590550"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3505963"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6420674"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3" name="Text Placeholder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9335385"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21080789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6168473" cy="758824"/>
          </a:xfrm>
        </p:spPr>
        <p:txBody>
          <a:bodyPr/>
          <a:lstStyle/>
          <a:p>
            <a:r>
              <a:rPr lang="en-US"/>
              <a:t>Click to edit Master title style</a:t>
            </a:r>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33">
            <a:extLst>
              <a:ext uri="{FF2B5EF4-FFF2-40B4-BE49-F238E27FC236}">
                <a16:creationId xmlns:a16="http://schemas.microsoft.com/office/drawing/2014/main" id="{2D0DCA06-9544-45C9-BE22-EBB853AE757C}"/>
              </a:ext>
            </a:extLst>
          </p:cNvPr>
          <p:cNvSpPr>
            <a:spLocks noGrp="1"/>
          </p:cNvSpPr>
          <p:nvPr>
            <p:ph type="pic" sz="quarter" idx="13"/>
          </p:nvPr>
        </p:nvSpPr>
        <p:spPr>
          <a:xfrm>
            <a:off x="10133588" y="561678"/>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46" name="Picture Placeholder 33">
            <a:extLst>
              <a:ext uri="{FF2B5EF4-FFF2-40B4-BE49-F238E27FC236}">
                <a16:creationId xmlns:a16="http://schemas.microsoft.com/office/drawing/2014/main" id="{21403A13-F195-405D-B352-4B77969E358B}"/>
              </a:ext>
            </a:extLst>
          </p:cNvPr>
          <p:cNvSpPr>
            <a:spLocks noGrp="1"/>
          </p:cNvSpPr>
          <p:nvPr>
            <p:ph type="pic" sz="quarter" idx="14"/>
          </p:nvPr>
        </p:nvSpPr>
        <p:spPr>
          <a:xfrm>
            <a:off x="7421034" y="2847678"/>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47" name="Picture Placeholder 33">
            <a:extLst>
              <a:ext uri="{FF2B5EF4-FFF2-40B4-BE49-F238E27FC236}">
                <a16:creationId xmlns:a16="http://schemas.microsoft.com/office/drawing/2014/main" id="{390C9BE2-4328-41D9-82FB-F6FEE7026C55}"/>
              </a:ext>
            </a:extLst>
          </p:cNvPr>
          <p:cNvSpPr>
            <a:spLocks noGrp="1"/>
          </p:cNvSpPr>
          <p:nvPr>
            <p:ph type="pic" sz="quarter" idx="15"/>
          </p:nvPr>
        </p:nvSpPr>
        <p:spPr>
          <a:xfrm>
            <a:off x="10133588" y="5133678"/>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7" name="Text Placeholder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18" name="Text Placeholder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19" name="Text Placeholder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20142591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sp>
        <p:nvSpPr>
          <p:cNvPr id="20" name="Picture Placeholder 33">
            <a:extLst>
              <a:ext uri="{FF2B5EF4-FFF2-40B4-BE49-F238E27FC236}">
                <a16:creationId xmlns:a16="http://schemas.microsoft.com/office/drawing/2014/main" id="{917F3183-F8DC-409E-BDAF-E3190E5CC10A}"/>
              </a:ext>
            </a:extLst>
          </p:cNvPr>
          <p:cNvSpPr>
            <a:spLocks noGrp="1"/>
          </p:cNvSpPr>
          <p:nvPr>
            <p:ph type="pic" sz="quarter" idx="13"/>
          </p:nvPr>
        </p:nvSpPr>
        <p:spPr>
          <a:xfrm>
            <a:off x="1466711"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25" name="Picture Placeholder 33">
            <a:extLst>
              <a:ext uri="{FF2B5EF4-FFF2-40B4-BE49-F238E27FC236}">
                <a16:creationId xmlns:a16="http://schemas.microsoft.com/office/drawing/2014/main" id="{8DCF90EE-8A0F-46BB-A8EC-27CB7826EB0D}"/>
              </a:ext>
            </a:extLst>
          </p:cNvPr>
          <p:cNvSpPr>
            <a:spLocks noGrp="1"/>
          </p:cNvSpPr>
          <p:nvPr>
            <p:ph type="pic" sz="quarter" idx="17"/>
          </p:nvPr>
        </p:nvSpPr>
        <p:spPr>
          <a:xfrm>
            <a:off x="4108135"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26" name="Picture Placeholder 33">
            <a:extLst>
              <a:ext uri="{FF2B5EF4-FFF2-40B4-BE49-F238E27FC236}">
                <a16:creationId xmlns:a16="http://schemas.microsoft.com/office/drawing/2014/main" id="{4B6BCE84-A7A7-4701-966F-9F969C523C51}"/>
              </a:ext>
            </a:extLst>
          </p:cNvPr>
          <p:cNvSpPr>
            <a:spLocks noGrp="1"/>
          </p:cNvSpPr>
          <p:nvPr>
            <p:ph type="pic" sz="quarter" idx="18"/>
          </p:nvPr>
        </p:nvSpPr>
        <p:spPr>
          <a:xfrm>
            <a:off x="6749558"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27" name="Picture Placeholder 33">
            <a:extLst>
              <a:ext uri="{FF2B5EF4-FFF2-40B4-BE49-F238E27FC236}">
                <a16:creationId xmlns:a16="http://schemas.microsoft.com/office/drawing/2014/main" id="{2F810615-16AA-4D3F-93BB-1074BABE1234}"/>
              </a:ext>
            </a:extLst>
          </p:cNvPr>
          <p:cNvSpPr>
            <a:spLocks noGrp="1"/>
          </p:cNvSpPr>
          <p:nvPr>
            <p:ph type="pic" sz="quarter" idx="19"/>
          </p:nvPr>
        </p:nvSpPr>
        <p:spPr>
          <a:xfrm>
            <a:off x="9435088"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32" name="Rectangle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cxnSp>
        <p:nvCxnSpPr>
          <p:cNvPr id="6" name="Straight Connector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7214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sp>
        <p:nvSpPr>
          <p:cNvPr id="18" name="Rectangle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Straight Connector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Straight Connector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5227571" y="1437538"/>
            <a:ext cx="1147325" cy="811033"/>
          </a:xfrm>
        </p:spPr>
        <p:txBody>
          <a:bodyPr>
            <a:normAutofit/>
          </a:bodyPr>
          <a:lstStyle>
            <a:lvl1pPr marL="0" indent="0" algn="ctr">
              <a:buNone/>
              <a:defRPr sz="1600">
                <a:solidFill>
                  <a:schemeClr val="bg1"/>
                </a:solidFill>
              </a:defRPr>
            </a:lvl1pPr>
          </a:lstStyle>
          <a:p>
            <a:r>
              <a:rPr lang="en-US"/>
              <a:t>Click icon to add picture</a:t>
            </a:r>
          </a:p>
        </p:txBody>
      </p:sp>
      <p:sp>
        <p:nvSpPr>
          <p:cNvPr id="44" name="Picture Placeholder 33">
            <a:extLst>
              <a:ext uri="{FF2B5EF4-FFF2-40B4-BE49-F238E27FC236}">
                <a16:creationId xmlns:a16="http://schemas.microsoft.com/office/drawing/2014/main" id="{9A1BE0BE-1FFD-445C-B6BA-E4A602D22112}"/>
              </a:ext>
            </a:extLst>
          </p:cNvPr>
          <p:cNvSpPr>
            <a:spLocks noGrp="1"/>
          </p:cNvSpPr>
          <p:nvPr>
            <p:ph type="pic" sz="quarter" idx="24"/>
          </p:nvPr>
        </p:nvSpPr>
        <p:spPr>
          <a:xfrm>
            <a:off x="5227571" y="2715650"/>
            <a:ext cx="1147325" cy="811033"/>
          </a:xfrm>
        </p:spPr>
        <p:txBody>
          <a:bodyPr>
            <a:normAutofit/>
          </a:bodyPr>
          <a:lstStyle>
            <a:lvl1pPr marL="0" indent="0" algn="ctr">
              <a:buNone/>
              <a:defRPr sz="1600">
                <a:solidFill>
                  <a:schemeClr val="bg1"/>
                </a:solidFill>
              </a:defRPr>
            </a:lvl1pPr>
          </a:lstStyle>
          <a:p>
            <a:r>
              <a:rPr lang="en-US"/>
              <a:t>Click icon to add picture</a:t>
            </a:r>
          </a:p>
        </p:txBody>
      </p:sp>
      <p:sp>
        <p:nvSpPr>
          <p:cNvPr id="45" name="Picture Placeholder 33">
            <a:extLst>
              <a:ext uri="{FF2B5EF4-FFF2-40B4-BE49-F238E27FC236}">
                <a16:creationId xmlns:a16="http://schemas.microsoft.com/office/drawing/2014/main" id="{B577AF17-6C7E-48B9-B267-0874B232A710}"/>
              </a:ext>
            </a:extLst>
          </p:cNvPr>
          <p:cNvSpPr>
            <a:spLocks noGrp="1"/>
          </p:cNvSpPr>
          <p:nvPr>
            <p:ph type="pic" sz="quarter" idx="25"/>
          </p:nvPr>
        </p:nvSpPr>
        <p:spPr>
          <a:xfrm>
            <a:off x="5227571" y="4043892"/>
            <a:ext cx="1147325" cy="811033"/>
          </a:xfrm>
        </p:spPr>
        <p:txBody>
          <a:bodyPr>
            <a:normAutofit/>
          </a:bodyPr>
          <a:lstStyle>
            <a:lvl1pPr marL="0" indent="0" algn="ctr">
              <a:buNone/>
              <a:defRPr sz="1600">
                <a:solidFill>
                  <a:schemeClr val="bg1"/>
                </a:solidFill>
              </a:defRPr>
            </a:lvl1pPr>
          </a:lstStyle>
          <a:p>
            <a:r>
              <a:rPr lang="en-US"/>
              <a:t>Click icon to add picture</a:t>
            </a:r>
          </a:p>
        </p:txBody>
      </p:sp>
      <p:sp>
        <p:nvSpPr>
          <p:cNvPr id="46" name="Picture Placeholder 33">
            <a:extLst>
              <a:ext uri="{FF2B5EF4-FFF2-40B4-BE49-F238E27FC236}">
                <a16:creationId xmlns:a16="http://schemas.microsoft.com/office/drawing/2014/main" id="{98A01AB1-3434-46C7-B1B3-90AFD4B1799F}"/>
              </a:ext>
            </a:extLst>
          </p:cNvPr>
          <p:cNvSpPr>
            <a:spLocks noGrp="1"/>
          </p:cNvSpPr>
          <p:nvPr>
            <p:ph type="pic" sz="quarter" idx="26"/>
          </p:nvPr>
        </p:nvSpPr>
        <p:spPr>
          <a:xfrm>
            <a:off x="5227571" y="5368250"/>
            <a:ext cx="1147325" cy="811033"/>
          </a:xfrm>
        </p:spPr>
        <p:txBody>
          <a:bodyPr>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272809251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615473" y="1713955"/>
            <a:ext cx="1805204" cy="1466666"/>
          </a:xfrm>
        </p:spPr>
        <p:txBody>
          <a:bodyPr>
            <a:normAutofit/>
          </a:bodyPr>
          <a:lstStyle>
            <a:lvl1pPr marL="0" indent="0" algn="ctr">
              <a:buNone/>
              <a:defRPr sz="1600">
                <a:solidFill>
                  <a:schemeClr val="bg1"/>
                </a:solidFill>
              </a:defRPr>
            </a:lvl1pPr>
          </a:lstStyle>
          <a:p>
            <a:r>
              <a:rPr lang="en-US"/>
              <a:t>Click icon to add picture</a:t>
            </a:r>
          </a:p>
        </p:txBody>
      </p:sp>
      <p:sp>
        <p:nvSpPr>
          <p:cNvPr id="32" name="Rectangle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5" name="Text Placeholder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6" name="Rectangle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50" name="Text Placeholder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51" name="Picture Placeholder 33">
            <a:extLst>
              <a:ext uri="{FF2B5EF4-FFF2-40B4-BE49-F238E27FC236}">
                <a16:creationId xmlns:a16="http://schemas.microsoft.com/office/drawing/2014/main" id="{F196EA03-E36C-4E2A-A82F-8FA76EC2DBFC}"/>
              </a:ext>
            </a:extLst>
          </p:cNvPr>
          <p:cNvSpPr>
            <a:spLocks noGrp="1"/>
          </p:cNvSpPr>
          <p:nvPr>
            <p:ph type="pic" sz="quarter" idx="30"/>
          </p:nvPr>
        </p:nvSpPr>
        <p:spPr>
          <a:xfrm>
            <a:off x="615473" y="4253638"/>
            <a:ext cx="1805204" cy="1466666"/>
          </a:xfrm>
        </p:spPr>
        <p:txBody>
          <a:bodyPr>
            <a:normAutofit/>
          </a:bodyPr>
          <a:lstStyle>
            <a:lvl1pPr marL="0" indent="0" algn="ctr">
              <a:buNone/>
              <a:defRPr sz="1600">
                <a:solidFill>
                  <a:schemeClr val="bg1"/>
                </a:solidFill>
              </a:defRPr>
            </a:lvl1pPr>
          </a:lstStyle>
          <a:p>
            <a:r>
              <a:rPr lang="en-US"/>
              <a:t>Click icon to add picture</a:t>
            </a:r>
          </a:p>
        </p:txBody>
      </p:sp>
      <p:sp>
        <p:nvSpPr>
          <p:cNvPr id="52" name="Picture Placeholder 33">
            <a:extLst>
              <a:ext uri="{FF2B5EF4-FFF2-40B4-BE49-F238E27FC236}">
                <a16:creationId xmlns:a16="http://schemas.microsoft.com/office/drawing/2014/main" id="{9A754FAD-4B3A-4A76-9F0D-84DA72FD822B}"/>
              </a:ext>
            </a:extLst>
          </p:cNvPr>
          <p:cNvSpPr>
            <a:spLocks noGrp="1"/>
          </p:cNvSpPr>
          <p:nvPr>
            <p:ph type="pic" sz="quarter" idx="31"/>
          </p:nvPr>
        </p:nvSpPr>
        <p:spPr>
          <a:xfrm>
            <a:off x="6415151" y="4253638"/>
            <a:ext cx="1805204" cy="1466666"/>
          </a:xfrm>
        </p:spPr>
        <p:txBody>
          <a:bodyPr>
            <a:normAutofit/>
          </a:bodyPr>
          <a:lstStyle>
            <a:lvl1pPr marL="0" indent="0" algn="ctr">
              <a:buNone/>
              <a:defRPr sz="1600">
                <a:solidFill>
                  <a:schemeClr val="bg1"/>
                </a:solidFill>
              </a:defRPr>
            </a:lvl1pPr>
          </a:lstStyle>
          <a:p>
            <a:r>
              <a:rPr lang="en-US"/>
              <a:t>Click icon to add picture</a:t>
            </a:r>
          </a:p>
        </p:txBody>
      </p:sp>
      <p:sp>
        <p:nvSpPr>
          <p:cNvPr id="53" name="Picture Placeholder 33">
            <a:extLst>
              <a:ext uri="{FF2B5EF4-FFF2-40B4-BE49-F238E27FC236}">
                <a16:creationId xmlns:a16="http://schemas.microsoft.com/office/drawing/2014/main" id="{7A45718F-1012-47C4-BF29-7462E5C6CB90}"/>
              </a:ext>
            </a:extLst>
          </p:cNvPr>
          <p:cNvSpPr>
            <a:spLocks noGrp="1"/>
          </p:cNvSpPr>
          <p:nvPr>
            <p:ph type="pic" sz="quarter" idx="32"/>
          </p:nvPr>
        </p:nvSpPr>
        <p:spPr>
          <a:xfrm>
            <a:off x="6415151" y="1713954"/>
            <a:ext cx="1805204" cy="1466666"/>
          </a:xfrm>
        </p:spPr>
        <p:txBody>
          <a:bodyPr>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62773224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DD2DC66-11E4-4714-A8DE-E8AC34D49655}"/>
              </a:ext>
            </a:extLst>
          </p:cNvPr>
          <p:cNvSpPr/>
          <p:nvPr userDrawn="1"/>
        </p:nvSpPr>
        <p:spPr>
          <a:xfrm>
            <a:off x="371474" y="1660868"/>
            <a:ext cx="2686613"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CD9ECBB-3A0A-409C-B1C0-C8F4C3087894}"/>
              </a:ext>
            </a:extLst>
          </p:cNvPr>
          <p:cNvSpPr/>
          <p:nvPr userDrawn="1"/>
        </p:nvSpPr>
        <p:spPr>
          <a:xfrm>
            <a:off x="3316099" y="1660868"/>
            <a:ext cx="2686613"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FB4FA2C-0414-484D-95CD-C5E17E33E238}"/>
              </a:ext>
            </a:extLst>
          </p:cNvPr>
          <p:cNvSpPr/>
          <p:nvPr userDrawn="1"/>
        </p:nvSpPr>
        <p:spPr>
          <a:xfrm>
            <a:off x="6260723" y="1660868"/>
            <a:ext cx="2686613"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D0DE753-6478-4950-8F99-15952FCB6521}"/>
              </a:ext>
            </a:extLst>
          </p:cNvPr>
          <p:cNvSpPr/>
          <p:nvPr userDrawn="1"/>
        </p:nvSpPr>
        <p:spPr>
          <a:xfrm>
            <a:off x="9205348" y="1660868"/>
            <a:ext cx="2686613"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761485"/>
            <a:ext cx="2494721" cy="2226366"/>
          </a:xfrm>
        </p:spPr>
        <p:txBody>
          <a:bodyPr>
            <a:normAutofit/>
          </a:bodyPr>
          <a:lstStyle>
            <a:lvl1pPr marL="0" indent="0" algn="ctr">
              <a:buNone/>
              <a:defRPr sz="1600">
                <a:solidFill>
                  <a:schemeClr val="bg1"/>
                </a:solidFill>
              </a:defRPr>
            </a:lvl1pPr>
          </a:lstStyle>
          <a:p>
            <a:r>
              <a:rPr lang="en-US"/>
              <a:t>Click icon to add picture</a:t>
            </a:r>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761485"/>
            <a:ext cx="2494721" cy="2226366"/>
          </a:xfrm>
        </p:spPr>
        <p:txBody>
          <a:bodyPr>
            <a:normAutofit/>
          </a:bodyPr>
          <a:lstStyle>
            <a:lvl1pPr marL="0" indent="0" algn="ctr">
              <a:buNone/>
              <a:defRPr sz="1600">
                <a:solidFill>
                  <a:schemeClr val="bg1"/>
                </a:solidFill>
              </a:defRPr>
            </a:lvl1pPr>
          </a:lstStyle>
          <a:p>
            <a:r>
              <a:rPr lang="en-US"/>
              <a:t>Click icon to add picture</a:t>
            </a:r>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761485"/>
            <a:ext cx="2494721" cy="2226366"/>
          </a:xfrm>
        </p:spPr>
        <p:txBody>
          <a:bodyPr>
            <a:normAutofit/>
          </a:bodyPr>
          <a:lstStyle>
            <a:lvl1pPr marL="0" indent="0" algn="ctr">
              <a:buNone/>
              <a:defRPr sz="1600">
                <a:solidFill>
                  <a:schemeClr val="bg1"/>
                </a:solidFill>
              </a:defRPr>
            </a:lvl1pPr>
          </a:lstStyle>
          <a:p>
            <a:r>
              <a:rPr lang="en-US"/>
              <a:t>Click icon to add picture</a:t>
            </a:r>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761485"/>
            <a:ext cx="2494721" cy="2226366"/>
          </a:xfrm>
        </p:spPr>
        <p:txBody>
          <a:bodyPr>
            <a:normAutofit/>
          </a:bodyPr>
          <a:lstStyle>
            <a:lvl1pPr marL="0" indent="0" algn="ctr">
              <a:buNone/>
              <a:defRPr sz="1600">
                <a:solidFill>
                  <a:schemeClr val="bg1"/>
                </a:solidFill>
              </a:defRPr>
            </a:lvl1pPr>
          </a:lstStyle>
          <a:p>
            <a:r>
              <a:rPr lang="en-US"/>
              <a:t>Click icon to add picture</a:t>
            </a:r>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371474" y="4302782"/>
            <a:ext cx="2686613" cy="666781"/>
          </a:xfrm>
        </p:spPr>
        <p:txBody>
          <a:bodyPr anchor="t">
            <a:noAutofit/>
          </a:bodyPr>
          <a:lstStyle>
            <a:lvl1pPr marL="0" indent="0" algn="ctr">
              <a:buNone/>
              <a:defRPr sz="2000" b="1">
                <a:solidFill>
                  <a:schemeClr val="accent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371474"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316099" y="4302782"/>
            <a:ext cx="2686613" cy="666781"/>
          </a:xfrm>
        </p:spPr>
        <p:txBody>
          <a:bodyPr anchor="t">
            <a:noAutofit/>
          </a:bodyPr>
          <a:lstStyle>
            <a:lvl1pPr marL="0" indent="0" algn="ctr">
              <a:buNone/>
              <a:defRPr sz="2000" b="1">
                <a:solidFill>
                  <a:schemeClr val="accent2"/>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316099"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260723" y="4302782"/>
            <a:ext cx="2686613" cy="666781"/>
          </a:xfrm>
        </p:spPr>
        <p:txBody>
          <a:bodyPr anchor="t">
            <a:noAutofit/>
          </a:bodyPr>
          <a:lstStyle>
            <a:lvl1pPr marL="0" indent="0" algn="ctr">
              <a:buNone/>
              <a:defRPr sz="2000" b="1">
                <a:solidFill>
                  <a:schemeClr val="accent4"/>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260723"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205350" y="4302782"/>
            <a:ext cx="2686613" cy="666781"/>
          </a:xfrm>
        </p:spPr>
        <p:txBody>
          <a:bodyPr anchor="t">
            <a:noAutofit/>
          </a:bodyPr>
          <a:lstStyle>
            <a:lvl1pPr marL="0" indent="0" algn="ctr">
              <a:buNone/>
              <a:defRPr sz="2000" b="1">
                <a:solidFill>
                  <a:schemeClr val="accent6"/>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205350"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188473430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565382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90"/>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14" name="Title Placeholder 1"/>
          <p:cNvSpPr>
            <a:spLocks noGrp="1"/>
          </p:cNvSpPr>
          <p:nvPr>
            <p:ph type="title"/>
          </p:nvPr>
        </p:nvSpPr>
        <p:spPr>
          <a:xfrm>
            <a:off x="469900" y="402588"/>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7529353"/>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4900613" y="1233488"/>
            <a:ext cx="6991350" cy="4967287"/>
          </a:xfrm>
        </p:spPr>
        <p:txBody>
          <a:bodyPr>
            <a:normAutofit/>
          </a:bodyPr>
          <a:lstStyle>
            <a:lvl1pPr marL="0" indent="0" algn="ctr">
              <a:buNone/>
              <a:defRPr sz="2000"/>
            </a:lvl1pPr>
          </a:lstStyle>
          <a:p>
            <a:r>
              <a:rPr lang="en-US"/>
              <a:t>Click icon to add chart</a:t>
            </a:r>
          </a:p>
        </p:txBody>
      </p:sp>
      <p:sp>
        <p:nvSpPr>
          <p:cNvPr id="25" name="Rectangle 24">
            <a:extLst>
              <a:ext uri="{FF2B5EF4-FFF2-40B4-BE49-F238E27FC236}">
                <a16:creationId xmlns:a16="http://schemas.microsoft.com/office/drawing/2014/main" id="{D928258E-48B5-471F-BC61-B45FB2CA51BA}"/>
              </a:ext>
            </a:extLst>
          </p:cNvPr>
          <p:cNvSpPr/>
          <p:nvPr userDrawn="1"/>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9867FAC3-5109-4D5D-8105-FC48313396C4}"/>
              </a:ext>
            </a:extLst>
          </p:cNvPr>
          <p:cNvSpPr>
            <a:spLocks noGrp="1"/>
          </p:cNvSpPr>
          <p:nvPr>
            <p:ph type="body" sz="quarter" idx="14"/>
          </p:nvPr>
        </p:nvSpPr>
        <p:spPr>
          <a:xfrm>
            <a:off x="546100" y="1450975"/>
            <a:ext cx="4065588" cy="455295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96796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11520488" cy="4967287"/>
          </a:xfrm>
        </p:spPr>
        <p:txBody>
          <a:bodyPr>
            <a:normAutofit/>
          </a:bodyPr>
          <a:lstStyle>
            <a:lvl1pPr marL="0" indent="0" algn="ctr">
              <a:buNone/>
              <a:defRPr sz="2000"/>
            </a:lvl1pPr>
          </a:lstStyle>
          <a:p>
            <a:r>
              <a:rPr lang="en-US"/>
              <a:t>Click icon to add chart</a:t>
            </a:r>
          </a:p>
        </p:txBody>
      </p:sp>
    </p:spTree>
    <p:extLst>
      <p:ext uri="{BB962C8B-B14F-4D97-AF65-F5344CB8AC3E}">
        <p14:creationId xmlns:p14="http://schemas.microsoft.com/office/powerpoint/2010/main" val="25895297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7450621" cy="4967287"/>
          </a:xfrm>
        </p:spPr>
        <p:txBody>
          <a:bodyPr>
            <a:normAutofit/>
          </a:bodyPr>
          <a:lstStyle>
            <a:lvl1pPr marL="0" indent="0" algn="ctr">
              <a:buNone/>
              <a:defRPr sz="2000"/>
            </a:lvl1pPr>
          </a:lstStyle>
          <a:p>
            <a:r>
              <a:rPr lang="en-US"/>
              <a:t>Click icon to add chart</a:t>
            </a:r>
          </a:p>
        </p:txBody>
      </p:sp>
      <p:sp>
        <p:nvSpPr>
          <p:cNvPr id="5" name="Picture Placeholder 4">
            <a:extLst>
              <a:ext uri="{FF2B5EF4-FFF2-40B4-BE49-F238E27FC236}">
                <a16:creationId xmlns:a16="http://schemas.microsoft.com/office/drawing/2014/main" id="{F1D1D3DC-359F-47D3-A498-6E5DEF615BD3}"/>
              </a:ext>
            </a:extLst>
          </p:cNvPr>
          <p:cNvSpPr>
            <a:spLocks noGrp="1"/>
          </p:cNvSpPr>
          <p:nvPr>
            <p:ph type="pic" sz="quarter" idx="14"/>
          </p:nvPr>
        </p:nvSpPr>
        <p:spPr>
          <a:xfrm>
            <a:off x="7940675" y="1233488"/>
            <a:ext cx="3951288" cy="4967287"/>
          </a:xfrm>
        </p:spPr>
        <p:txBody>
          <a:bodyPr>
            <a:normAutofit/>
          </a:bodyPr>
          <a:lstStyle>
            <a:lvl1pPr marL="0" indent="0" algn="ctr">
              <a:buNone/>
              <a:defRPr sz="2000"/>
            </a:lvl1pPr>
          </a:lstStyle>
          <a:p>
            <a:r>
              <a:rPr lang="en-US"/>
              <a:t>Click icon to add picture</a:t>
            </a:r>
          </a:p>
        </p:txBody>
      </p:sp>
    </p:spTree>
    <p:extLst>
      <p:ext uri="{BB962C8B-B14F-4D97-AF65-F5344CB8AC3E}">
        <p14:creationId xmlns:p14="http://schemas.microsoft.com/office/powerpoint/2010/main" val="38405930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81415" y="1233488"/>
            <a:ext cx="5512490" cy="4967287"/>
          </a:xfrm>
        </p:spPr>
        <p:txBody>
          <a:bodyPr>
            <a:normAutofit/>
          </a:bodyPr>
          <a:lstStyle>
            <a:lvl1pPr marL="0" indent="0" algn="ctr">
              <a:buNone/>
              <a:defRPr sz="2000"/>
            </a:lvl1pPr>
          </a:lstStyle>
          <a:p>
            <a:r>
              <a:rPr lang="en-US"/>
              <a:t>Click icon to add chart</a:t>
            </a:r>
          </a:p>
        </p:txBody>
      </p:sp>
      <p:sp>
        <p:nvSpPr>
          <p:cNvPr id="7" name="Chart Placeholder 3">
            <a:extLst>
              <a:ext uri="{FF2B5EF4-FFF2-40B4-BE49-F238E27FC236}">
                <a16:creationId xmlns:a16="http://schemas.microsoft.com/office/drawing/2014/main" id="{6750280A-6976-42F9-B984-8601DD1972DC}"/>
              </a:ext>
            </a:extLst>
          </p:cNvPr>
          <p:cNvSpPr>
            <a:spLocks noGrp="1"/>
          </p:cNvSpPr>
          <p:nvPr>
            <p:ph type="chart" sz="quarter" idx="14"/>
          </p:nvPr>
        </p:nvSpPr>
        <p:spPr>
          <a:xfrm>
            <a:off x="6379473" y="1233488"/>
            <a:ext cx="5512490" cy="4967287"/>
          </a:xfrm>
        </p:spPr>
        <p:txBody>
          <a:bodyPr>
            <a:normAutofit/>
          </a:bodyPr>
          <a:lstStyle>
            <a:lvl1pPr marL="0" indent="0" algn="ctr">
              <a:buNone/>
              <a:defRPr sz="2000"/>
            </a:lvl1pPr>
          </a:lstStyle>
          <a:p>
            <a:r>
              <a:rPr lang="en-US"/>
              <a:t>Click icon to add chart</a:t>
            </a:r>
          </a:p>
        </p:txBody>
      </p:sp>
      <p:cxnSp>
        <p:nvCxnSpPr>
          <p:cNvPr id="6" name="Straight Connector 5">
            <a:extLst>
              <a:ext uri="{FF2B5EF4-FFF2-40B4-BE49-F238E27FC236}">
                <a16:creationId xmlns:a16="http://schemas.microsoft.com/office/drawing/2014/main" id="{5E63221D-DF23-4F80-AB42-A74C1B1CB425}"/>
              </a:ext>
            </a:extLst>
          </p:cNvPr>
          <p:cNvCxnSpPr/>
          <p:nvPr userDrawn="1"/>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5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10622" y="1362696"/>
            <a:ext cx="5552246" cy="2294899"/>
          </a:xfrm>
        </p:spPr>
        <p:txBody>
          <a:bodyPr>
            <a:normAutofit/>
          </a:bodyPr>
          <a:lstStyle>
            <a:lvl1pPr marL="0" indent="0" algn="ctr">
              <a:buNone/>
              <a:defRPr sz="2000"/>
            </a:lvl1pPr>
          </a:lstStyle>
          <a:p>
            <a:r>
              <a:rPr lang="en-US"/>
              <a:t>Click icon to add chart</a:t>
            </a:r>
          </a:p>
        </p:txBody>
      </p:sp>
      <p:sp>
        <p:nvSpPr>
          <p:cNvPr id="9" name="Chart Placeholder 3">
            <a:extLst>
              <a:ext uri="{FF2B5EF4-FFF2-40B4-BE49-F238E27FC236}">
                <a16:creationId xmlns:a16="http://schemas.microsoft.com/office/drawing/2014/main" id="{3CC4F2FB-E360-40E2-BDA5-455EB243C216}"/>
              </a:ext>
            </a:extLst>
          </p:cNvPr>
          <p:cNvSpPr>
            <a:spLocks noGrp="1"/>
          </p:cNvSpPr>
          <p:nvPr>
            <p:ph type="chart" sz="quarter" idx="14"/>
          </p:nvPr>
        </p:nvSpPr>
        <p:spPr>
          <a:xfrm>
            <a:off x="500682" y="3781218"/>
            <a:ext cx="5552246" cy="2294899"/>
          </a:xfrm>
        </p:spPr>
        <p:txBody>
          <a:bodyPr>
            <a:normAutofit/>
          </a:bodyPr>
          <a:lstStyle>
            <a:lvl1pPr marL="0" indent="0" algn="ctr">
              <a:buNone/>
              <a:defRPr sz="2000"/>
            </a:lvl1pPr>
          </a:lstStyle>
          <a:p>
            <a:r>
              <a:rPr lang="en-US"/>
              <a:t>Click icon to add chart</a:t>
            </a:r>
          </a:p>
        </p:txBody>
      </p:sp>
      <p:sp>
        <p:nvSpPr>
          <p:cNvPr id="10" name="Chart Placeholder 3">
            <a:extLst>
              <a:ext uri="{FF2B5EF4-FFF2-40B4-BE49-F238E27FC236}">
                <a16:creationId xmlns:a16="http://schemas.microsoft.com/office/drawing/2014/main" id="{6373EAFD-6648-4861-97FB-A3961B86C814}"/>
              </a:ext>
            </a:extLst>
          </p:cNvPr>
          <p:cNvSpPr>
            <a:spLocks noGrp="1"/>
          </p:cNvSpPr>
          <p:nvPr>
            <p:ph type="chart" sz="quarter" idx="15"/>
          </p:nvPr>
        </p:nvSpPr>
        <p:spPr>
          <a:xfrm>
            <a:off x="6208643" y="1367561"/>
            <a:ext cx="5552246" cy="2294899"/>
          </a:xfrm>
        </p:spPr>
        <p:txBody>
          <a:bodyPr>
            <a:normAutofit/>
          </a:bodyPr>
          <a:lstStyle>
            <a:lvl1pPr marL="0" indent="0" algn="ctr">
              <a:buNone/>
              <a:defRPr sz="2000"/>
            </a:lvl1pPr>
          </a:lstStyle>
          <a:p>
            <a:r>
              <a:rPr lang="en-US"/>
              <a:t>Click icon to add chart</a:t>
            </a:r>
          </a:p>
        </p:txBody>
      </p:sp>
      <p:sp>
        <p:nvSpPr>
          <p:cNvPr id="11" name="Chart Placeholder 3">
            <a:extLst>
              <a:ext uri="{FF2B5EF4-FFF2-40B4-BE49-F238E27FC236}">
                <a16:creationId xmlns:a16="http://schemas.microsoft.com/office/drawing/2014/main" id="{CF0E102C-57E1-46ED-BE41-21C356F42BAD}"/>
              </a:ext>
            </a:extLst>
          </p:cNvPr>
          <p:cNvSpPr>
            <a:spLocks noGrp="1"/>
          </p:cNvSpPr>
          <p:nvPr>
            <p:ph type="chart" sz="quarter" idx="16"/>
          </p:nvPr>
        </p:nvSpPr>
        <p:spPr>
          <a:xfrm>
            <a:off x="6198703" y="3786083"/>
            <a:ext cx="5552246" cy="2294899"/>
          </a:xfrm>
        </p:spPr>
        <p:txBody>
          <a:bodyPr>
            <a:normAutofit/>
          </a:bodyPr>
          <a:lstStyle>
            <a:lvl1pPr marL="0" indent="0" algn="ctr">
              <a:buNone/>
              <a:defRPr sz="2000"/>
            </a:lvl1pPr>
          </a:lstStyle>
          <a:p>
            <a:r>
              <a:rPr lang="en-US"/>
              <a:t>Click icon to add chart</a:t>
            </a:r>
          </a:p>
        </p:txBody>
      </p:sp>
    </p:spTree>
    <p:extLst>
      <p:ext uri="{BB962C8B-B14F-4D97-AF65-F5344CB8AC3E}">
        <p14:creationId xmlns:p14="http://schemas.microsoft.com/office/powerpoint/2010/main" val="10208442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anchor="ctr">
            <a:normAutofit/>
          </a:bodyPr>
          <a:lstStyle>
            <a:lvl1pPr algn="ctr">
              <a:defRPr sz="11500">
                <a:solidFill>
                  <a:schemeClr val="tx1"/>
                </a:solidFill>
              </a:defRPr>
            </a:lvl1pPr>
          </a:lstStyle>
          <a:p>
            <a:r>
              <a:rPr lang="en-US"/>
              <a:t>Thank You</a:t>
            </a:r>
          </a:p>
        </p:txBody>
      </p:sp>
    </p:spTree>
    <p:extLst>
      <p:ext uri="{BB962C8B-B14F-4D97-AF65-F5344CB8AC3E}">
        <p14:creationId xmlns:p14="http://schemas.microsoft.com/office/powerpoint/2010/main" val="27575380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3DD3-9184-4434-93FC-DDB3E5B532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302458-F7EC-4A75-A897-E73CF8028E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D31584-D229-4F6C-BA8E-36782FDA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82B7AE8-665C-4FF6-B292-B525984D93C4}"/>
              </a:ext>
            </a:extLst>
          </p:cNvPr>
          <p:cNvSpPr>
            <a:spLocks noGrp="1"/>
          </p:cNvSpPr>
          <p:nvPr>
            <p:ph type="sldNum" sz="quarter" idx="12"/>
          </p:nvPr>
        </p:nvSpPr>
        <p:spPr/>
        <p:txBody>
          <a:bodyPr/>
          <a:lstStyle/>
          <a:p>
            <a:fld id="{03DC2DEF-D2FE-4B45-ABA4-9F153FD1C98A}" type="slidenum">
              <a:rPr lang="en-US" smtClean="0"/>
              <a:t>‹#›</a:t>
            </a:fld>
            <a:endParaRPr lang="en-US"/>
          </a:p>
        </p:txBody>
      </p:sp>
    </p:spTree>
    <p:extLst>
      <p:ext uri="{BB962C8B-B14F-4D97-AF65-F5344CB8AC3E}">
        <p14:creationId xmlns:p14="http://schemas.microsoft.com/office/powerpoint/2010/main" val="13903189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ACFC-0D65-4857-AAEE-904747F38A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594C5E-E06C-488C-AC82-331C53B94F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4EC8C27-FA57-408C-8D6B-844D81BC8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468A18F-96D4-4F1F-BF6B-EDFACBF8D67C}"/>
              </a:ext>
            </a:extLst>
          </p:cNvPr>
          <p:cNvSpPr>
            <a:spLocks noGrp="1"/>
          </p:cNvSpPr>
          <p:nvPr>
            <p:ph type="sldNum" sz="quarter" idx="12"/>
          </p:nvPr>
        </p:nvSpPr>
        <p:spPr/>
        <p:txBody>
          <a:bodyPr/>
          <a:lstStyle/>
          <a:p>
            <a:fld id="{03DC2DEF-D2FE-4B45-ABA4-9F153FD1C98A}" type="slidenum">
              <a:rPr lang="en-US" smtClean="0"/>
              <a:t>‹#›</a:t>
            </a:fld>
            <a:endParaRPr lang="en-US"/>
          </a:p>
        </p:txBody>
      </p:sp>
    </p:spTree>
    <p:extLst>
      <p:ext uri="{BB962C8B-B14F-4D97-AF65-F5344CB8AC3E}">
        <p14:creationId xmlns:p14="http://schemas.microsoft.com/office/powerpoint/2010/main" val="180341607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Single column tex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7F37593-9EF6-47F6-AFFE-5F4C539EEF72}"/>
              </a:ext>
            </a:extLst>
          </p:cNvPr>
          <p:cNvPicPr>
            <a:picLocks noChangeAspect="1"/>
          </p:cNvPicPr>
          <p:nvPr userDrawn="1"/>
        </p:nvPicPr>
        <p:blipFill>
          <a:blip r:embed="rId2"/>
          <a:srcRect/>
          <a:stretch/>
        </p:blipFill>
        <p:spPr>
          <a:xfrm rot="10800000">
            <a:off x="0" y="0"/>
            <a:ext cx="12192000" cy="6858000"/>
          </a:xfrm>
          <a:prstGeom prst="rect">
            <a:avLst/>
          </a:prstGeom>
          <a:noFill/>
        </p:spPr>
      </p:pic>
      <p:pic>
        <p:nvPicPr>
          <p:cNvPr id="15" name="Picture 14" descr="A picture containing diagram&#10;&#10;Description automatically generated">
            <a:extLst>
              <a:ext uri="{FF2B5EF4-FFF2-40B4-BE49-F238E27FC236}">
                <a16:creationId xmlns:a16="http://schemas.microsoft.com/office/drawing/2014/main" id="{6D9A52C1-92DE-104E-9152-39958FE65BC8}"/>
              </a:ext>
            </a:extLst>
          </p:cNvPr>
          <p:cNvPicPr>
            <a:picLocks noChangeAspect="1"/>
          </p:cNvPicPr>
          <p:nvPr userDrawn="1"/>
        </p:nvPicPr>
        <p:blipFill>
          <a:blip r:embed="rId3"/>
          <a:stretch>
            <a:fillRect/>
          </a:stretch>
        </p:blipFill>
        <p:spPr>
          <a:xfrm>
            <a:off x="5271042" y="1241232"/>
            <a:ext cx="1649919" cy="1161288"/>
          </a:xfrm>
          <a:prstGeom prst="rect">
            <a:avLst/>
          </a:prstGeom>
        </p:spPr>
      </p:pic>
      <p:sp>
        <p:nvSpPr>
          <p:cNvPr id="11" name="Slide Number Placeholder 5">
            <a:extLst>
              <a:ext uri="{FF2B5EF4-FFF2-40B4-BE49-F238E27FC236}">
                <a16:creationId xmlns:a16="http://schemas.microsoft.com/office/drawing/2014/main" id="{32FDA674-A468-6D4F-BCE5-05D1EF1643D9}"/>
              </a:ext>
            </a:extLst>
          </p:cNvPr>
          <p:cNvSpPr>
            <a:spLocks noGrp="1"/>
          </p:cNvSpPr>
          <p:nvPr>
            <p:ph type="sldNum" sz="quarter" idx="4"/>
          </p:nvPr>
        </p:nvSpPr>
        <p:spPr>
          <a:xfrm>
            <a:off x="9470065" y="6577936"/>
            <a:ext cx="2743200" cy="365125"/>
          </a:xfrm>
          <a:prstGeom prst="rect">
            <a:avLst/>
          </a:prstGeom>
        </p:spPr>
        <p:txBody>
          <a:bodyPr vert="horz" lIns="91440" tIns="45720" rIns="91440" bIns="45720" rtlCol="0" anchor="ctr"/>
          <a:lstStyle>
            <a:lvl1pPr algn="r">
              <a:defRPr sz="800" b="0" i="0">
                <a:solidFill>
                  <a:srgbClr val="FFFFFF"/>
                </a:solidFill>
                <a:latin typeface="Arial" panose="020B0604020202020204" pitchFamily="34" charset="0"/>
                <a:cs typeface="Arial" panose="020B0604020202020204" pitchFamily="34" charset="0"/>
              </a:defRPr>
            </a:lvl1pPr>
          </a:lstStyle>
          <a:p>
            <a:fld id="{C3A25A3B-3AC7-4BAE-99F4-69C1C07805E2}" type="slidenum">
              <a:rPr lang="en-US" smtClean="0"/>
              <a:pPr/>
              <a:t>‹#›</a:t>
            </a:fld>
            <a:endParaRPr lang="en-US"/>
          </a:p>
        </p:txBody>
      </p:sp>
      <p:sp>
        <p:nvSpPr>
          <p:cNvPr id="12" name="Footer Placeholder 3">
            <a:extLst>
              <a:ext uri="{FF2B5EF4-FFF2-40B4-BE49-F238E27FC236}">
                <a16:creationId xmlns:a16="http://schemas.microsoft.com/office/drawing/2014/main" id="{13436D23-7AB8-EF42-A42C-8783D368B622}"/>
              </a:ext>
            </a:extLst>
          </p:cNvPr>
          <p:cNvSpPr>
            <a:spLocks noGrp="1"/>
          </p:cNvSpPr>
          <p:nvPr>
            <p:ph type="ftr" sz="quarter" idx="3"/>
          </p:nvPr>
        </p:nvSpPr>
        <p:spPr>
          <a:xfrm>
            <a:off x="1156241" y="6226811"/>
            <a:ext cx="4114800" cy="365125"/>
          </a:xfrm>
          <a:prstGeom prst="rect">
            <a:avLst/>
          </a:prstGeom>
        </p:spPr>
        <p:txBody>
          <a:bodyPr vert="horz" lIns="91440" tIns="45720" rIns="91440" bIns="45720" rtlCol="0" anchor="ctr"/>
          <a:lstStyle>
            <a:lvl1pPr algn="l">
              <a:defRPr sz="800" b="0" i="0">
                <a:solidFill>
                  <a:schemeClr val="bg1"/>
                </a:solidFill>
                <a:latin typeface="Arial" panose="020B0604020202020204" pitchFamily="34" charset="0"/>
                <a:cs typeface="Arial" panose="020B0604020202020204" pitchFamily="34" charset="0"/>
              </a:defRPr>
            </a:lvl1pPr>
          </a:lstStyle>
          <a:p>
            <a:r>
              <a:rPr lang="en-US"/>
              <a:t>SECTION TITLE</a:t>
            </a:r>
          </a:p>
        </p:txBody>
      </p:sp>
      <p:sp>
        <p:nvSpPr>
          <p:cNvPr id="17" name="Google Shape;136;p19">
            <a:extLst>
              <a:ext uri="{FF2B5EF4-FFF2-40B4-BE49-F238E27FC236}">
                <a16:creationId xmlns:a16="http://schemas.microsoft.com/office/drawing/2014/main" id="{C6711DFA-A05D-4063-BB70-C1E0418DA2F8}"/>
              </a:ext>
            </a:extLst>
          </p:cNvPr>
          <p:cNvSpPr txBox="1">
            <a:spLocks/>
          </p:cNvSpPr>
          <p:nvPr userDrawn="1"/>
        </p:nvSpPr>
        <p:spPr>
          <a:xfrm>
            <a:off x="327661" y="266065"/>
            <a:ext cx="10358711" cy="539400"/>
          </a:xfrm>
          <a:prstGeom prst="rect">
            <a:avLst/>
          </a:prstGeom>
        </p:spPr>
        <p:txBody>
          <a:bodyPr spcFirstLastPara="1" wrap="square" lIns="91425" tIns="91425" rIns="91425" bIns="91425" anchor="t" anchorCtr="0">
            <a:noAutofit/>
          </a:bodyPr>
          <a:lstStyle>
            <a:lvl1pPr algn="l" defTabSz="914400" rtl="0" eaLnBrk="1" latinLnBrk="0" hangingPunct="1">
              <a:lnSpc>
                <a:spcPct val="100000"/>
              </a:lnSpc>
              <a:spcBef>
                <a:spcPct val="0"/>
              </a:spcBef>
              <a:buNone/>
              <a:defRPr sz="3600" kern="1200">
                <a:solidFill>
                  <a:srgbClr val="01235B"/>
                </a:solidFill>
                <a:latin typeface="Georgia" panose="02040502050405020303" pitchFamily="18" charset="0"/>
                <a:ea typeface="+mj-ea"/>
                <a:cs typeface="+mj-cs"/>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1235B"/>
              </a:solidFill>
              <a:effectLst/>
              <a:uLnTx/>
              <a:uFillTx/>
              <a:latin typeface="Georgia" panose="02040502050405020303" pitchFamily="18" charset="0"/>
              <a:ea typeface="+mj-ea"/>
              <a:cs typeface="+mj-cs"/>
            </a:endParaRPr>
          </a:p>
        </p:txBody>
      </p:sp>
      <p:pic>
        <p:nvPicPr>
          <p:cNvPr id="10" name="Picture 9">
            <a:extLst>
              <a:ext uri="{FF2B5EF4-FFF2-40B4-BE49-F238E27FC236}">
                <a16:creationId xmlns:a16="http://schemas.microsoft.com/office/drawing/2014/main" id="{7D9C1AA5-2B68-4F79-9C99-67DCFF4F10A7}"/>
              </a:ext>
            </a:extLst>
          </p:cNvPr>
          <p:cNvPicPr>
            <a:picLocks noChangeAspect="1"/>
          </p:cNvPicPr>
          <p:nvPr userDrawn="1"/>
        </p:nvPicPr>
        <p:blipFill rotWithShape="1">
          <a:blip r:embed="rId4"/>
          <a:srcRect t="6" r="84947" b="-1"/>
          <a:stretch/>
        </p:blipFill>
        <p:spPr>
          <a:xfrm>
            <a:off x="93746" y="145065"/>
            <a:ext cx="775252" cy="660400"/>
          </a:xfrm>
          <a:prstGeom prst="rect">
            <a:avLst/>
          </a:prstGeom>
        </p:spPr>
      </p:pic>
    </p:spTree>
    <p:extLst>
      <p:ext uri="{BB962C8B-B14F-4D97-AF65-F5344CB8AC3E}">
        <p14:creationId xmlns:p14="http://schemas.microsoft.com/office/powerpoint/2010/main" val="27336920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cSld name="Title Slide with Im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4979480" y="3021358"/>
            <a:ext cx="5992587" cy="1261295"/>
          </a:xfrm>
          <a:prstGeom prst="rect">
            <a:avLst/>
          </a:prstGeom>
          <a:noFill/>
        </p:spPr>
        <p:txBody>
          <a:bodyPr vert="horz" lIns="180000" tIns="180000" rIns="252000" bIns="180000" rtlCol="0" anchor="t">
            <a:noAutofit/>
          </a:bodyPr>
          <a:lstStyle>
            <a:lvl1pPr algn="l">
              <a:defRPr lang="en-ZA" sz="4000" b="1" spc="-300" dirty="0">
                <a:solidFill>
                  <a:schemeClr val="bg1"/>
                </a:solidFill>
              </a:defRPr>
            </a:lvl1pPr>
          </a:lstStyle>
          <a:p>
            <a:pPr lvl="0" algn="r"/>
            <a:r>
              <a:rPr lang="en-US" noProof="0"/>
              <a:t>Click to edit presentation title</a:t>
            </a:r>
          </a:p>
        </p:txBody>
      </p:sp>
      <p:pic>
        <p:nvPicPr>
          <p:cNvPr id="5" name="Picture 4" descr="DOT_DOT_SHORT-signature_blue_cs3.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0822" y="235401"/>
            <a:ext cx="1518663" cy="1022175"/>
          </a:xfrm>
          <a:prstGeom prst="rect">
            <a:avLst/>
          </a:prstGeom>
        </p:spPr>
      </p:pic>
    </p:spTree>
    <p:extLst>
      <p:ext uri="{BB962C8B-B14F-4D97-AF65-F5344CB8AC3E}">
        <p14:creationId xmlns:p14="http://schemas.microsoft.com/office/powerpoint/2010/main" val="1258524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48735"/>
            <a:ext cx="10972800" cy="889953"/>
          </a:xfrm>
        </p:spPr>
        <p:txBody>
          <a:bodyPr>
            <a:normAutofit/>
          </a:bodyPr>
          <a:lstStyle>
            <a:lvl1pPr>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609600" y="1281022"/>
            <a:ext cx="10972800" cy="4876800"/>
          </a:xfrm>
        </p:spPr>
        <p:txBody>
          <a:bodyPr/>
          <a:lstStyle>
            <a:lvl2pPr marL="457200" indent="-182880">
              <a:buSzPct val="75000"/>
              <a:buFont typeface="Courier New" panose="02070309020205020404" pitchFamily="49" charset="0"/>
              <a:buChar char="o"/>
              <a:defRPr/>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723587" y="-50723"/>
            <a:ext cx="1422400" cy="329184"/>
          </a:xfrm>
        </p:spPr>
        <p:txBody>
          <a:bodyPr/>
          <a:lstStyle>
            <a:lvl1pPr algn="r">
              <a:defRPr/>
            </a:lvl1pPr>
          </a:lstStyle>
          <a:p>
            <a:fld id="{1A97B858-7F87-4293-BC05-FFDEB8F8B7A1}" type="slidenum">
              <a:rPr lang="en-US" smtClean="0"/>
              <a:pPr/>
              <a:t>‹#›</a:t>
            </a:fld>
            <a:endParaRPr lang="en-US"/>
          </a:p>
        </p:txBody>
      </p:sp>
    </p:spTree>
    <p:extLst>
      <p:ext uri="{BB962C8B-B14F-4D97-AF65-F5344CB8AC3E}">
        <p14:creationId xmlns:p14="http://schemas.microsoft.com/office/powerpoint/2010/main" val="496364158"/>
      </p:ext>
    </p:extLst>
  </p:cSld>
  <p:clrMapOvr>
    <a:overrideClrMapping bg1="lt1" tx1="dk1" bg2="lt2" tx2="dk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itle, Sub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629085" y="1653657"/>
            <a:ext cx="10806259" cy="4679251"/>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617589" y="6439823"/>
            <a:ext cx="5664000" cy="295063"/>
          </a:xfrm>
        </p:spPr>
        <p:txBody>
          <a:bodyPr/>
          <a:lstStyle>
            <a:lvl1pPr>
              <a:defRPr/>
            </a:lvl1pPr>
          </a:lstStyle>
          <a:p>
            <a:r>
              <a:rPr lang="en-US"/>
              <a:t>FY 2023 Thriving Communities Program</a:t>
            </a:r>
          </a:p>
        </p:txBody>
      </p:sp>
      <p:sp>
        <p:nvSpPr>
          <p:cNvPr id="8" name="Slide Number Placeholder 4">
            <a:extLst>
              <a:ext uri="{FF2B5EF4-FFF2-40B4-BE49-F238E27FC236}">
                <a16:creationId xmlns:a16="http://schemas.microsoft.com/office/drawing/2014/main" id="{C8DE0AAD-6FBD-416B-A91A-21F2B737919E}"/>
              </a:ext>
            </a:extLst>
          </p:cNvPr>
          <p:cNvSpPr>
            <a:spLocks noGrp="1"/>
          </p:cNvSpPr>
          <p:nvPr>
            <p:ph type="sldNum" sz="quarter" idx="4"/>
          </p:nvPr>
        </p:nvSpPr>
        <p:spPr>
          <a:xfrm>
            <a:off x="11760000" y="6371351"/>
            <a:ext cx="432000" cy="432000"/>
          </a:xfrm>
          <a:prstGeom prst="rect">
            <a:avLst/>
          </a:prstGeom>
          <a:noFill/>
        </p:spPr>
        <p:txBody>
          <a:bodyPr/>
          <a:lstStyle>
            <a:lvl1pPr>
              <a:defRPr sz="1200">
                <a:solidFill>
                  <a:schemeClr val="accent1">
                    <a:lumMod val="75000"/>
                  </a:schemeClr>
                </a:solidFill>
              </a:defRPr>
            </a:lvl1pPr>
          </a:lstStyle>
          <a:p>
            <a:fld id="{19B51A1E-902D-48AF-9020-955120F399B6}" type="slidenum">
              <a:rPr lang="en-US" smtClean="0"/>
              <a:pPr/>
              <a:t>‹#›</a:t>
            </a:fld>
            <a:endParaRPr lang="en-US"/>
          </a:p>
        </p:txBody>
      </p:sp>
      <p:sp>
        <p:nvSpPr>
          <p:cNvPr id="1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64452" y="480987"/>
            <a:ext cx="8876648" cy="432000"/>
          </a:xfrm>
          <a:prstGeom prst="rect">
            <a:avLst/>
          </a:prstGeom>
        </p:spPr>
        <p:txBody>
          <a:bodyPr/>
          <a:lstStyle>
            <a:lvl1pPr>
              <a:defRPr>
                <a:solidFill>
                  <a:srgbClr val="083A64"/>
                </a:solidFill>
              </a:defRPr>
            </a:lvl1pPr>
          </a:lstStyle>
          <a:p>
            <a:r>
              <a:rPr lang="en-US" noProof="0"/>
              <a:t>Click to edit page title</a:t>
            </a:r>
          </a:p>
        </p:txBody>
      </p:sp>
      <p:sp>
        <p:nvSpPr>
          <p:cNvPr id="13"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609171" y="1128588"/>
            <a:ext cx="10757364" cy="429965"/>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pic>
        <p:nvPicPr>
          <p:cNvPr id="9" name="Picture 8" descr="DOT_DOT_SHORT-signature_White_cs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9326" y="235405"/>
            <a:ext cx="987751" cy="660644"/>
          </a:xfrm>
          <a:prstGeom prst="rect">
            <a:avLst/>
          </a:prstGeom>
        </p:spPr>
      </p:pic>
    </p:spTree>
    <p:extLst>
      <p:ext uri="{BB962C8B-B14F-4D97-AF65-F5344CB8AC3E}">
        <p14:creationId xmlns:p14="http://schemas.microsoft.com/office/powerpoint/2010/main" val="21482855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Two Content with Subtitl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8" y="1956743"/>
            <a:ext cx="5342384" cy="423450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1760000" y="6371351"/>
            <a:ext cx="432000" cy="432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a:p>
        </p:txBody>
      </p:sp>
      <p:sp>
        <p:nvSpPr>
          <p:cNvPr id="11" name="Text Placeholder 4">
            <a:extLst>
              <a:ext uri="{FF2B5EF4-FFF2-40B4-BE49-F238E27FC236}">
                <a16:creationId xmlns:a16="http://schemas.microsoft.com/office/drawing/2014/main" id="{7867C73D-EE16-41D1-B7CE-A35C765E3B8D}"/>
              </a:ext>
            </a:extLst>
          </p:cNvPr>
          <p:cNvSpPr>
            <a:spLocks noGrp="1"/>
          </p:cNvSpPr>
          <p:nvPr>
            <p:ph type="body" sz="quarter" idx="34"/>
          </p:nvPr>
        </p:nvSpPr>
        <p:spPr>
          <a:xfrm>
            <a:off x="710560" y="1956743"/>
            <a:ext cx="5342384" cy="4234509"/>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647138" y="1128588"/>
            <a:ext cx="10757364" cy="429965"/>
          </a:xfrm>
          <a:ln>
            <a:noFill/>
          </a:ln>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12" name="Footer Placeholder 3">
            <a:extLst>
              <a:ext uri="{FF2B5EF4-FFF2-40B4-BE49-F238E27FC236}">
                <a16:creationId xmlns:a16="http://schemas.microsoft.com/office/drawing/2014/main" id="{E8FE0EB3-0FF4-4285-B9D3-90A5751B7BBF}"/>
              </a:ext>
            </a:extLst>
          </p:cNvPr>
          <p:cNvSpPr txBox="1">
            <a:spLocks/>
          </p:cNvSpPr>
          <p:nvPr userDrawn="1"/>
        </p:nvSpPr>
        <p:spPr>
          <a:xfrm>
            <a:off x="617589" y="6439823"/>
            <a:ext cx="5664000" cy="295063"/>
          </a:xfrm>
          <a:prstGeom prst="rect">
            <a:avLst/>
          </a:prstGeom>
          <a:noFill/>
        </p:spPr>
        <p:txBody>
          <a:bodyPr vert="horz" lIns="0" tIns="0" rIns="0" bIns="0" rtlCol="0" anchor="ctr"/>
          <a:lstStyle>
            <a:defPPr>
              <a:defRPr lang="en-US"/>
            </a:defPPr>
            <a:lvl1pPr marL="0" algn="l" defTabSz="685800" rtl="0" eaLnBrk="1" latinLnBrk="0" hangingPunct="1">
              <a:defRPr sz="900" kern="1200">
                <a:solidFill>
                  <a:schemeClr val="accent3">
                    <a:lumMod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t>Add a footer</a:t>
            </a:r>
          </a:p>
        </p:txBody>
      </p:sp>
      <p:sp>
        <p:nvSpPr>
          <p:cNvPr id="15"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64452" y="480987"/>
            <a:ext cx="8876648" cy="432000"/>
          </a:xfrm>
          <a:prstGeom prst="rect">
            <a:avLst/>
          </a:prstGeom>
        </p:spPr>
        <p:txBody>
          <a:bodyPr/>
          <a:lstStyle>
            <a:lvl1pPr>
              <a:defRPr>
                <a:solidFill>
                  <a:srgbClr val="083A64"/>
                </a:solidFill>
              </a:defRPr>
            </a:lvl1pPr>
          </a:lstStyle>
          <a:p>
            <a:r>
              <a:rPr lang="en-US" noProof="0"/>
              <a:t>Click to edit page title</a:t>
            </a:r>
          </a:p>
        </p:txBody>
      </p:sp>
      <p:pic>
        <p:nvPicPr>
          <p:cNvPr id="13" name="Picture 12" descr="DOT_DOT_SHORT-signature_White_cs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9326" y="237067"/>
            <a:ext cx="987751" cy="660644"/>
          </a:xfrm>
          <a:prstGeom prst="rect">
            <a:avLst/>
          </a:prstGeom>
        </p:spPr>
      </p:pic>
    </p:spTree>
    <p:extLst>
      <p:ext uri="{BB962C8B-B14F-4D97-AF65-F5344CB8AC3E}">
        <p14:creationId xmlns:p14="http://schemas.microsoft.com/office/powerpoint/2010/main" val="1993966685"/>
      </p:ext>
    </p:extLst>
  </p:cSld>
  <p:clrMapOvr>
    <a:masterClrMapping/>
  </p:clrMapOvr>
  <p:hf hdr="0" dt="0"/>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Primary Title Slide">
  <p:cSld name="Primary Title Slide">
    <p:spTree>
      <p:nvGrpSpPr>
        <p:cNvPr id="1" name="Shape 54"/>
        <p:cNvGrpSpPr/>
        <p:nvPr/>
      </p:nvGrpSpPr>
      <p:grpSpPr>
        <a:xfrm>
          <a:off x="0" y="0"/>
          <a:ext cx="0" cy="0"/>
          <a:chOff x="0" y="0"/>
          <a:chExt cx="0" cy="0"/>
        </a:xfrm>
      </p:grpSpPr>
      <p:sp>
        <p:nvSpPr>
          <p:cNvPr id="55" name="Google Shape;55;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56" name="Google Shape;56;p14"/>
          <p:cNvSpPr txBox="1"/>
          <p:nvPr/>
        </p:nvSpPr>
        <p:spPr>
          <a:xfrm>
            <a:off x="5892800" y="1051583"/>
            <a:ext cx="5384800" cy="2276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1600" b="1" i="0" u="none" strike="noStrike" cap="none">
                <a:solidFill>
                  <a:srgbClr val="808080"/>
                </a:solidFill>
                <a:latin typeface="Arial"/>
                <a:ea typeface="Arial"/>
                <a:cs typeface="Arial"/>
                <a:sym typeface="Arial"/>
              </a:rPr>
              <a:t>U.S. General Services Administration</a:t>
            </a:r>
            <a:endParaRPr sz="2400"/>
          </a:p>
        </p:txBody>
      </p:sp>
      <p:pic>
        <p:nvPicPr>
          <p:cNvPr id="57" name="Google Shape;57;p14"/>
          <p:cNvPicPr preferRelativeResize="0"/>
          <p:nvPr/>
        </p:nvPicPr>
        <p:blipFill>
          <a:blip r:embed="rId2">
            <a:alphaModFix/>
          </a:blip>
          <a:stretch>
            <a:fillRect/>
          </a:stretch>
        </p:blipFill>
        <p:spPr>
          <a:xfrm>
            <a:off x="846900" y="441297"/>
            <a:ext cx="928200" cy="837867"/>
          </a:xfrm>
          <a:prstGeom prst="rect">
            <a:avLst/>
          </a:prstGeom>
          <a:noFill/>
          <a:ln>
            <a:noFill/>
          </a:ln>
        </p:spPr>
      </p:pic>
      <p:sp>
        <p:nvSpPr>
          <p:cNvPr id="58" name="Google Shape;58;p14"/>
          <p:cNvSpPr txBox="1"/>
          <p:nvPr/>
        </p:nvSpPr>
        <p:spPr>
          <a:xfrm>
            <a:off x="8086000" y="5527533"/>
            <a:ext cx="3191600" cy="524800"/>
          </a:xfrm>
          <a:prstGeom prst="rect">
            <a:avLst/>
          </a:prstGeom>
          <a:noFill/>
          <a:ln>
            <a:noFill/>
          </a:ln>
        </p:spPr>
        <p:txBody>
          <a:bodyPr spcFirstLastPara="1" wrap="square" lIns="0" tIns="0" rIns="0" bIns="0" anchor="t" anchorCtr="0">
            <a:noAutofit/>
          </a:bodyPr>
          <a:lstStyle/>
          <a:p>
            <a:pPr marL="0" marR="0" lvl="0" indent="0" algn="l" rtl="0">
              <a:lnSpc>
                <a:spcPct val="50000"/>
              </a:lnSpc>
              <a:spcBef>
                <a:spcPts val="2400"/>
              </a:spcBef>
              <a:spcAft>
                <a:spcPts val="0"/>
              </a:spcAft>
              <a:buNone/>
            </a:pPr>
            <a:r>
              <a:rPr lang="en" sz="1733">
                <a:solidFill>
                  <a:srgbClr val="666666"/>
                </a:solidFill>
              </a:rPr>
              <a:t>GSA Public Buildings Service</a:t>
            </a:r>
            <a:endParaRPr sz="1733">
              <a:solidFill>
                <a:srgbClr val="666666"/>
              </a:solidFill>
            </a:endParaRPr>
          </a:p>
        </p:txBody>
      </p:sp>
      <p:pic>
        <p:nvPicPr>
          <p:cNvPr id="59" name="Google Shape;59;p14" descr="FOB8_exterior_5 small.jpg"/>
          <p:cNvPicPr preferRelativeResize="0"/>
          <p:nvPr/>
        </p:nvPicPr>
        <p:blipFill rotWithShape="1">
          <a:blip r:embed="rId3">
            <a:alphaModFix/>
          </a:blip>
          <a:srcRect t="14323" b="43300"/>
          <a:stretch/>
        </p:blipFill>
        <p:spPr>
          <a:xfrm>
            <a:off x="0" y="1987201"/>
            <a:ext cx="12191997" cy="2883465"/>
          </a:xfrm>
          <a:prstGeom prst="rect">
            <a:avLst/>
          </a:prstGeom>
          <a:noFill/>
          <a:ln>
            <a:noFill/>
          </a:ln>
        </p:spPr>
      </p:pic>
      <p:sp>
        <p:nvSpPr>
          <p:cNvPr id="60" name="Google Shape;60;p14"/>
          <p:cNvSpPr/>
          <p:nvPr/>
        </p:nvSpPr>
        <p:spPr>
          <a:xfrm>
            <a:off x="0" y="1987133"/>
            <a:ext cx="12192000" cy="2883600"/>
          </a:xfrm>
          <a:prstGeom prst="rect">
            <a:avLst/>
          </a:prstGeom>
          <a:solidFill>
            <a:srgbClr val="005087">
              <a:alpha val="8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14"/>
          <p:cNvSpPr txBox="1">
            <a:spLocks noGrp="1"/>
          </p:cNvSpPr>
          <p:nvPr>
            <p:ph type="ctrTitle"/>
          </p:nvPr>
        </p:nvSpPr>
        <p:spPr>
          <a:xfrm>
            <a:off x="831201" y="2310033"/>
            <a:ext cx="10446400" cy="1448800"/>
          </a:xfrm>
          <a:prstGeom prst="rect">
            <a:avLst/>
          </a:prstGeom>
        </p:spPr>
        <p:txBody>
          <a:bodyPr spcFirstLastPara="1" wrap="square" lIns="91425" tIns="91425" rIns="91425" bIns="91425" anchor="ctr" anchorCtr="0">
            <a:normAutofit/>
          </a:bodyPr>
          <a:lstStyle>
            <a:lvl1pPr lvl="0" algn="l" rtl="0">
              <a:spcBef>
                <a:spcPts val="0"/>
              </a:spcBef>
              <a:spcAft>
                <a:spcPts val="0"/>
              </a:spcAft>
              <a:buClr>
                <a:schemeClr val="lt1"/>
              </a:buClr>
              <a:buSzPts val="3000"/>
              <a:buNone/>
              <a:defRPr sz="4000">
                <a:solidFill>
                  <a:schemeClr val="lt1"/>
                </a:solidFill>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62" name="Google Shape;62;p14"/>
          <p:cNvSpPr txBox="1">
            <a:spLocks noGrp="1"/>
          </p:cNvSpPr>
          <p:nvPr>
            <p:ph type="subTitle" idx="1"/>
          </p:nvPr>
        </p:nvSpPr>
        <p:spPr>
          <a:xfrm>
            <a:off x="831200" y="3785033"/>
            <a:ext cx="10465200" cy="5596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Clr>
                <a:schemeClr val="lt2"/>
              </a:buClr>
              <a:buSzPts val="2100"/>
              <a:buNone/>
              <a:defRPr sz="2800" i="1">
                <a:solidFill>
                  <a:schemeClr val="lt2"/>
                </a:solidFill>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63" name="Google Shape;63;p14"/>
          <p:cNvSpPr txBox="1">
            <a:spLocks noGrp="1"/>
          </p:cNvSpPr>
          <p:nvPr>
            <p:ph type="subTitle" idx="2"/>
          </p:nvPr>
        </p:nvSpPr>
        <p:spPr>
          <a:xfrm>
            <a:off x="7978933" y="5881433"/>
            <a:ext cx="3191600" cy="5596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Clr>
                <a:schemeClr val="dk2"/>
              </a:buClr>
              <a:buSzPts val="1200"/>
              <a:buNone/>
              <a:defRPr sz="1600" i="1">
                <a:solidFill>
                  <a:schemeClr val="dk2"/>
                </a:solidFill>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620550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Standard Slide">
  <p:cSld name="Standard Slide">
    <p:spTree>
      <p:nvGrpSpPr>
        <p:cNvPr id="1" name="Shape 50"/>
        <p:cNvGrpSpPr/>
        <p:nvPr/>
      </p:nvGrpSpPr>
      <p:grpSpPr>
        <a:xfrm>
          <a:off x="0" y="0"/>
          <a:ext cx="0" cy="0"/>
          <a:chOff x="0" y="0"/>
          <a:chExt cx="0" cy="0"/>
        </a:xfrm>
      </p:grpSpPr>
      <p:cxnSp>
        <p:nvCxnSpPr>
          <p:cNvPr id="51" name="Google Shape;51;p13"/>
          <p:cNvCxnSpPr>
            <a:stCxn id="52" idx="1"/>
          </p:cNvCxnSpPr>
          <p:nvPr/>
        </p:nvCxnSpPr>
        <p:spPr>
          <a:xfrm>
            <a:off x="18300" y="323539"/>
            <a:ext cx="12186800" cy="51961"/>
          </a:xfrm>
          <a:prstGeom prst="straightConnector1">
            <a:avLst/>
          </a:prstGeom>
          <a:noFill/>
          <a:ln w="76200" cap="flat" cmpd="sng">
            <a:solidFill>
              <a:srgbClr val="073763"/>
            </a:solidFill>
            <a:prstDash val="solid"/>
            <a:round/>
            <a:headEnd type="none" w="sm" len="sm"/>
            <a:tailEnd type="none" w="sm" len="sm"/>
          </a:ln>
        </p:spPr>
      </p:cxnSp>
      <p:sp>
        <p:nvSpPr>
          <p:cNvPr id="52" name="Google Shape;52;p13"/>
          <p:cNvSpPr txBox="1">
            <a:spLocks noGrp="1"/>
          </p:cNvSpPr>
          <p:nvPr>
            <p:ph type="title"/>
          </p:nvPr>
        </p:nvSpPr>
        <p:spPr>
          <a:xfrm>
            <a:off x="18300" y="18300"/>
            <a:ext cx="5301200" cy="610478"/>
          </a:xfrm>
          <a:prstGeom prst="rect">
            <a:avLst/>
          </a:prstGeom>
          <a:solidFill>
            <a:schemeClr val="lt1"/>
          </a:solidFill>
          <a:ln>
            <a:noFill/>
          </a:ln>
        </p:spPr>
        <p:txBody>
          <a:bodyPr spcFirstLastPara="1" wrap="square" lIns="68575" tIns="68575" rIns="68575" bIns="68575" anchor="t" anchorCtr="0">
            <a:spAutoFit/>
          </a:bodyPr>
          <a:lstStyle>
            <a:lvl1pPr marR="0" lvl="0" algn="l" rtl="0">
              <a:lnSpc>
                <a:spcPct val="100000"/>
              </a:lnSpc>
              <a:spcBef>
                <a:spcPts val="0"/>
              </a:spcBef>
              <a:spcAft>
                <a:spcPts val="0"/>
              </a:spcAft>
              <a:buClr>
                <a:srgbClr val="073763"/>
              </a:buClr>
              <a:buSzPts val="1700"/>
              <a:buFont typeface="Roboto"/>
              <a:buNone/>
              <a:defRPr sz="3067" b="1" i="0" u="none" strike="noStrike" cap="none">
                <a:solidFill>
                  <a:srgbClr val="073763"/>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53" name="Google Shape;53;p13"/>
          <p:cNvCxnSpPr/>
          <p:nvPr/>
        </p:nvCxnSpPr>
        <p:spPr>
          <a:xfrm rot="10800000" flipH="1">
            <a:off x="-9167" y="6816167"/>
            <a:ext cx="12223600" cy="5200"/>
          </a:xfrm>
          <a:prstGeom prst="straightConnector1">
            <a:avLst/>
          </a:prstGeom>
          <a:noFill/>
          <a:ln w="228600" cap="flat" cmpd="sng">
            <a:solidFill>
              <a:srgbClr val="073763"/>
            </a:solidFill>
            <a:prstDash val="solid"/>
            <a:round/>
            <a:headEnd type="none" w="sm" len="sm"/>
            <a:tailEnd type="none" w="sm" len="sm"/>
          </a:ln>
        </p:spPr>
      </p:cxnSp>
    </p:spTree>
    <p:extLst>
      <p:ext uri="{BB962C8B-B14F-4D97-AF65-F5344CB8AC3E}">
        <p14:creationId xmlns:p14="http://schemas.microsoft.com/office/powerpoint/2010/main" val="23751851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cSld name="5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42129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_Two Content with sub title">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943100"/>
            <a:ext cx="5422900" cy="3837937"/>
          </a:xfrm>
        </p:spPr>
        <p:txBody>
          <a:bodyPr/>
          <a:lstStyle>
            <a:lvl1pPr marL="342900" indent="-342900">
              <a:buFont typeface="Arial" panose="020B0604020202020204" pitchFamily="34" charset="0"/>
              <a:buChar char="•"/>
              <a:defRPr sz="2200" b="0">
                <a:solidFill>
                  <a:schemeClr val="tx1"/>
                </a:solidFill>
              </a:defRPr>
            </a:lvl1pPr>
            <a:lvl2pPr>
              <a:defRPr sz="20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43100"/>
            <a:ext cx="5422900" cy="3837937"/>
          </a:xfrm>
        </p:spPr>
        <p:txBody>
          <a:bodyPr/>
          <a:lstStyle>
            <a:lvl1pPr marL="342900" indent="-342900">
              <a:buFont typeface="Arial" panose="020B0604020202020204" pitchFamily="34" charset="0"/>
              <a:buChar char="•"/>
              <a:defRPr sz="2200" b="0">
                <a:solidFill>
                  <a:schemeClr val="tx1"/>
                </a:solidFill>
              </a:defRPr>
            </a:lvl1pPr>
            <a:lvl2pPr>
              <a:defRPr sz="20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01A3FAA9-3F22-464A-ACF8-373AF41D2277}"/>
              </a:ext>
            </a:extLst>
          </p:cNvPr>
          <p:cNvSpPr>
            <a:spLocks noGrp="1"/>
          </p:cNvSpPr>
          <p:nvPr>
            <p:ph type="body" sz="quarter" idx="10"/>
          </p:nvPr>
        </p:nvSpPr>
        <p:spPr>
          <a:xfrm>
            <a:off x="609600" y="1485899"/>
            <a:ext cx="5422900" cy="622301"/>
          </a:xfrm>
        </p:spPr>
        <p:txBody>
          <a:bodyPr/>
          <a:lstStyle>
            <a:lvl1pPr marL="0" indent="0">
              <a:buNone/>
              <a:defRPr b="1">
                <a:solidFill>
                  <a:srgbClr val="055595"/>
                </a:solidFill>
              </a:defRPr>
            </a:lvl1pPr>
          </a:lstStyle>
          <a:p>
            <a:pPr lvl="0"/>
            <a:r>
              <a:rPr lang="en-US"/>
              <a:t>Edit Master text styles</a:t>
            </a:r>
          </a:p>
        </p:txBody>
      </p:sp>
      <p:sp>
        <p:nvSpPr>
          <p:cNvPr id="8" name="Text Placeholder 5">
            <a:extLst>
              <a:ext uri="{FF2B5EF4-FFF2-40B4-BE49-F238E27FC236}">
                <a16:creationId xmlns:a16="http://schemas.microsoft.com/office/drawing/2014/main" id="{DB9EE87C-A32A-AF4B-B006-37CF59CC7A6D}"/>
              </a:ext>
            </a:extLst>
          </p:cNvPr>
          <p:cNvSpPr>
            <a:spLocks noGrp="1"/>
          </p:cNvSpPr>
          <p:nvPr>
            <p:ph type="body" sz="quarter" idx="11"/>
          </p:nvPr>
        </p:nvSpPr>
        <p:spPr>
          <a:xfrm>
            <a:off x="6197600" y="1485899"/>
            <a:ext cx="5422900" cy="622301"/>
          </a:xfrm>
        </p:spPr>
        <p:txBody>
          <a:bodyPr/>
          <a:lstStyle>
            <a:lvl1pPr marL="0" indent="0">
              <a:buNone/>
              <a:defRPr b="1">
                <a:solidFill>
                  <a:srgbClr val="055595"/>
                </a:solidFill>
              </a:defRPr>
            </a:lvl1pPr>
          </a:lstStyle>
          <a:p>
            <a:pPr lvl="0"/>
            <a:r>
              <a:rPr lang="en-US"/>
              <a:t>Edit Master text styles</a:t>
            </a:r>
          </a:p>
        </p:txBody>
      </p:sp>
      <p:cxnSp>
        <p:nvCxnSpPr>
          <p:cNvPr id="9" name="Straight Connector 8">
            <a:extLst>
              <a:ext uri="{FF2B5EF4-FFF2-40B4-BE49-F238E27FC236}">
                <a16:creationId xmlns:a16="http://schemas.microsoft.com/office/drawing/2014/main" id="{4F0DCCA2-DBCF-7842-A9F1-EFE107838389}"/>
              </a:ext>
            </a:extLst>
          </p:cNvPr>
          <p:cNvCxnSpPr>
            <a:cxnSpLocks/>
          </p:cNvCxnSpPr>
          <p:nvPr userDrawn="1"/>
        </p:nvCxnSpPr>
        <p:spPr>
          <a:xfrm flipH="1">
            <a:off x="0" y="1216660"/>
            <a:ext cx="12192000" cy="0"/>
          </a:xfrm>
          <a:prstGeom prst="line">
            <a:avLst/>
          </a:prstGeom>
          <a:noFill/>
          <a:ln w="31750" cap="flat" cmpd="sng" algn="ctr">
            <a:solidFill>
              <a:srgbClr val="C80A32"/>
            </a:solidFill>
            <a:prstDash val="solid"/>
          </a:ln>
          <a:effectLst/>
        </p:spPr>
      </p:cxnSp>
      <p:sp>
        <p:nvSpPr>
          <p:cNvPr id="10" name="Title 1">
            <a:extLst>
              <a:ext uri="{FF2B5EF4-FFF2-40B4-BE49-F238E27FC236}">
                <a16:creationId xmlns:a16="http://schemas.microsoft.com/office/drawing/2014/main" id="{D427BBE0-898C-224B-A379-E8EC945E7EDF}"/>
              </a:ext>
            </a:extLst>
          </p:cNvPr>
          <p:cNvSpPr>
            <a:spLocks noGrp="1"/>
          </p:cNvSpPr>
          <p:nvPr>
            <p:ph type="title"/>
          </p:nvPr>
        </p:nvSpPr>
        <p:spPr>
          <a:xfrm>
            <a:off x="609606" y="165100"/>
            <a:ext cx="10972799" cy="1064260"/>
          </a:xfrm>
          <a:prstGeom prst="rect">
            <a:avLst/>
          </a:prstGeom>
        </p:spPr>
        <p:txBody>
          <a:bodyPr/>
          <a:lstStyle>
            <a:lvl1pPr algn="ctr">
              <a:defRPr>
                <a:solidFill>
                  <a:srgbClr val="C80A32"/>
                </a:solidFill>
              </a:defRPr>
            </a:lvl1pPr>
          </a:lstStyle>
          <a:p>
            <a:r>
              <a:rPr lang="en-US"/>
              <a:t>Click to edit Master title style</a:t>
            </a:r>
          </a:p>
        </p:txBody>
      </p:sp>
    </p:spTree>
    <p:extLst>
      <p:ext uri="{BB962C8B-B14F-4D97-AF65-F5344CB8AC3E}">
        <p14:creationId xmlns:p14="http://schemas.microsoft.com/office/powerpoint/2010/main" val="268436084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3_Title and Content with full image - Black text on ligh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1C934EB-EE90-A24F-94A5-F2DCD655ED64}"/>
              </a:ext>
            </a:extLst>
          </p:cNvPr>
          <p:cNvSpPr>
            <a:spLocks noGrp="1"/>
          </p:cNvSpPr>
          <p:nvPr>
            <p:ph type="pic" sz="quarter" idx="10"/>
          </p:nvPr>
        </p:nvSpPr>
        <p:spPr>
          <a:xfrm>
            <a:off x="0" y="1227138"/>
            <a:ext cx="12192000" cy="5186362"/>
          </a:xfrm>
        </p:spPr>
        <p:txBody>
          <a:bodyPr/>
          <a:lstStyle/>
          <a:p>
            <a:endParaRPr lang="en-US"/>
          </a:p>
        </p:txBody>
      </p:sp>
      <p:cxnSp>
        <p:nvCxnSpPr>
          <p:cNvPr id="6" name="Straight Connector 5">
            <a:extLst>
              <a:ext uri="{FF2B5EF4-FFF2-40B4-BE49-F238E27FC236}">
                <a16:creationId xmlns:a16="http://schemas.microsoft.com/office/drawing/2014/main" id="{E6188D19-DF74-E047-9081-0BCF8FD3D2E4}"/>
              </a:ext>
            </a:extLst>
          </p:cNvPr>
          <p:cNvCxnSpPr>
            <a:cxnSpLocks/>
          </p:cNvCxnSpPr>
          <p:nvPr userDrawn="1"/>
        </p:nvCxnSpPr>
        <p:spPr>
          <a:xfrm flipH="1">
            <a:off x="0" y="1216660"/>
            <a:ext cx="12192000" cy="0"/>
          </a:xfrm>
          <a:prstGeom prst="line">
            <a:avLst/>
          </a:prstGeom>
          <a:noFill/>
          <a:ln w="31750" cap="flat" cmpd="sng" algn="ctr">
            <a:solidFill>
              <a:srgbClr val="C80A32"/>
            </a:solidFill>
            <a:prstDash val="solid"/>
          </a:ln>
          <a:effectLst/>
        </p:spPr>
      </p:cxnSp>
      <p:sp>
        <p:nvSpPr>
          <p:cNvPr id="8" name="Title 1">
            <a:extLst>
              <a:ext uri="{FF2B5EF4-FFF2-40B4-BE49-F238E27FC236}">
                <a16:creationId xmlns:a16="http://schemas.microsoft.com/office/drawing/2014/main" id="{58014D48-374F-FA40-94E9-DBA7C58AF6C6}"/>
              </a:ext>
            </a:extLst>
          </p:cNvPr>
          <p:cNvSpPr>
            <a:spLocks noGrp="1"/>
          </p:cNvSpPr>
          <p:nvPr>
            <p:ph type="title"/>
          </p:nvPr>
        </p:nvSpPr>
        <p:spPr>
          <a:xfrm>
            <a:off x="609606" y="165100"/>
            <a:ext cx="10972799" cy="1064260"/>
          </a:xfrm>
          <a:prstGeom prst="rect">
            <a:avLst/>
          </a:prstGeom>
        </p:spPr>
        <p:txBody>
          <a:bodyPr/>
          <a:lstStyle>
            <a:lvl1pPr algn="ctr">
              <a:defRPr>
                <a:solidFill>
                  <a:srgbClr val="C80A32"/>
                </a:solidFill>
              </a:defRPr>
            </a:lvl1pPr>
          </a:lstStyle>
          <a:p>
            <a:r>
              <a:rPr lang="en-US"/>
              <a:t>Click to edit Master title style</a:t>
            </a:r>
          </a:p>
        </p:txBody>
      </p:sp>
      <p:sp>
        <p:nvSpPr>
          <p:cNvPr id="2" name="Rectangle 1">
            <a:extLst>
              <a:ext uri="{FF2B5EF4-FFF2-40B4-BE49-F238E27FC236}">
                <a16:creationId xmlns:a16="http://schemas.microsoft.com/office/drawing/2014/main" id="{B90D966C-AC44-6249-A011-CDE4E7FE776E}"/>
              </a:ext>
            </a:extLst>
          </p:cNvPr>
          <p:cNvSpPr/>
          <p:nvPr userDrawn="1"/>
        </p:nvSpPr>
        <p:spPr>
          <a:xfrm>
            <a:off x="609600" y="1676400"/>
            <a:ext cx="10922000" cy="4267200"/>
          </a:xfrm>
          <a:prstGeom prst="rect">
            <a:avLst/>
          </a:prstGeom>
          <a:solidFill>
            <a:schemeClr val="bg1">
              <a:alpha val="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110060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cSld name="Divider Slide 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835758" y="2820563"/>
            <a:ext cx="5956300" cy="1375536"/>
          </a:xfrm>
          <a:prstGeom prst="rect">
            <a:avLst/>
          </a:prstGeom>
          <a:noFill/>
        </p:spPr>
        <p:txBody>
          <a:bodyPr vert="horz" lIns="180000" tIns="180000" rIns="252000" bIns="180000" rtlCol="0" anchor="t">
            <a:noAutofit/>
          </a:bodyPr>
          <a:lstStyle>
            <a:lvl1pPr algn="r">
              <a:defRPr lang="en-ZA" sz="4267" b="1" spc="-300" dirty="0">
                <a:solidFill>
                  <a:schemeClr val="bg1"/>
                </a:solidFill>
              </a:defRPr>
            </a:lvl1pPr>
          </a:lstStyle>
          <a:p>
            <a:pPr lvl="0" algn="r"/>
            <a:r>
              <a:rPr lang="en-US" noProof="0"/>
              <a:t>Click to edit section divider</a:t>
            </a:r>
          </a:p>
        </p:txBody>
      </p:sp>
      <p:pic>
        <p:nvPicPr>
          <p:cNvPr id="5" name="Picture 4" descr="DOT_DOT_SHORT-signature_White_cs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5799" y="5816725"/>
            <a:ext cx="987751" cy="660644"/>
          </a:xfrm>
          <a:prstGeom prst="rect">
            <a:avLst/>
          </a:prstGeom>
        </p:spPr>
      </p:pic>
    </p:spTree>
    <p:extLst>
      <p:ext uri="{BB962C8B-B14F-4D97-AF65-F5344CB8AC3E}">
        <p14:creationId xmlns:p14="http://schemas.microsoft.com/office/powerpoint/2010/main" val="3543967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2" y="1590679"/>
            <a:ext cx="9029604" cy="4708525"/>
          </a:xfrm>
          <a:prstGeom prst="rect">
            <a:avLst/>
          </a:prstGeom>
        </p:spPr>
        <p:txBody>
          <a:bodyPr>
            <a:normAutofit/>
          </a:bodyPr>
          <a:lstStyle>
            <a:lvl1pPr>
              <a:spcBef>
                <a:spcPts val="3600"/>
              </a:spcBef>
              <a:defRPr sz="2100">
                <a:solidFill>
                  <a:schemeClr val="tx1"/>
                </a:solidFill>
              </a:defRPr>
            </a:lvl1pPr>
            <a:lvl2pPr marL="457189" indent="-45718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a:t>Edit Master text styles</a:t>
            </a:r>
          </a:p>
        </p:txBody>
      </p:sp>
    </p:spTree>
    <p:extLst>
      <p:ext uri="{BB962C8B-B14F-4D97-AF65-F5344CB8AC3E}">
        <p14:creationId xmlns:p14="http://schemas.microsoft.com/office/powerpoint/2010/main" val="3145981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65A7A-47AE-D34D-8E6C-C9BDE4FF86BC}"/>
              </a:ext>
            </a:extLst>
          </p:cNvPr>
          <p:cNvSpPr>
            <a:spLocks noGrp="1"/>
          </p:cNvSpPr>
          <p:nvPr>
            <p:ph type="ctrTitle"/>
          </p:nvPr>
        </p:nvSpPr>
        <p:spPr>
          <a:xfrm>
            <a:off x="6601968" y="1214438"/>
            <a:ext cx="5175504" cy="2387600"/>
          </a:xfrm>
          <a:prstGeom prst="rect">
            <a:avLst/>
          </a:prstGeom>
        </p:spPr>
        <p:txBody>
          <a:bodyPr anchor="b"/>
          <a:lstStyle>
            <a:lvl1pPr algn="l">
              <a:defRPr sz="5400" b="1">
                <a:solidFill>
                  <a:srgbClr val="124559"/>
                </a:solidFill>
                <a:latin typeface="Times" panose="02020603050405020304" pitchFamily="18" charset="0"/>
                <a:cs typeface="Times" panose="02020603050405020304"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AFCD4378-C373-F747-9405-ED417EA882CE}"/>
              </a:ext>
            </a:extLst>
          </p:cNvPr>
          <p:cNvSpPr>
            <a:spLocks noGrp="1"/>
          </p:cNvSpPr>
          <p:nvPr>
            <p:ph type="subTitle" idx="1"/>
          </p:nvPr>
        </p:nvSpPr>
        <p:spPr>
          <a:xfrm>
            <a:off x="6601968" y="3894646"/>
            <a:ext cx="4066032" cy="1043114"/>
          </a:xfrm>
          <a:prstGeom prst="rect">
            <a:avLst/>
          </a:prstGeom>
        </p:spPr>
        <p:txBody>
          <a:bodyPr/>
          <a:lstStyle>
            <a:lvl1pPr marL="0" indent="0" algn="l">
              <a:buNone/>
              <a:defRPr sz="2400" b="1">
                <a:solidFill>
                  <a:srgbClr val="124559"/>
                </a:solidFill>
                <a:latin typeface="Times" panose="02020603050405020304" pitchFamily="18" charset="0"/>
                <a:cs typeface="Times"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42104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ubhea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CCDF900-C3CA-498C-B98C-E4265F4A65DF}"/>
              </a:ext>
            </a:extLst>
          </p:cNvPr>
          <p:cNvSpPr>
            <a:spLocks noGrp="1"/>
          </p:cNvSpPr>
          <p:nvPr>
            <p:ph type="title"/>
          </p:nvPr>
        </p:nvSpPr>
        <p:spPr/>
        <p:txBody>
          <a:bodyPr/>
          <a:lstStyle>
            <a:lvl1pPr>
              <a:defRPr sz="3600"/>
            </a:lvl1pPr>
          </a:lstStyle>
          <a:p>
            <a:endParaRPr lang="en-US"/>
          </a:p>
        </p:txBody>
      </p:sp>
      <p:sp>
        <p:nvSpPr>
          <p:cNvPr id="4" name="Text Placeholder 8"/>
          <p:cNvSpPr>
            <a:spLocks noGrp="1"/>
          </p:cNvSpPr>
          <p:nvPr>
            <p:ph type="body" sz="quarter" idx="14"/>
          </p:nvPr>
        </p:nvSpPr>
        <p:spPr>
          <a:xfrm>
            <a:off x="551122" y="1014101"/>
            <a:ext cx="11070607"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Tree>
    <p:extLst>
      <p:ext uri="{BB962C8B-B14F-4D97-AF65-F5344CB8AC3E}">
        <p14:creationId xmlns:p14="http://schemas.microsoft.com/office/powerpoint/2010/main" val="2306214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ingle column tex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7F37593-9EF6-47F6-AFFE-5F4C539EEF72}"/>
              </a:ext>
            </a:extLst>
          </p:cNvPr>
          <p:cNvPicPr>
            <a:picLocks noChangeAspect="1"/>
          </p:cNvPicPr>
          <p:nvPr userDrawn="1"/>
        </p:nvPicPr>
        <p:blipFill>
          <a:blip r:embed="rId2"/>
          <a:srcRect/>
          <a:stretch/>
        </p:blipFill>
        <p:spPr>
          <a:xfrm rot="10800000">
            <a:off x="0" y="0"/>
            <a:ext cx="12192000" cy="6858000"/>
          </a:xfrm>
          <a:prstGeom prst="rect">
            <a:avLst/>
          </a:prstGeom>
          <a:noFill/>
        </p:spPr>
      </p:pic>
      <p:pic>
        <p:nvPicPr>
          <p:cNvPr id="15" name="Picture 14" descr="A picture containing diagram&#10;&#10;Description automatically generated">
            <a:extLst>
              <a:ext uri="{FF2B5EF4-FFF2-40B4-BE49-F238E27FC236}">
                <a16:creationId xmlns:a16="http://schemas.microsoft.com/office/drawing/2014/main" id="{6D9A52C1-92DE-104E-9152-39958FE65BC8}"/>
              </a:ext>
            </a:extLst>
          </p:cNvPr>
          <p:cNvPicPr>
            <a:picLocks noChangeAspect="1"/>
          </p:cNvPicPr>
          <p:nvPr userDrawn="1"/>
        </p:nvPicPr>
        <p:blipFill>
          <a:blip r:embed="rId3"/>
          <a:stretch>
            <a:fillRect/>
          </a:stretch>
        </p:blipFill>
        <p:spPr>
          <a:xfrm>
            <a:off x="5271042" y="1241232"/>
            <a:ext cx="1649919" cy="1161288"/>
          </a:xfrm>
          <a:prstGeom prst="rect">
            <a:avLst/>
          </a:prstGeom>
        </p:spPr>
      </p:pic>
      <p:sp>
        <p:nvSpPr>
          <p:cNvPr id="11" name="Slide Number Placeholder 5">
            <a:extLst>
              <a:ext uri="{FF2B5EF4-FFF2-40B4-BE49-F238E27FC236}">
                <a16:creationId xmlns:a16="http://schemas.microsoft.com/office/drawing/2014/main" id="{32FDA674-A468-6D4F-BCE5-05D1EF1643D9}"/>
              </a:ext>
            </a:extLst>
          </p:cNvPr>
          <p:cNvSpPr>
            <a:spLocks noGrp="1"/>
          </p:cNvSpPr>
          <p:nvPr>
            <p:ph type="sldNum" sz="quarter" idx="4"/>
          </p:nvPr>
        </p:nvSpPr>
        <p:spPr>
          <a:xfrm>
            <a:off x="9470065" y="6577936"/>
            <a:ext cx="2743200" cy="365125"/>
          </a:xfrm>
          <a:prstGeom prst="rect">
            <a:avLst/>
          </a:prstGeom>
        </p:spPr>
        <p:txBody>
          <a:bodyPr vert="horz" lIns="91440" tIns="45720" rIns="91440" bIns="45720" rtlCol="0" anchor="ctr"/>
          <a:lstStyle>
            <a:lvl1pPr algn="r">
              <a:defRPr sz="800" b="0" i="0">
                <a:solidFill>
                  <a:srgbClr val="FFFFFF"/>
                </a:solidFill>
                <a:latin typeface="Arial" panose="020B0604020202020204" pitchFamily="34" charset="0"/>
                <a:cs typeface="Arial" panose="020B0604020202020204" pitchFamily="34" charset="0"/>
              </a:defRPr>
            </a:lvl1pPr>
          </a:lstStyle>
          <a:p>
            <a:fld id="{C3A25A3B-3AC7-4BAE-99F4-69C1C07805E2}" type="slidenum">
              <a:rPr lang="en-US" smtClean="0"/>
              <a:pPr/>
              <a:t>‹#›</a:t>
            </a:fld>
            <a:endParaRPr lang="en-US"/>
          </a:p>
        </p:txBody>
      </p:sp>
      <p:sp>
        <p:nvSpPr>
          <p:cNvPr id="12" name="Footer Placeholder 3">
            <a:extLst>
              <a:ext uri="{FF2B5EF4-FFF2-40B4-BE49-F238E27FC236}">
                <a16:creationId xmlns:a16="http://schemas.microsoft.com/office/drawing/2014/main" id="{13436D23-7AB8-EF42-A42C-8783D368B622}"/>
              </a:ext>
            </a:extLst>
          </p:cNvPr>
          <p:cNvSpPr>
            <a:spLocks noGrp="1"/>
          </p:cNvSpPr>
          <p:nvPr>
            <p:ph type="ftr" sz="quarter" idx="3"/>
          </p:nvPr>
        </p:nvSpPr>
        <p:spPr>
          <a:xfrm>
            <a:off x="1156241" y="6226811"/>
            <a:ext cx="4114800" cy="365125"/>
          </a:xfrm>
          <a:prstGeom prst="rect">
            <a:avLst/>
          </a:prstGeom>
        </p:spPr>
        <p:txBody>
          <a:bodyPr vert="horz" lIns="91440" tIns="45720" rIns="91440" bIns="45720" rtlCol="0" anchor="ctr"/>
          <a:lstStyle>
            <a:lvl1pPr algn="l">
              <a:defRPr sz="800" b="0" i="0">
                <a:solidFill>
                  <a:schemeClr val="bg1"/>
                </a:solidFill>
                <a:latin typeface="Arial" panose="020B0604020202020204" pitchFamily="34" charset="0"/>
                <a:cs typeface="Arial" panose="020B0604020202020204" pitchFamily="34" charset="0"/>
              </a:defRPr>
            </a:lvl1pPr>
          </a:lstStyle>
          <a:p>
            <a:r>
              <a:rPr lang="en-US"/>
              <a:t>SECTION TITLE</a:t>
            </a:r>
          </a:p>
        </p:txBody>
      </p:sp>
      <p:sp>
        <p:nvSpPr>
          <p:cNvPr id="17" name="Google Shape;136;p19">
            <a:extLst>
              <a:ext uri="{FF2B5EF4-FFF2-40B4-BE49-F238E27FC236}">
                <a16:creationId xmlns:a16="http://schemas.microsoft.com/office/drawing/2014/main" id="{C6711DFA-A05D-4063-BB70-C1E0418DA2F8}"/>
              </a:ext>
            </a:extLst>
          </p:cNvPr>
          <p:cNvSpPr txBox="1">
            <a:spLocks/>
          </p:cNvSpPr>
          <p:nvPr userDrawn="1"/>
        </p:nvSpPr>
        <p:spPr>
          <a:xfrm>
            <a:off x="327661" y="266065"/>
            <a:ext cx="10358711" cy="539400"/>
          </a:xfrm>
          <a:prstGeom prst="rect">
            <a:avLst/>
          </a:prstGeom>
        </p:spPr>
        <p:txBody>
          <a:bodyPr spcFirstLastPara="1" wrap="square" lIns="91425" tIns="91425" rIns="91425" bIns="91425" anchor="t" anchorCtr="0">
            <a:noAutofit/>
          </a:bodyPr>
          <a:lstStyle>
            <a:lvl1pPr algn="l" defTabSz="914400" rtl="0" eaLnBrk="1" latinLnBrk="0" hangingPunct="1">
              <a:lnSpc>
                <a:spcPct val="100000"/>
              </a:lnSpc>
              <a:spcBef>
                <a:spcPct val="0"/>
              </a:spcBef>
              <a:buNone/>
              <a:defRPr sz="3600" kern="1200">
                <a:solidFill>
                  <a:srgbClr val="01235B"/>
                </a:solidFill>
                <a:latin typeface="Georgia" panose="02040502050405020303" pitchFamily="18" charset="0"/>
                <a:ea typeface="+mj-ea"/>
                <a:cs typeface="+mj-cs"/>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1235B"/>
              </a:solidFill>
              <a:effectLst/>
              <a:uLnTx/>
              <a:uFillTx/>
              <a:latin typeface="Georgia" panose="02040502050405020303" pitchFamily="18" charset="0"/>
              <a:ea typeface="+mj-ea"/>
              <a:cs typeface="+mj-cs"/>
            </a:endParaRPr>
          </a:p>
        </p:txBody>
      </p:sp>
      <p:pic>
        <p:nvPicPr>
          <p:cNvPr id="10" name="Picture 9">
            <a:extLst>
              <a:ext uri="{FF2B5EF4-FFF2-40B4-BE49-F238E27FC236}">
                <a16:creationId xmlns:a16="http://schemas.microsoft.com/office/drawing/2014/main" id="{7D9C1AA5-2B68-4F79-9C99-67DCFF4F10A7}"/>
              </a:ext>
            </a:extLst>
          </p:cNvPr>
          <p:cNvPicPr>
            <a:picLocks noChangeAspect="1"/>
          </p:cNvPicPr>
          <p:nvPr userDrawn="1"/>
        </p:nvPicPr>
        <p:blipFill rotWithShape="1">
          <a:blip r:embed="rId4"/>
          <a:srcRect t="6" r="84947" b="-1"/>
          <a:stretch/>
        </p:blipFill>
        <p:spPr>
          <a:xfrm>
            <a:off x="93746" y="145065"/>
            <a:ext cx="775252" cy="660400"/>
          </a:xfrm>
          <a:prstGeom prst="rect">
            <a:avLst/>
          </a:prstGeom>
        </p:spPr>
      </p:pic>
    </p:spTree>
    <p:extLst>
      <p:ext uri="{BB962C8B-B14F-4D97-AF65-F5344CB8AC3E}">
        <p14:creationId xmlns:p14="http://schemas.microsoft.com/office/powerpoint/2010/main" val="1173242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178676A-7F6A-46E6-8968-AB739A42B5B0}"/>
              </a:ext>
            </a:extLst>
          </p:cNvPr>
          <p:cNvSpPr>
            <a:spLocks noGrp="1"/>
          </p:cNvSpPr>
          <p:nvPr>
            <p:ph type="title"/>
          </p:nvPr>
        </p:nvSpPr>
        <p:spPr>
          <a:xfrm>
            <a:off x="457200" y="0"/>
            <a:ext cx="11277600" cy="990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FB12D55-6024-4EDE-8A2E-397A3EAB7D92}"/>
              </a:ext>
            </a:extLst>
          </p:cNvPr>
          <p:cNvSpPr>
            <a:spLocks noGrp="1"/>
          </p:cNvSpPr>
          <p:nvPr>
            <p:ph sz="half" idx="1"/>
          </p:nvPr>
        </p:nvSpPr>
        <p:spPr>
          <a:xfrm>
            <a:off x="457200" y="1213155"/>
            <a:ext cx="54864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DBF5C-6C08-4951-9DEC-096F20732B76}"/>
              </a:ext>
            </a:extLst>
          </p:cNvPr>
          <p:cNvSpPr>
            <a:spLocks noGrp="1"/>
          </p:cNvSpPr>
          <p:nvPr>
            <p:ph sz="half" idx="2"/>
          </p:nvPr>
        </p:nvSpPr>
        <p:spPr>
          <a:xfrm>
            <a:off x="6248400" y="1213155"/>
            <a:ext cx="54864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707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8E065F-2BC7-4EF5-9F8A-FAD43DF25FD5}"/>
              </a:ext>
            </a:extLst>
          </p:cNvPr>
          <p:cNvSpPr/>
          <p:nvPr userDrawn="1"/>
        </p:nvSpPr>
        <p:spPr>
          <a:xfrm>
            <a:off x="0" y="0"/>
            <a:ext cx="12192000" cy="987552"/>
          </a:xfrm>
          <a:prstGeom prst="rect">
            <a:avLst/>
          </a:prstGeom>
          <a:solidFill>
            <a:srgbClr val="0A1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968CEB62-C2B3-4112-81A6-A1411A5692E4}"/>
              </a:ext>
            </a:extLst>
          </p:cNvPr>
          <p:cNvSpPr txBox="1">
            <a:spLocks/>
          </p:cNvSpPr>
          <p:nvPr userDrawn="1"/>
        </p:nvSpPr>
        <p:spPr>
          <a:xfrm>
            <a:off x="8991599" y="6438900"/>
            <a:ext cx="2743200"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D42998-1A98-44E0-9E08-3AEFC852A404}" type="slidenum">
              <a:rPr lang="en-US" smtClean="0"/>
              <a:pPr/>
              <a:t>‹#›</a:t>
            </a:fld>
            <a:endParaRPr lang="en-US"/>
          </a:p>
        </p:txBody>
      </p:sp>
      <p:sp>
        <p:nvSpPr>
          <p:cNvPr id="13" name="Title 1">
            <a:extLst>
              <a:ext uri="{FF2B5EF4-FFF2-40B4-BE49-F238E27FC236}">
                <a16:creationId xmlns:a16="http://schemas.microsoft.com/office/drawing/2014/main" id="{5BC93B5C-AF00-4E01-86F6-7092B1C4B8F2}"/>
              </a:ext>
            </a:extLst>
          </p:cNvPr>
          <p:cNvSpPr>
            <a:spLocks noGrp="1"/>
          </p:cNvSpPr>
          <p:nvPr>
            <p:ph type="title"/>
          </p:nvPr>
        </p:nvSpPr>
        <p:spPr>
          <a:xfrm>
            <a:off x="457200" y="0"/>
            <a:ext cx="11277599" cy="990600"/>
          </a:xfrm>
        </p:spPr>
        <p:txBody>
          <a:bodyPr>
            <a:normAutofit/>
          </a:bodyPr>
          <a:lstStyle>
            <a:lvl1pPr>
              <a:defRPr sz="3400">
                <a:solidFill>
                  <a:schemeClr val="bg1"/>
                </a:solidFill>
                <a:latin typeface="+mj-lt"/>
              </a:defRPr>
            </a:lvl1pPr>
          </a:lstStyle>
          <a:p>
            <a:r>
              <a:rPr lang="en-US"/>
              <a:t>Click to edit Master title style</a:t>
            </a:r>
          </a:p>
        </p:txBody>
      </p:sp>
      <p:sp>
        <p:nvSpPr>
          <p:cNvPr id="14" name="Content Placeholder 2">
            <a:extLst>
              <a:ext uri="{FF2B5EF4-FFF2-40B4-BE49-F238E27FC236}">
                <a16:creationId xmlns:a16="http://schemas.microsoft.com/office/drawing/2014/main" id="{5E0E2268-4A7D-460C-B7E6-E62B3DB68745}"/>
              </a:ext>
            </a:extLst>
          </p:cNvPr>
          <p:cNvSpPr>
            <a:spLocks noGrp="1"/>
          </p:cNvSpPr>
          <p:nvPr>
            <p:ph idx="1"/>
          </p:nvPr>
        </p:nvSpPr>
        <p:spPr>
          <a:xfrm>
            <a:off x="457200" y="1202161"/>
            <a:ext cx="11277600" cy="48767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4768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Large Phot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1760000" y="6371351"/>
            <a:ext cx="432000" cy="432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a:p>
        </p:txBody>
      </p:sp>
      <p:sp>
        <p:nvSpPr>
          <p:cNvPr id="9"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617589" y="6439823"/>
            <a:ext cx="5664000" cy="295063"/>
          </a:xfrm>
        </p:spPr>
        <p:txBody>
          <a:bodyPr/>
          <a:lstStyle/>
          <a:p>
            <a:r>
              <a:rPr lang="en-US" noProof="0"/>
              <a:t>Add a footer</a:t>
            </a:r>
          </a:p>
        </p:txBody>
      </p:sp>
      <p:sp>
        <p:nvSpPr>
          <p:cNvPr id="13"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64452" y="480987"/>
            <a:ext cx="8876648" cy="432000"/>
          </a:xfrm>
          <a:prstGeom prst="rect">
            <a:avLst/>
          </a:prstGeom>
        </p:spPr>
        <p:txBody>
          <a:bodyPr/>
          <a:lstStyle>
            <a:lvl1pPr>
              <a:defRPr>
                <a:solidFill>
                  <a:srgbClr val="083A64"/>
                </a:solidFill>
              </a:defRPr>
            </a:lvl1pPr>
          </a:lstStyle>
          <a:p>
            <a:r>
              <a:rPr lang="en-US" noProof="0"/>
              <a:t>Click to edit page title</a:t>
            </a:r>
          </a:p>
        </p:txBody>
      </p:sp>
      <p:sp>
        <p:nvSpPr>
          <p:cNvPr id="14"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609171" y="1128588"/>
            <a:ext cx="10757364" cy="429965"/>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pic>
        <p:nvPicPr>
          <p:cNvPr id="7" name="Picture 6" descr="DOT_DOT_SHORT-signature_White_cs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9326" y="235405"/>
            <a:ext cx="987751" cy="660644"/>
          </a:xfrm>
          <a:prstGeom prst="rect">
            <a:avLst/>
          </a:prstGeom>
        </p:spPr>
      </p:pic>
    </p:spTree>
    <p:extLst>
      <p:ext uri="{BB962C8B-B14F-4D97-AF65-F5344CB8AC3E}">
        <p14:creationId xmlns:p14="http://schemas.microsoft.com/office/powerpoint/2010/main" val="3261549544"/>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1380" y="2660992"/>
            <a:ext cx="7141945" cy="1325563"/>
          </a:xfrm>
          <a:prstGeom prst="rect">
            <a:avLst/>
          </a:prstGeom>
        </p:spPr>
        <p:txBody>
          <a:bodyPr anchor="ctr"/>
          <a:lstStyle>
            <a:lvl1pPr algn="ctr">
              <a:defRPr b="1">
                <a:solidFill>
                  <a:schemeClr val="bg1"/>
                </a:solidFill>
                <a:latin typeface="+mn-lt"/>
              </a:defRPr>
            </a:lvl1pPr>
          </a:lstStyle>
          <a:p>
            <a:r>
              <a:rPr lang="en-US"/>
              <a:t>Click to edit Master title style</a:t>
            </a:r>
          </a:p>
        </p:txBody>
      </p:sp>
      <p:sp>
        <p:nvSpPr>
          <p:cNvPr id="4" name="Slide Number Placeholder 3"/>
          <p:cNvSpPr>
            <a:spLocks noGrp="1"/>
          </p:cNvSpPr>
          <p:nvPr>
            <p:ph type="sldNum" sz="quarter" idx="4"/>
          </p:nvPr>
        </p:nvSpPr>
        <p:spPr>
          <a:xfrm>
            <a:off x="9452817" y="6435951"/>
            <a:ext cx="2743200" cy="365125"/>
          </a:xfrm>
          <a:prstGeom prst="rect">
            <a:avLst/>
          </a:prstGeom>
        </p:spPr>
        <p:txBody>
          <a:bodyPr vert="horz" lIns="91440" tIns="45720" rIns="91440" bIns="45720" rtlCol="0" anchor="ctr"/>
          <a:lstStyle>
            <a:lvl1pPr algn="r">
              <a:defRPr sz="1200">
                <a:solidFill>
                  <a:srgbClr val="434343"/>
                </a:solidFill>
                <a:latin typeface="+mj-lt"/>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2007415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1380" y="2660992"/>
            <a:ext cx="7141945" cy="1325563"/>
          </a:xfrm>
          <a:prstGeom prst="rect">
            <a:avLst/>
          </a:prstGeom>
        </p:spPr>
        <p:txBody>
          <a:bodyPr anchor="ctr"/>
          <a:lstStyle>
            <a:lvl1pPr algn="ctr">
              <a:defRPr b="1">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8312468" y="2866573"/>
            <a:ext cx="3602164" cy="914400"/>
          </a:xfrm>
          <a:prstGeom prst="rect">
            <a:avLst/>
          </a:prstGeom>
        </p:spPr>
        <p:txBody>
          <a:bodyPr anchor="ctr"/>
          <a:lstStyle>
            <a:lvl1pPr marL="0" indent="0" algn="ctr">
              <a:buNone/>
              <a:defRPr sz="4400" b="1" i="1">
                <a:solidFill>
                  <a:schemeClr val="bg1"/>
                </a:solidFill>
              </a:defRPr>
            </a:lvl1pPr>
          </a:lstStyle>
          <a:p>
            <a:pPr lvl="0"/>
            <a:endParaRPr lang="en-US"/>
          </a:p>
        </p:txBody>
      </p:sp>
      <p:sp>
        <p:nvSpPr>
          <p:cNvPr id="7" name="Slide Number Placeholder 3"/>
          <p:cNvSpPr>
            <a:spLocks noGrp="1"/>
          </p:cNvSpPr>
          <p:nvPr>
            <p:ph type="sldNum" sz="quarter" idx="4"/>
          </p:nvPr>
        </p:nvSpPr>
        <p:spPr>
          <a:xfrm>
            <a:off x="9276545" y="6435951"/>
            <a:ext cx="2743200" cy="365125"/>
          </a:xfrm>
          <a:prstGeom prst="rect">
            <a:avLst/>
          </a:prstGeom>
        </p:spPr>
        <p:txBody>
          <a:bodyPr vert="horz" lIns="91440" tIns="45720" rIns="91440" bIns="45720" rtlCol="0" anchor="ctr"/>
          <a:lstStyle>
            <a:lvl1pPr algn="r">
              <a:defRPr sz="1200">
                <a:solidFill>
                  <a:srgbClr val="434343"/>
                </a:solidFill>
                <a:latin typeface="Times" panose="02020603050405020304" pitchFamily="18" charset="0"/>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2235293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1"/>
          </p:nvPr>
        </p:nvSpPr>
        <p:spPr>
          <a:xfrm>
            <a:off x="838200" y="1231900"/>
            <a:ext cx="10515600" cy="492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a:spLocks noGrp="1"/>
          </p:cNvSpPr>
          <p:nvPr>
            <p:ph type="sldNum" sz="quarter" idx="4"/>
          </p:nvPr>
        </p:nvSpPr>
        <p:spPr>
          <a:xfrm>
            <a:off x="9276545" y="6435953"/>
            <a:ext cx="2743200" cy="365125"/>
          </a:xfrm>
          <a:prstGeom prst="rect">
            <a:avLst/>
          </a:prstGeom>
        </p:spPr>
        <p:txBody>
          <a:bodyPr vert="horz" lIns="91440" tIns="45720" rIns="91440" bIns="45720" rtlCol="0" anchor="ctr"/>
          <a:lstStyle>
            <a:lvl1pPr algn="r">
              <a:defRPr sz="1200">
                <a:solidFill>
                  <a:srgbClr val="434343"/>
                </a:solidFill>
                <a:latin typeface="Times" panose="02020603050405020304" pitchFamily="18" charset="0"/>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766335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4"/>
          </p:nvPr>
        </p:nvSpPr>
        <p:spPr>
          <a:xfrm>
            <a:off x="9276545" y="6435953"/>
            <a:ext cx="2743200" cy="365125"/>
          </a:xfrm>
          <a:prstGeom prst="rect">
            <a:avLst/>
          </a:prstGeom>
        </p:spPr>
        <p:txBody>
          <a:bodyPr vert="horz" lIns="91440" tIns="45720" rIns="91440" bIns="45720" rtlCol="0" anchor="ctr"/>
          <a:lstStyle>
            <a:lvl1pPr algn="r">
              <a:defRPr sz="1200">
                <a:solidFill>
                  <a:srgbClr val="434343"/>
                </a:solidFill>
                <a:latin typeface="Times" panose="02020603050405020304" pitchFamily="18" charset="0"/>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2031840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4" name="Content Placeholder 2"/>
          <p:cNvSpPr>
            <a:spLocks noGrp="1"/>
          </p:cNvSpPr>
          <p:nvPr>
            <p:ph sz="half" idx="1"/>
          </p:nvPr>
        </p:nvSpPr>
        <p:spPr>
          <a:xfrm>
            <a:off x="838200" y="1353987"/>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2"/>
          </p:nvPr>
        </p:nvSpPr>
        <p:spPr>
          <a:xfrm>
            <a:off x="6172200" y="1353987"/>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4"/>
          </p:nvPr>
        </p:nvSpPr>
        <p:spPr>
          <a:xfrm>
            <a:off x="9276545" y="6435953"/>
            <a:ext cx="2743200" cy="365125"/>
          </a:xfrm>
          <a:prstGeom prst="rect">
            <a:avLst/>
          </a:prstGeom>
        </p:spPr>
        <p:txBody>
          <a:bodyPr vert="horz" lIns="91440" tIns="45720" rIns="91440" bIns="45720" rtlCol="0" anchor="ctr"/>
          <a:lstStyle>
            <a:lvl1pPr algn="r">
              <a:defRPr sz="1200">
                <a:solidFill>
                  <a:srgbClr val="434343"/>
                </a:solidFill>
                <a:latin typeface="Times" panose="02020603050405020304" pitchFamily="18" charset="0"/>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3971658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14"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6985281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8E274A-C1B2-4584-AE6C-04A920C0450F}"/>
              </a:ext>
            </a:extLst>
          </p:cNvPr>
          <p:cNvSpPr>
            <a:spLocks noGrp="1"/>
          </p:cNvSpPr>
          <p:nvPr>
            <p:ph type="dt" sz="half" idx="10"/>
          </p:nvPr>
        </p:nvSpPr>
        <p:spPr/>
        <p:txBody>
          <a:bodyPr/>
          <a:lstStyle/>
          <a:p>
            <a:fld id="{BAA2A42E-3B30-4B84-8321-A76BAE36C94A}" type="datetimeFigureOut">
              <a:rPr lang="en-US" smtClean="0"/>
              <a:t>7/29/2024</a:t>
            </a:fld>
            <a:endParaRPr lang="en-US"/>
          </a:p>
        </p:txBody>
      </p:sp>
      <p:sp>
        <p:nvSpPr>
          <p:cNvPr id="3" name="Footer Placeholder 2">
            <a:extLst>
              <a:ext uri="{FF2B5EF4-FFF2-40B4-BE49-F238E27FC236}">
                <a16:creationId xmlns:a16="http://schemas.microsoft.com/office/drawing/2014/main" id="{17E82766-22E7-4FEE-8203-927DE0FB55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636149-6745-49F2-A98A-8F50D489E569}"/>
              </a:ext>
            </a:extLst>
          </p:cNvPr>
          <p:cNvSpPr>
            <a:spLocks noGrp="1"/>
          </p:cNvSpPr>
          <p:nvPr>
            <p:ph type="sldNum" sz="quarter" idx="12"/>
          </p:nvPr>
        </p:nvSpPr>
        <p:spPr/>
        <p:txBody>
          <a:bodyPr/>
          <a:lstStyle/>
          <a:p>
            <a:fld id="{76087028-EDA8-46A0-8AFF-FE4F7327248C}" type="slidenum">
              <a:rPr lang="en-US" smtClean="0"/>
              <a:t>‹#›</a:t>
            </a:fld>
            <a:endParaRPr lang="en-US"/>
          </a:p>
        </p:txBody>
      </p:sp>
    </p:spTree>
    <p:extLst>
      <p:ext uri="{BB962C8B-B14F-4D97-AF65-F5344CB8AC3E}">
        <p14:creationId xmlns:p14="http://schemas.microsoft.com/office/powerpoint/2010/main" val="28669176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1BDFC-A4D5-4A58-844D-D7E18361B9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B8D170-3677-4947-B9ED-B79A0FF3977A}"/>
              </a:ext>
            </a:extLst>
          </p:cNvPr>
          <p:cNvSpPr>
            <a:spLocks noGrp="1"/>
          </p:cNvSpPr>
          <p:nvPr>
            <p:ph type="dt" sz="half" idx="10"/>
          </p:nvPr>
        </p:nvSpPr>
        <p:spPr/>
        <p:txBody>
          <a:bodyPr/>
          <a:lstStyle/>
          <a:p>
            <a:fld id="{BAA2A42E-3B30-4B84-8321-A76BAE36C94A}" type="datetimeFigureOut">
              <a:rPr lang="en-US" smtClean="0"/>
              <a:t>7/29/2024</a:t>
            </a:fld>
            <a:endParaRPr lang="en-US"/>
          </a:p>
        </p:txBody>
      </p:sp>
      <p:sp>
        <p:nvSpPr>
          <p:cNvPr id="4" name="Footer Placeholder 3">
            <a:extLst>
              <a:ext uri="{FF2B5EF4-FFF2-40B4-BE49-F238E27FC236}">
                <a16:creationId xmlns:a16="http://schemas.microsoft.com/office/drawing/2014/main" id="{4134C3EA-14D5-4181-A1FD-8486B01AF6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4058C6-5D21-48AC-A552-2FF83F66EE48}"/>
              </a:ext>
            </a:extLst>
          </p:cNvPr>
          <p:cNvSpPr>
            <a:spLocks noGrp="1"/>
          </p:cNvSpPr>
          <p:nvPr>
            <p:ph type="sldNum" sz="quarter" idx="12"/>
          </p:nvPr>
        </p:nvSpPr>
        <p:spPr/>
        <p:txBody>
          <a:bodyPr/>
          <a:lstStyle/>
          <a:p>
            <a:fld id="{76087028-EDA8-46A0-8AFF-FE4F7327248C}" type="slidenum">
              <a:rPr lang="en-US" smtClean="0"/>
              <a:t>‹#›</a:t>
            </a:fld>
            <a:endParaRPr lang="en-US"/>
          </a:p>
        </p:txBody>
      </p:sp>
    </p:spTree>
    <p:extLst>
      <p:ext uri="{BB962C8B-B14F-4D97-AF65-F5344CB8AC3E}">
        <p14:creationId xmlns:p14="http://schemas.microsoft.com/office/powerpoint/2010/main" val="13676549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Single column tex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7F37593-9EF6-47F6-AFFE-5F4C539EEF72}"/>
              </a:ext>
            </a:extLst>
          </p:cNvPr>
          <p:cNvPicPr>
            <a:picLocks noChangeAspect="1"/>
          </p:cNvPicPr>
          <p:nvPr userDrawn="1"/>
        </p:nvPicPr>
        <p:blipFill>
          <a:blip r:embed="rId2"/>
          <a:srcRect/>
          <a:stretch/>
        </p:blipFill>
        <p:spPr>
          <a:xfrm rot="10800000">
            <a:off x="0" y="0"/>
            <a:ext cx="12192000" cy="6858000"/>
          </a:xfrm>
          <a:prstGeom prst="rect">
            <a:avLst/>
          </a:prstGeom>
          <a:noFill/>
        </p:spPr>
      </p:pic>
      <p:pic>
        <p:nvPicPr>
          <p:cNvPr id="15" name="Picture 14" descr="A picture containing diagram&#10;&#10;Description automatically generated">
            <a:extLst>
              <a:ext uri="{FF2B5EF4-FFF2-40B4-BE49-F238E27FC236}">
                <a16:creationId xmlns:a16="http://schemas.microsoft.com/office/drawing/2014/main" id="{6D9A52C1-92DE-104E-9152-39958FE65BC8}"/>
              </a:ext>
            </a:extLst>
          </p:cNvPr>
          <p:cNvPicPr>
            <a:picLocks noChangeAspect="1"/>
          </p:cNvPicPr>
          <p:nvPr userDrawn="1"/>
        </p:nvPicPr>
        <p:blipFill>
          <a:blip r:embed="rId3"/>
          <a:stretch>
            <a:fillRect/>
          </a:stretch>
        </p:blipFill>
        <p:spPr>
          <a:xfrm>
            <a:off x="5271042" y="1241232"/>
            <a:ext cx="1649919" cy="1161288"/>
          </a:xfrm>
          <a:prstGeom prst="rect">
            <a:avLst/>
          </a:prstGeom>
        </p:spPr>
      </p:pic>
      <p:sp>
        <p:nvSpPr>
          <p:cNvPr id="11" name="Slide Number Placeholder 5">
            <a:extLst>
              <a:ext uri="{FF2B5EF4-FFF2-40B4-BE49-F238E27FC236}">
                <a16:creationId xmlns:a16="http://schemas.microsoft.com/office/drawing/2014/main" id="{32FDA674-A468-6D4F-BCE5-05D1EF1643D9}"/>
              </a:ext>
            </a:extLst>
          </p:cNvPr>
          <p:cNvSpPr>
            <a:spLocks noGrp="1"/>
          </p:cNvSpPr>
          <p:nvPr>
            <p:ph type="sldNum" sz="quarter" idx="4"/>
          </p:nvPr>
        </p:nvSpPr>
        <p:spPr>
          <a:xfrm>
            <a:off x="9470065" y="6577936"/>
            <a:ext cx="2743200" cy="365125"/>
          </a:xfrm>
          <a:prstGeom prst="rect">
            <a:avLst/>
          </a:prstGeom>
        </p:spPr>
        <p:txBody>
          <a:bodyPr vert="horz" lIns="91440" tIns="45720" rIns="91440" bIns="45720" rtlCol="0" anchor="ctr"/>
          <a:lstStyle>
            <a:lvl1pPr algn="r">
              <a:defRPr sz="800" b="0" i="0">
                <a:solidFill>
                  <a:srgbClr val="FFFFFF"/>
                </a:solidFill>
                <a:latin typeface="Arial" panose="020B0604020202020204" pitchFamily="34" charset="0"/>
                <a:cs typeface="Arial" panose="020B0604020202020204" pitchFamily="34" charset="0"/>
              </a:defRPr>
            </a:lvl1pPr>
          </a:lstStyle>
          <a:p>
            <a:fld id="{C3A25A3B-3AC7-4BAE-99F4-69C1C07805E2}" type="slidenum">
              <a:rPr lang="en-US" smtClean="0"/>
              <a:pPr/>
              <a:t>‹#›</a:t>
            </a:fld>
            <a:endParaRPr lang="en-US"/>
          </a:p>
        </p:txBody>
      </p:sp>
      <p:sp>
        <p:nvSpPr>
          <p:cNvPr id="12" name="Footer Placeholder 3">
            <a:extLst>
              <a:ext uri="{FF2B5EF4-FFF2-40B4-BE49-F238E27FC236}">
                <a16:creationId xmlns:a16="http://schemas.microsoft.com/office/drawing/2014/main" id="{13436D23-7AB8-EF42-A42C-8783D368B622}"/>
              </a:ext>
            </a:extLst>
          </p:cNvPr>
          <p:cNvSpPr>
            <a:spLocks noGrp="1"/>
          </p:cNvSpPr>
          <p:nvPr>
            <p:ph type="ftr" sz="quarter" idx="3"/>
          </p:nvPr>
        </p:nvSpPr>
        <p:spPr>
          <a:xfrm>
            <a:off x="1156241" y="6226811"/>
            <a:ext cx="4114800" cy="365125"/>
          </a:xfrm>
          <a:prstGeom prst="rect">
            <a:avLst/>
          </a:prstGeom>
        </p:spPr>
        <p:txBody>
          <a:bodyPr vert="horz" lIns="91440" tIns="45720" rIns="91440" bIns="45720" rtlCol="0" anchor="ctr"/>
          <a:lstStyle>
            <a:lvl1pPr algn="l">
              <a:defRPr sz="800" b="0" i="0">
                <a:solidFill>
                  <a:schemeClr val="bg1"/>
                </a:solidFill>
                <a:latin typeface="Arial" panose="020B0604020202020204" pitchFamily="34" charset="0"/>
                <a:cs typeface="Arial" panose="020B0604020202020204" pitchFamily="34" charset="0"/>
              </a:defRPr>
            </a:lvl1pPr>
          </a:lstStyle>
          <a:p>
            <a:r>
              <a:rPr lang="en-US"/>
              <a:t>SECTION TITLE</a:t>
            </a:r>
          </a:p>
        </p:txBody>
      </p:sp>
      <p:sp>
        <p:nvSpPr>
          <p:cNvPr id="17" name="Google Shape;136;p19">
            <a:extLst>
              <a:ext uri="{FF2B5EF4-FFF2-40B4-BE49-F238E27FC236}">
                <a16:creationId xmlns:a16="http://schemas.microsoft.com/office/drawing/2014/main" id="{C6711DFA-A05D-4063-BB70-C1E0418DA2F8}"/>
              </a:ext>
            </a:extLst>
          </p:cNvPr>
          <p:cNvSpPr txBox="1">
            <a:spLocks/>
          </p:cNvSpPr>
          <p:nvPr userDrawn="1"/>
        </p:nvSpPr>
        <p:spPr>
          <a:xfrm>
            <a:off x="327661" y="266065"/>
            <a:ext cx="10358711" cy="539400"/>
          </a:xfrm>
          <a:prstGeom prst="rect">
            <a:avLst/>
          </a:prstGeom>
        </p:spPr>
        <p:txBody>
          <a:bodyPr spcFirstLastPara="1" wrap="square" lIns="91425" tIns="91425" rIns="91425" bIns="91425" anchor="t" anchorCtr="0">
            <a:noAutofit/>
          </a:bodyPr>
          <a:lstStyle>
            <a:lvl1pPr algn="l" defTabSz="914400" rtl="0" eaLnBrk="1" latinLnBrk="0" hangingPunct="1">
              <a:lnSpc>
                <a:spcPct val="100000"/>
              </a:lnSpc>
              <a:spcBef>
                <a:spcPct val="0"/>
              </a:spcBef>
              <a:buNone/>
              <a:defRPr sz="3600" kern="1200">
                <a:solidFill>
                  <a:srgbClr val="01235B"/>
                </a:solidFill>
                <a:latin typeface="Georgia" panose="02040502050405020303" pitchFamily="18" charset="0"/>
                <a:ea typeface="+mj-ea"/>
                <a:cs typeface="+mj-cs"/>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1235B"/>
              </a:solidFill>
              <a:effectLst/>
              <a:uLnTx/>
              <a:uFillTx/>
              <a:latin typeface="Georgia" panose="02040502050405020303" pitchFamily="18" charset="0"/>
              <a:ea typeface="+mj-ea"/>
              <a:cs typeface="+mj-cs"/>
            </a:endParaRPr>
          </a:p>
        </p:txBody>
      </p:sp>
      <p:pic>
        <p:nvPicPr>
          <p:cNvPr id="10" name="Picture 9">
            <a:extLst>
              <a:ext uri="{FF2B5EF4-FFF2-40B4-BE49-F238E27FC236}">
                <a16:creationId xmlns:a16="http://schemas.microsoft.com/office/drawing/2014/main" id="{7D9C1AA5-2B68-4F79-9C99-67DCFF4F10A7}"/>
              </a:ext>
            </a:extLst>
          </p:cNvPr>
          <p:cNvPicPr>
            <a:picLocks noChangeAspect="1"/>
          </p:cNvPicPr>
          <p:nvPr userDrawn="1"/>
        </p:nvPicPr>
        <p:blipFill rotWithShape="1">
          <a:blip r:embed="rId4"/>
          <a:srcRect t="6" r="84947" b="-1"/>
          <a:stretch/>
        </p:blipFill>
        <p:spPr>
          <a:xfrm>
            <a:off x="93746" y="145065"/>
            <a:ext cx="775252" cy="660400"/>
          </a:xfrm>
          <a:prstGeom prst="rect">
            <a:avLst/>
          </a:prstGeom>
        </p:spPr>
      </p:pic>
      <p:sp>
        <p:nvSpPr>
          <p:cNvPr id="2" name="TextBox 1">
            <a:extLst>
              <a:ext uri="{FF2B5EF4-FFF2-40B4-BE49-F238E27FC236}">
                <a16:creationId xmlns:a16="http://schemas.microsoft.com/office/drawing/2014/main" id="{6393832A-66AA-4B10-A398-80672FA589C6}"/>
              </a:ext>
            </a:extLst>
          </p:cNvPr>
          <p:cNvSpPr txBox="1"/>
          <p:nvPr userDrawn="1"/>
        </p:nvSpPr>
        <p:spPr>
          <a:xfrm>
            <a:off x="44878" y="6682285"/>
            <a:ext cx="2202847" cy="215444"/>
          </a:xfrm>
          <a:prstGeom prst="rect">
            <a:avLst/>
          </a:prstGeom>
          <a:noFill/>
        </p:spPr>
        <p:txBody>
          <a:bodyPr wrap="none" rtlCol="0">
            <a:spAutoFit/>
          </a:bodyPr>
          <a:lstStyle/>
          <a:p>
            <a:r>
              <a:rPr lang="en-US" sz="800">
                <a:solidFill>
                  <a:schemeClr val="bg1"/>
                </a:solidFill>
                <a:latin typeface="Corbel" panose="020B0503020204020204" pitchFamily="34" charset="0"/>
              </a:rPr>
              <a:t>Deliberative Draft – Preliminary and Incomplete</a:t>
            </a:r>
          </a:p>
        </p:txBody>
      </p:sp>
    </p:spTree>
    <p:extLst>
      <p:ext uri="{BB962C8B-B14F-4D97-AF65-F5344CB8AC3E}">
        <p14:creationId xmlns:p14="http://schemas.microsoft.com/office/powerpoint/2010/main" val="4064318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2" y="1590679"/>
            <a:ext cx="9029604" cy="4708525"/>
          </a:xfrm>
          <a:prstGeom prst="rect">
            <a:avLst/>
          </a:prstGeom>
        </p:spPr>
        <p:txBody>
          <a:bodyPr>
            <a:normAutofit/>
          </a:bodyPr>
          <a:lstStyle>
            <a:lvl1pPr>
              <a:spcBef>
                <a:spcPts val="3600"/>
              </a:spcBef>
              <a:defRPr sz="2100">
                <a:solidFill>
                  <a:schemeClr val="tx1"/>
                </a:solidFill>
              </a:defRPr>
            </a:lvl1pPr>
            <a:lvl2pPr marL="457189" indent="-45718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a:t>Edit Master text styles</a:t>
            </a:r>
          </a:p>
        </p:txBody>
      </p:sp>
    </p:spTree>
    <p:extLst>
      <p:ext uri="{BB962C8B-B14F-4D97-AF65-F5344CB8AC3E}">
        <p14:creationId xmlns:p14="http://schemas.microsoft.com/office/powerpoint/2010/main" val="2370866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Sub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629085" y="1653657"/>
            <a:ext cx="10806259" cy="4679251"/>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617589" y="6439823"/>
            <a:ext cx="5664000" cy="295063"/>
          </a:xfrm>
        </p:spPr>
        <p:txBody>
          <a:bodyPr/>
          <a:lstStyle/>
          <a:p>
            <a:r>
              <a:rPr lang="en-US" noProof="0"/>
              <a:t>TCP Regional Coordination Intro</a:t>
            </a:r>
          </a:p>
        </p:txBody>
      </p:sp>
      <p:sp>
        <p:nvSpPr>
          <p:cNvPr id="8" name="Slide Number Placeholder 4">
            <a:extLst>
              <a:ext uri="{FF2B5EF4-FFF2-40B4-BE49-F238E27FC236}">
                <a16:creationId xmlns:a16="http://schemas.microsoft.com/office/drawing/2014/main" id="{C8DE0AAD-6FBD-416B-A91A-21F2B737919E}"/>
              </a:ext>
            </a:extLst>
          </p:cNvPr>
          <p:cNvSpPr>
            <a:spLocks noGrp="1"/>
          </p:cNvSpPr>
          <p:nvPr>
            <p:ph type="sldNum" sz="quarter" idx="4"/>
          </p:nvPr>
        </p:nvSpPr>
        <p:spPr>
          <a:xfrm>
            <a:off x="11760000" y="6371351"/>
            <a:ext cx="432000" cy="432000"/>
          </a:xfrm>
          <a:prstGeom prst="rect">
            <a:avLst/>
          </a:prstGeom>
          <a:noFill/>
        </p:spPr>
        <p:txBody>
          <a:bodyPr/>
          <a:lstStyle>
            <a:lvl1pPr>
              <a:defRPr sz="1200">
                <a:solidFill>
                  <a:schemeClr val="accent1">
                    <a:lumMod val="75000"/>
                  </a:schemeClr>
                </a:solidFill>
              </a:defRPr>
            </a:lvl1pPr>
          </a:lstStyle>
          <a:p>
            <a:fld id="{19B51A1E-902D-48AF-9020-955120F399B6}" type="slidenum">
              <a:rPr lang="en-US" smtClean="0"/>
              <a:pPr/>
              <a:t>‹#›</a:t>
            </a:fld>
            <a:endParaRPr lang="en-US"/>
          </a:p>
        </p:txBody>
      </p:sp>
      <p:sp>
        <p:nvSpPr>
          <p:cNvPr id="1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64452" y="480987"/>
            <a:ext cx="8876648" cy="432000"/>
          </a:xfrm>
          <a:prstGeom prst="rect">
            <a:avLst/>
          </a:prstGeom>
        </p:spPr>
        <p:txBody>
          <a:bodyPr/>
          <a:lstStyle>
            <a:lvl1pPr>
              <a:defRPr>
                <a:solidFill>
                  <a:srgbClr val="083A64"/>
                </a:solidFill>
              </a:defRPr>
            </a:lvl1pPr>
          </a:lstStyle>
          <a:p>
            <a:r>
              <a:rPr lang="en-US" noProof="0"/>
              <a:t>Click to edit page title</a:t>
            </a:r>
          </a:p>
        </p:txBody>
      </p:sp>
      <p:sp>
        <p:nvSpPr>
          <p:cNvPr id="13"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609171" y="1128588"/>
            <a:ext cx="10757364" cy="429965"/>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pic>
        <p:nvPicPr>
          <p:cNvPr id="9" name="Picture 8" descr="DOT_DOT_SHORT-signature_White_cs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9326" y="235405"/>
            <a:ext cx="987751" cy="660644"/>
          </a:xfrm>
          <a:prstGeom prst="rect">
            <a:avLst/>
          </a:prstGeom>
        </p:spPr>
      </p:pic>
    </p:spTree>
    <p:extLst>
      <p:ext uri="{BB962C8B-B14F-4D97-AF65-F5344CB8AC3E}">
        <p14:creationId xmlns:p14="http://schemas.microsoft.com/office/powerpoint/2010/main" val="2748030474"/>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Subhead: No Content - Breadcrumb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A7CA39D1-D445-044A-AFA2-D1843D893C5B}"/>
              </a:ext>
            </a:extLst>
          </p:cNvPr>
          <p:cNvSpPr>
            <a:spLocks noGrp="1"/>
          </p:cNvSpPr>
          <p:nvPr>
            <p:ph type="body" sz="quarter" idx="25" hasCustomPrompt="1"/>
          </p:nvPr>
        </p:nvSpPr>
        <p:spPr>
          <a:xfrm>
            <a:off x="926512" y="495992"/>
            <a:ext cx="569228" cy="139781"/>
          </a:xfrm>
        </p:spPr>
        <p:txBody>
          <a:bodyPr/>
          <a:lstStyle>
            <a:lvl1pPr>
              <a:lnSpc>
                <a:spcPct val="100000"/>
              </a:lnSpc>
              <a:spcAft>
                <a:spcPts val="0"/>
              </a:spcAft>
              <a:defRPr sz="700" b="1" cap="all" spc="100" baseline="0">
                <a:solidFill>
                  <a:schemeClr val="tx1"/>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00</a:t>
            </a:r>
          </a:p>
        </p:txBody>
      </p:sp>
      <p:sp>
        <p:nvSpPr>
          <p:cNvPr id="11" name="Text Placeholder 2">
            <a:extLst>
              <a:ext uri="{FF2B5EF4-FFF2-40B4-BE49-F238E27FC236}">
                <a16:creationId xmlns:a16="http://schemas.microsoft.com/office/drawing/2014/main" id="{E136CB96-E742-444A-B55F-00D82103A3FB}"/>
              </a:ext>
            </a:extLst>
          </p:cNvPr>
          <p:cNvSpPr>
            <a:spLocks noGrp="1"/>
          </p:cNvSpPr>
          <p:nvPr>
            <p:ph type="body" sz="quarter" idx="26" hasCustomPrompt="1"/>
          </p:nvPr>
        </p:nvSpPr>
        <p:spPr>
          <a:xfrm>
            <a:off x="1986247" y="495992"/>
            <a:ext cx="3488042" cy="139781"/>
          </a:xfrm>
        </p:spPr>
        <p:txBody>
          <a:bodyPr/>
          <a:lstStyle>
            <a:lvl1pPr>
              <a:lnSpc>
                <a:spcPct val="100000"/>
              </a:lnSpc>
              <a:spcAft>
                <a:spcPts val="0"/>
              </a:spcAft>
              <a:defRPr sz="700" b="1" cap="all" spc="150" baseline="0">
                <a:solidFill>
                  <a:schemeClr val="tx1"/>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DELOITTE DIGITAL</a:t>
            </a:r>
          </a:p>
        </p:txBody>
      </p:sp>
      <p:sp>
        <p:nvSpPr>
          <p:cNvPr id="12" name="Title Placeholder 1">
            <a:extLst>
              <a:ext uri="{FF2B5EF4-FFF2-40B4-BE49-F238E27FC236}">
                <a16:creationId xmlns:a16="http://schemas.microsoft.com/office/drawing/2014/main" id="{C13FF76A-4C04-7C40-B276-46DB909165DB}"/>
              </a:ext>
            </a:extLst>
          </p:cNvPr>
          <p:cNvSpPr>
            <a:spLocks noGrp="1"/>
          </p:cNvSpPr>
          <p:nvPr>
            <p:ph type="title" hasCustomPrompt="1"/>
          </p:nvPr>
        </p:nvSpPr>
        <p:spPr bwMode="gray">
          <a:xfrm>
            <a:off x="914400" y="1081995"/>
            <a:ext cx="10325100" cy="691243"/>
          </a:xfrm>
          <a:prstGeom prst="rect">
            <a:avLst/>
          </a:prstGeom>
        </p:spPr>
        <p:txBody>
          <a:bodyPr vert="horz" lIns="0" tIns="0" rIns="0" bIns="0" rtlCol="0" anchor="t" anchorCtr="0">
            <a:noAutofit/>
          </a:bodyPr>
          <a:lstStyle>
            <a:lvl1pPr>
              <a:defRPr sz="3200"/>
            </a:lvl1pPr>
          </a:lstStyle>
          <a:p>
            <a:r>
              <a:rPr lang="en-US" noProof="0"/>
              <a:t>Your headline goes here when you’re ready</a:t>
            </a:r>
          </a:p>
        </p:txBody>
      </p:sp>
      <p:sp>
        <p:nvSpPr>
          <p:cNvPr id="13" name="Text Placeholder 7">
            <a:extLst>
              <a:ext uri="{FF2B5EF4-FFF2-40B4-BE49-F238E27FC236}">
                <a16:creationId xmlns:a16="http://schemas.microsoft.com/office/drawing/2014/main" id="{E7D646A0-5F3F-BC41-8E22-2823D1AC8CE3}"/>
              </a:ext>
            </a:extLst>
          </p:cNvPr>
          <p:cNvSpPr>
            <a:spLocks noGrp="1"/>
          </p:cNvSpPr>
          <p:nvPr>
            <p:ph type="body" sz="quarter" idx="14" hasCustomPrompt="1"/>
          </p:nvPr>
        </p:nvSpPr>
        <p:spPr>
          <a:xfrm>
            <a:off x="914400" y="1773238"/>
            <a:ext cx="7353300" cy="584200"/>
          </a:xfrm>
        </p:spPr>
        <p:txBody>
          <a:bodyPr>
            <a:noAutofit/>
          </a:bodyPr>
          <a:lstStyle>
            <a:lvl1pPr marL="0" marR="0" indent="0" algn="l" defTabSz="914400" rtl="0" eaLnBrk="1" fontAlgn="auto" latinLnBrk="0" hangingPunct="1">
              <a:lnSpc>
                <a:spcPct val="120000"/>
              </a:lnSpc>
              <a:spcBef>
                <a:spcPts val="0"/>
              </a:spcBef>
              <a:spcAft>
                <a:spcPts val="0"/>
              </a:spcAft>
              <a:buClrTx/>
              <a:buSzTx/>
              <a:buFontTx/>
              <a:buNone/>
              <a:tabLst/>
              <a:defRPr sz="1100"/>
            </a:lvl1pPr>
          </a:lstStyle>
          <a:p>
            <a:pPr lvl="0"/>
            <a:r>
              <a:rPr lang="en-US"/>
              <a:t>2 lines running intro text. Morbi </a:t>
            </a:r>
            <a:r>
              <a:rPr lang="en-US" err="1"/>
              <a:t>leo</a:t>
            </a:r>
            <a:r>
              <a:rPr lang="en-US"/>
              <a:t> </a:t>
            </a:r>
            <a:r>
              <a:rPr lang="en-US" err="1"/>
              <a:t>risus</a:t>
            </a:r>
            <a:r>
              <a:rPr lang="en-US"/>
              <a:t>, porta ac </a:t>
            </a:r>
            <a:r>
              <a:rPr lang="en-US" err="1"/>
              <a:t>consectetur</a:t>
            </a:r>
            <a:r>
              <a:rPr lang="en-US"/>
              <a:t> ac, vestibulum at eros. Donec sed </a:t>
            </a:r>
            <a:r>
              <a:rPr lang="en-US" err="1"/>
              <a:t>odio</a:t>
            </a:r>
            <a:r>
              <a:rPr lang="en-US"/>
              <a:t> dui. </a:t>
            </a:r>
            <a:r>
              <a:rPr lang="en-US" err="1"/>
              <a:t>Praesent</a:t>
            </a:r>
            <a:r>
              <a:rPr lang="en-US"/>
              <a:t> </a:t>
            </a:r>
            <a:r>
              <a:rPr lang="en-US" err="1"/>
              <a:t>commodo</a:t>
            </a:r>
            <a:r>
              <a:rPr lang="en-US"/>
              <a:t> cursus magna, vel </a:t>
            </a:r>
            <a:r>
              <a:rPr lang="en-US" err="1"/>
              <a:t>scelerisque</a:t>
            </a:r>
            <a:r>
              <a:rPr lang="en-US"/>
              <a:t> </a:t>
            </a:r>
            <a:r>
              <a:rPr lang="en-US" err="1"/>
              <a:t>nisl</a:t>
            </a:r>
            <a:r>
              <a:rPr lang="en-US"/>
              <a:t> </a:t>
            </a:r>
            <a:r>
              <a:rPr lang="en-US" err="1"/>
              <a:t>consectetur</a:t>
            </a:r>
            <a:r>
              <a:rPr lang="en-US"/>
              <a:t> et. Sed </a:t>
            </a:r>
            <a:r>
              <a:rPr lang="en-US" err="1"/>
              <a:t>posuere</a:t>
            </a:r>
            <a:r>
              <a:rPr lang="en-US"/>
              <a:t> </a:t>
            </a:r>
            <a:r>
              <a:rPr lang="en-US" err="1"/>
              <a:t>consectetur</a:t>
            </a:r>
            <a:r>
              <a:rPr lang="en-US"/>
              <a:t> </a:t>
            </a:r>
            <a:r>
              <a:rPr lang="en-US" err="1"/>
              <a:t>est</a:t>
            </a:r>
            <a:r>
              <a:rPr lang="en-US"/>
              <a:t> at </a:t>
            </a:r>
            <a:r>
              <a:rPr lang="en-US" err="1"/>
              <a:t>lobortis</a:t>
            </a:r>
            <a:r>
              <a:rPr lang="en-US"/>
              <a:t>.</a:t>
            </a:r>
          </a:p>
        </p:txBody>
      </p:sp>
    </p:spTree>
    <p:extLst>
      <p:ext uri="{BB962C8B-B14F-4D97-AF65-F5344CB8AC3E}">
        <p14:creationId xmlns:p14="http://schemas.microsoft.com/office/powerpoint/2010/main" val="1540277066"/>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Large Phot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1760000" y="6371351"/>
            <a:ext cx="432000" cy="432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a:p>
        </p:txBody>
      </p:sp>
      <p:sp>
        <p:nvSpPr>
          <p:cNvPr id="9"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617589" y="6439823"/>
            <a:ext cx="5664000" cy="295063"/>
          </a:xfrm>
        </p:spPr>
        <p:txBody>
          <a:bodyPr/>
          <a:lstStyle/>
          <a:p>
            <a:r>
              <a:rPr lang="en-US" noProof="0"/>
              <a:t>Add a footer</a:t>
            </a:r>
          </a:p>
        </p:txBody>
      </p:sp>
      <p:sp>
        <p:nvSpPr>
          <p:cNvPr id="13"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64452" y="480987"/>
            <a:ext cx="8876648" cy="432000"/>
          </a:xfrm>
          <a:prstGeom prst="rect">
            <a:avLst/>
          </a:prstGeom>
        </p:spPr>
        <p:txBody>
          <a:bodyPr/>
          <a:lstStyle>
            <a:lvl1pPr>
              <a:defRPr>
                <a:solidFill>
                  <a:srgbClr val="083A64"/>
                </a:solidFill>
              </a:defRPr>
            </a:lvl1pPr>
          </a:lstStyle>
          <a:p>
            <a:r>
              <a:rPr lang="en-US" noProof="0"/>
              <a:t>Click to edit page title</a:t>
            </a:r>
          </a:p>
        </p:txBody>
      </p:sp>
      <p:sp>
        <p:nvSpPr>
          <p:cNvPr id="14"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609171" y="1128588"/>
            <a:ext cx="10757364" cy="429965"/>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pic>
        <p:nvPicPr>
          <p:cNvPr id="7" name="Picture 6" descr="DOT_DOT_SHORT-signature_White_cs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9326" y="235405"/>
            <a:ext cx="987751" cy="660644"/>
          </a:xfrm>
          <a:prstGeom prst="rect">
            <a:avLst/>
          </a:prstGeom>
        </p:spPr>
      </p:pic>
    </p:spTree>
    <p:extLst>
      <p:ext uri="{BB962C8B-B14F-4D97-AF65-F5344CB8AC3E}">
        <p14:creationId xmlns:p14="http://schemas.microsoft.com/office/powerpoint/2010/main" val="793395309"/>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1"/>
          </p:nvPr>
        </p:nvSpPr>
        <p:spPr>
          <a:xfrm>
            <a:off x="838200" y="1231900"/>
            <a:ext cx="10515600" cy="492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a:spLocks noGrp="1"/>
          </p:cNvSpPr>
          <p:nvPr>
            <p:ph type="sldNum" sz="quarter" idx="4"/>
          </p:nvPr>
        </p:nvSpPr>
        <p:spPr>
          <a:xfrm>
            <a:off x="9276545" y="6435951"/>
            <a:ext cx="2743200" cy="365125"/>
          </a:xfrm>
          <a:prstGeom prst="rect">
            <a:avLst/>
          </a:prstGeom>
        </p:spPr>
        <p:txBody>
          <a:bodyPr vert="horz" lIns="91440" tIns="45720" rIns="91440" bIns="45720" rtlCol="0" anchor="ctr"/>
          <a:lstStyle>
            <a:lvl1pPr algn="r">
              <a:defRPr sz="1200">
                <a:solidFill>
                  <a:srgbClr val="434343"/>
                </a:solidFill>
                <a:latin typeface="Times" panose="02020603050405020304" pitchFamily="18" charset="0"/>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36533317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4"/>
          </p:nvPr>
        </p:nvSpPr>
        <p:spPr>
          <a:xfrm>
            <a:off x="9276545" y="6435951"/>
            <a:ext cx="2743200" cy="365125"/>
          </a:xfrm>
          <a:prstGeom prst="rect">
            <a:avLst/>
          </a:prstGeom>
        </p:spPr>
        <p:txBody>
          <a:bodyPr vert="horz" lIns="91440" tIns="45720" rIns="91440" bIns="45720" rtlCol="0" anchor="ctr"/>
          <a:lstStyle>
            <a:lvl1pPr algn="r">
              <a:defRPr sz="1200">
                <a:solidFill>
                  <a:srgbClr val="434343"/>
                </a:solidFill>
                <a:latin typeface="Times" panose="02020603050405020304" pitchFamily="18" charset="0"/>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2227517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4" name="Content Placeholder 2"/>
          <p:cNvSpPr>
            <a:spLocks noGrp="1"/>
          </p:cNvSpPr>
          <p:nvPr>
            <p:ph sz="half" idx="1"/>
          </p:nvPr>
        </p:nvSpPr>
        <p:spPr>
          <a:xfrm>
            <a:off x="838200" y="1353987"/>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2"/>
          </p:nvPr>
        </p:nvSpPr>
        <p:spPr>
          <a:xfrm>
            <a:off x="6172200" y="1353987"/>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4"/>
          </p:nvPr>
        </p:nvSpPr>
        <p:spPr>
          <a:xfrm>
            <a:off x="9276545" y="6435951"/>
            <a:ext cx="2743200" cy="365125"/>
          </a:xfrm>
          <a:prstGeom prst="rect">
            <a:avLst/>
          </a:prstGeom>
        </p:spPr>
        <p:txBody>
          <a:bodyPr vert="horz" lIns="91440" tIns="45720" rIns="91440" bIns="45720" rtlCol="0" anchor="ctr"/>
          <a:lstStyle>
            <a:lvl1pPr algn="r">
              <a:defRPr sz="1200">
                <a:solidFill>
                  <a:srgbClr val="434343"/>
                </a:solidFill>
                <a:latin typeface="Times" panose="02020603050405020304" pitchFamily="18" charset="0"/>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2718791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90"/>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14" name="Title Placeholder 1"/>
          <p:cNvSpPr>
            <a:spLocks noGrp="1"/>
          </p:cNvSpPr>
          <p:nvPr>
            <p:ph type="title"/>
          </p:nvPr>
        </p:nvSpPr>
        <p:spPr>
          <a:xfrm>
            <a:off x="469900" y="402588"/>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57660687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4979480" y="3021358"/>
            <a:ext cx="5992587" cy="1261295"/>
          </a:xfrm>
          <a:prstGeom prst="rect">
            <a:avLst/>
          </a:prstGeom>
          <a:noFill/>
        </p:spPr>
        <p:txBody>
          <a:bodyPr vert="horz" lIns="180000" tIns="180000" rIns="252000" bIns="180000" rtlCol="0" anchor="t">
            <a:noAutofit/>
          </a:bodyPr>
          <a:lstStyle>
            <a:lvl1pPr algn="l">
              <a:defRPr lang="en-ZA" sz="4000" b="1" spc="-300" dirty="0">
                <a:solidFill>
                  <a:schemeClr val="bg1"/>
                </a:solidFill>
              </a:defRPr>
            </a:lvl1pPr>
          </a:lstStyle>
          <a:p>
            <a:pPr lvl="0" algn="r"/>
            <a:r>
              <a:rPr lang="en-US" noProof="0"/>
              <a:t>Click to edit presentation title</a:t>
            </a:r>
          </a:p>
        </p:txBody>
      </p:sp>
      <p:pic>
        <p:nvPicPr>
          <p:cNvPr id="5" name="Picture 4" descr="DOT_DOT_SHORT-signature_blue_cs3.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0822" y="235401"/>
            <a:ext cx="1518663" cy="1022175"/>
          </a:xfrm>
          <a:prstGeom prst="rect">
            <a:avLst/>
          </a:prstGeom>
        </p:spPr>
      </p:pic>
    </p:spTree>
    <p:extLst>
      <p:ext uri="{BB962C8B-B14F-4D97-AF65-F5344CB8AC3E}">
        <p14:creationId xmlns:p14="http://schemas.microsoft.com/office/powerpoint/2010/main" val="1334038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Divider Slide 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835758" y="2820563"/>
            <a:ext cx="5956300" cy="1375536"/>
          </a:xfrm>
          <a:prstGeom prst="rect">
            <a:avLst/>
          </a:prstGeom>
          <a:noFill/>
        </p:spPr>
        <p:txBody>
          <a:bodyPr vert="horz" lIns="180000" tIns="180000" rIns="252000" bIns="180000" rtlCol="0" anchor="t">
            <a:noAutofit/>
          </a:bodyPr>
          <a:lstStyle>
            <a:lvl1pPr algn="r">
              <a:defRPr lang="en-ZA" sz="4267" b="1" spc="-300" dirty="0">
                <a:solidFill>
                  <a:schemeClr val="bg1"/>
                </a:solidFill>
              </a:defRPr>
            </a:lvl1pPr>
          </a:lstStyle>
          <a:p>
            <a:pPr lvl="0" algn="r"/>
            <a:r>
              <a:rPr lang="en-US" noProof="0"/>
              <a:t>Click to edit section divider</a:t>
            </a:r>
          </a:p>
        </p:txBody>
      </p:sp>
      <p:pic>
        <p:nvPicPr>
          <p:cNvPr id="5" name="Picture 4" descr="DOT_DOT_SHORT-signature_White_cs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5799" y="5816725"/>
            <a:ext cx="987751" cy="660644"/>
          </a:xfrm>
          <a:prstGeom prst="rect">
            <a:avLst/>
          </a:prstGeom>
        </p:spPr>
      </p:pic>
    </p:spTree>
    <p:extLst>
      <p:ext uri="{BB962C8B-B14F-4D97-AF65-F5344CB8AC3E}">
        <p14:creationId xmlns:p14="http://schemas.microsoft.com/office/powerpoint/2010/main" val="2437159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Large Phot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lvl1pPr>
              <a:defRPr>
                <a:solidFill>
                  <a:srgbClr val="FEE29A"/>
                </a:solidFill>
              </a:defRPr>
            </a:lvl1pPr>
          </a:lstStyle>
          <a:p>
            <a:r>
              <a:rPr lang="en-US"/>
              <a:t>Add a footer</a:t>
            </a:r>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a:xfrm>
            <a:off x="767443" y="480990"/>
            <a:ext cx="9603283" cy="449743"/>
          </a:xfrm>
          <a:prstGeom prst="rect">
            <a:avLst/>
          </a:prstGeom>
        </p:spPr>
        <p:txBody>
          <a:bodyPr/>
          <a:lstStyle>
            <a:lvl1pPr>
              <a:defRPr>
                <a:solidFill>
                  <a:schemeClr val="bg1"/>
                </a:solidFill>
              </a:defRPr>
            </a:lvl1pPr>
          </a:lstStyle>
          <a:p>
            <a:r>
              <a:rPr lang="en-US" noProof="0"/>
              <a:t>Click to edit Master title style</a:t>
            </a:r>
          </a:p>
        </p:txBody>
      </p:sp>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1760000" y="6371351"/>
            <a:ext cx="432000" cy="432000"/>
          </a:xfrm>
          <a:prstGeom prst="rect">
            <a:avLst/>
          </a:prstGeom>
          <a:noFill/>
        </p:spPr>
        <p:txBody>
          <a:bodyPr/>
          <a:lstStyle>
            <a:lvl1pPr>
              <a:defRPr>
                <a:solidFill>
                  <a:schemeClr val="bg1"/>
                </a:solidFill>
              </a:defRPr>
            </a:lvl1pPr>
          </a:lstStyle>
          <a:p>
            <a:fld id="{19B51A1E-902D-48AF-9020-955120F399B6}" type="slidenum">
              <a:rPr lang="en-US" smtClean="0"/>
              <a:pPr/>
              <a:t>‹#›</a:t>
            </a:fld>
            <a:endParaRPr lang="en-US"/>
          </a:p>
        </p:txBody>
      </p:sp>
      <p:pic>
        <p:nvPicPr>
          <p:cNvPr id="7" name="Picture 6" descr="DOT_DOT_SHORT-signature_blue_cs3.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6520" y="182989"/>
            <a:ext cx="1060505" cy="713801"/>
          </a:xfrm>
          <a:prstGeom prst="rect">
            <a:avLst/>
          </a:prstGeom>
        </p:spPr>
      </p:pic>
    </p:spTree>
    <p:extLst>
      <p:ext uri="{BB962C8B-B14F-4D97-AF65-F5344CB8AC3E}">
        <p14:creationId xmlns:p14="http://schemas.microsoft.com/office/powerpoint/2010/main" val="1987784647"/>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ub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629085" y="1653657"/>
            <a:ext cx="10806259" cy="4679251"/>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617589" y="6439823"/>
            <a:ext cx="5664000" cy="295063"/>
          </a:xfrm>
        </p:spPr>
        <p:txBody>
          <a:bodyPr/>
          <a:lstStyle>
            <a:lvl1pPr>
              <a:defRPr/>
            </a:lvl1pPr>
          </a:lstStyle>
          <a:p>
            <a:r>
              <a:rPr lang="en-US"/>
              <a:t>September 2023 USDOT Navigator Webinar</a:t>
            </a:r>
          </a:p>
        </p:txBody>
      </p:sp>
      <p:sp>
        <p:nvSpPr>
          <p:cNvPr id="8" name="Slide Number Placeholder 4">
            <a:extLst>
              <a:ext uri="{FF2B5EF4-FFF2-40B4-BE49-F238E27FC236}">
                <a16:creationId xmlns:a16="http://schemas.microsoft.com/office/drawing/2014/main" id="{C8DE0AAD-6FBD-416B-A91A-21F2B737919E}"/>
              </a:ext>
            </a:extLst>
          </p:cNvPr>
          <p:cNvSpPr>
            <a:spLocks noGrp="1"/>
          </p:cNvSpPr>
          <p:nvPr>
            <p:ph type="sldNum" sz="quarter" idx="4"/>
          </p:nvPr>
        </p:nvSpPr>
        <p:spPr>
          <a:xfrm>
            <a:off x="11760000" y="6371351"/>
            <a:ext cx="432000" cy="432000"/>
          </a:xfrm>
          <a:prstGeom prst="rect">
            <a:avLst/>
          </a:prstGeom>
          <a:noFill/>
        </p:spPr>
        <p:txBody>
          <a:bodyPr/>
          <a:lstStyle>
            <a:lvl1pPr>
              <a:defRPr sz="1200">
                <a:solidFill>
                  <a:schemeClr val="accent1">
                    <a:lumMod val="75000"/>
                  </a:schemeClr>
                </a:solidFill>
              </a:defRPr>
            </a:lvl1pPr>
          </a:lstStyle>
          <a:p>
            <a:fld id="{19B51A1E-902D-48AF-9020-955120F399B6}" type="slidenum">
              <a:rPr lang="en-US" smtClean="0"/>
              <a:pPr/>
              <a:t>‹#›</a:t>
            </a:fld>
            <a:endParaRPr lang="en-US"/>
          </a:p>
        </p:txBody>
      </p:sp>
      <p:sp>
        <p:nvSpPr>
          <p:cNvPr id="1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64452" y="480987"/>
            <a:ext cx="8876648" cy="432000"/>
          </a:xfrm>
          <a:prstGeom prst="rect">
            <a:avLst/>
          </a:prstGeom>
        </p:spPr>
        <p:txBody>
          <a:bodyPr/>
          <a:lstStyle>
            <a:lvl1pPr>
              <a:defRPr>
                <a:solidFill>
                  <a:srgbClr val="083A64"/>
                </a:solidFill>
              </a:defRPr>
            </a:lvl1pPr>
          </a:lstStyle>
          <a:p>
            <a:r>
              <a:rPr lang="en-US" noProof="0"/>
              <a:t>Click to edit page title</a:t>
            </a:r>
          </a:p>
        </p:txBody>
      </p:sp>
      <p:sp>
        <p:nvSpPr>
          <p:cNvPr id="13"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609171" y="1128588"/>
            <a:ext cx="10757364" cy="429965"/>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pic>
        <p:nvPicPr>
          <p:cNvPr id="9" name="Picture 8" descr="DOT_DOT_SHORT-signature_White_cs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9326" y="235405"/>
            <a:ext cx="987751" cy="660644"/>
          </a:xfrm>
          <a:prstGeom prst="rect">
            <a:avLst/>
          </a:prstGeom>
        </p:spPr>
      </p:pic>
    </p:spTree>
    <p:extLst>
      <p:ext uri="{BB962C8B-B14F-4D97-AF65-F5344CB8AC3E}">
        <p14:creationId xmlns:p14="http://schemas.microsoft.com/office/powerpoint/2010/main" val="34832779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ub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629085" y="1653657"/>
            <a:ext cx="10806259" cy="4679251"/>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617589" y="6439823"/>
            <a:ext cx="5664000" cy="295063"/>
          </a:xfrm>
        </p:spPr>
        <p:txBody>
          <a:bodyPr/>
          <a:lstStyle>
            <a:lvl1pPr>
              <a:defRPr/>
            </a:lvl1pPr>
          </a:lstStyle>
          <a:p>
            <a:r>
              <a:rPr lang="en-US"/>
              <a:t>May 2023 USDOT Navigator Webinar</a:t>
            </a:r>
          </a:p>
        </p:txBody>
      </p:sp>
      <p:sp>
        <p:nvSpPr>
          <p:cNvPr id="8" name="Slide Number Placeholder 4">
            <a:extLst>
              <a:ext uri="{FF2B5EF4-FFF2-40B4-BE49-F238E27FC236}">
                <a16:creationId xmlns:a16="http://schemas.microsoft.com/office/drawing/2014/main" id="{C8DE0AAD-6FBD-416B-A91A-21F2B737919E}"/>
              </a:ext>
            </a:extLst>
          </p:cNvPr>
          <p:cNvSpPr>
            <a:spLocks noGrp="1"/>
          </p:cNvSpPr>
          <p:nvPr>
            <p:ph type="sldNum" sz="quarter" idx="4"/>
          </p:nvPr>
        </p:nvSpPr>
        <p:spPr>
          <a:xfrm>
            <a:off x="11760000" y="6371351"/>
            <a:ext cx="432000" cy="432000"/>
          </a:xfrm>
          <a:prstGeom prst="rect">
            <a:avLst/>
          </a:prstGeom>
          <a:noFill/>
        </p:spPr>
        <p:txBody>
          <a:bodyPr/>
          <a:lstStyle>
            <a:lvl1pPr>
              <a:defRPr sz="1200">
                <a:solidFill>
                  <a:schemeClr val="accent1">
                    <a:lumMod val="75000"/>
                  </a:schemeClr>
                </a:solidFill>
              </a:defRPr>
            </a:lvl1pPr>
          </a:lstStyle>
          <a:p>
            <a:fld id="{19B51A1E-902D-48AF-9020-955120F399B6}" type="slidenum">
              <a:rPr lang="en-US" smtClean="0"/>
              <a:pPr/>
              <a:t>‹#›</a:t>
            </a:fld>
            <a:endParaRPr lang="en-US"/>
          </a:p>
        </p:txBody>
      </p:sp>
      <p:sp>
        <p:nvSpPr>
          <p:cNvPr id="1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64452" y="480987"/>
            <a:ext cx="8876648" cy="432000"/>
          </a:xfrm>
          <a:prstGeom prst="rect">
            <a:avLst/>
          </a:prstGeom>
        </p:spPr>
        <p:txBody>
          <a:bodyPr/>
          <a:lstStyle>
            <a:lvl1pPr>
              <a:defRPr>
                <a:solidFill>
                  <a:srgbClr val="083A64"/>
                </a:solidFill>
              </a:defRPr>
            </a:lvl1pPr>
          </a:lstStyle>
          <a:p>
            <a:r>
              <a:rPr lang="en-US" noProof="0"/>
              <a:t>Click to edit page title</a:t>
            </a:r>
          </a:p>
        </p:txBody>
      </p:sp>
      <p:sp>
        <p:nvSpPr>
          <p:cNvPr id="13"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609171" y="1128588"/>
            <a:ext cx="10757364" cy="429965"/>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pic>
        <p:nvPicPr>
          <p:cNvPr id="9" name="Picture 8" descr="DOT_DOT_SHORT-signature_White_cs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9326" y="235405"/>
            <a:ext cx="987751" cy="660644"/>
          </a:xfrm>
          <a:prstGeom prst="rect">
            <a:avLst/>
          </a:prstGeom>
        </p:spPr>
      </p:pic>
    </p:spTree>
    <p:extLst>
      <p:ext uri="{BB962C8B-B14F-4D97-AF65-F5344CB8AC3E}">
        <p14:creationId xmlns:p14="http://schemas.microsoft.com/office/powerpoint/2010/main" val="17345016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ull Pictur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858001"/>
          </a:xfrm>
          <a:solidFill>
            <a:schemeClr val="bg1">
              <a:lumMod val="95000"/>
            </a:schemeClr>
          </a:solidFill>
        </p:spPr>
        <p:txBody>
          <a:bodyPr tIns="1584000" anchor="t"/>
          <a:lstStyle>
            <a:lvl1pPr marL="0" indent="0" algn="ctr">
              <a:buNone/>
              <a:defRPr sz="3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Tree>
    <p:extLst>
      <p:ext uri="{BB962C8B-B14F-4D97-AF65-F5344CB8AC3E}">
        <p14:creationId xmlns:p14="http://schemas.microsoft.com/office/powerpoint/2010/main" val="22916308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Large Phot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1760000" y="6371351"/>
            <a:ext cx="432000" cy="432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a:p>
        </p:txBody>
      </p:sp>
      <p:sp>
        <p:nvSpPr>
          <p:cNvPr id="9"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617589" y="6439823"/>
            <a:ext cx="5664000" cy="295063"/>
          </a:xfrm>
        </p:spPr>
        <p:txBody>
          <a:bodyPr/>
          <a:lstStyle/>
          <a:p>
            <a:r>
              <a:rPr lang="en-US" noProof="0"/>
              <a:t>Add a footer</a:t>
            </a:r>
          </a:p>
        </p:txBody>
      </p:sp>
      <p:sp>
        <p:nvSpPr>
          <p:cNvPr id="13"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64452" y="480987"/>
            <a:ext cx="8876648" cy="432000"/>
          </a:xfrm>
          <a:prstGeom prst="rect">
            <a:avLst/>
          </a:prstGeom>
        </p:spPr>
        <p:txBody>
          <a:bodyPr/>
          <a:lstStyle>
            <a:lvl1pPr>
              <a:defRPr>
                <a:solidFill>
                  <a:srgbClr val="083A64"/>
                </a:solidFill>
              </a:defRPr>
            </a:lvl1pPr>
          </a:lstStyle>
          <a:p>
            <a:r>
              <a:rPr lang="en-US" noProof="0"/>
              <a:t>Click to edit page title</a:t>
            </a:r>
          </a:p>
        </p:txBody>
      </p:sp>
      <p:sp>
        <p:nvSpPr>
          <p:cNvPr id="14"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609171" y="1128588"/>
            <a:ext cx="10757364" cy="429965"/>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pic>
        <p:nvPicPr>
          <p:cNvPr id="7" name="Picture 6" descr="DOT_DOT_SHORT-signature_White_cs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9326" y="235405"/>
            <a:ext cx="987751" cy="660644"/>
          </a:xfrm>
          <a:prstGeom prst="rect">
            <a:avLst/>
          </a:prstGeom>
        </p:spPr>
      </p:pic>
    </p:spTree>
    <p:extLst>
      <p:ext uri="{BB962C8B-B14F-4D97-AF65-F5344CB8AC3E}">
        <p14:creationId xmlns:p14="http://schemas.microsoft.com/office/powerpoint/2010/main" val="2762528765"/>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with Subtitl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641375" y="1948459"/>
            <a:ext cx="5472000" cy="360000"/>
          </a:xfrm>
        </p:spPr>
        <p:txBody>
          <a:bodyPr anchor="t"/>
          <a:lstStyle>
            <a:lvl1pPr marL="0" indent="0">
              <a:buNone/>
              <a:defRPr sz="2400" b="1">
                <a:solidFill>
                  <a:srgbClr val="083A6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641375" y="2455809"/>
            <a:ext cx="5472000" cy="3376963"/>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659228" y="1948985"/>
            <a:ext cx="5103832" cy="373856"/>
          </a:xfrm>
        </p:spPr>
        <p:txBody>
          <a:bodyPr/>
          <a:lstStyle>
            <a:lvl1pPr marL="0" indent="0">
              <a:buNone/>
              <a:defRPr sz="2400" b="1">
                <a:solidFill>
                  <a:srgbClr val="083A64"/>
                </a:solidFill>
              </a:defRPr>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659116" y="2452987"/>
            <a:ext cx="5118931" cy="3379036"/>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1760000" y="6371351"/>
            <a:ext cx="432000" cy="432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a:p>
        </p:txBody>
      </p:sp>
      <p:sp>
        <p:nvSpPr>
          <p:cNvPr id="14" name="Footer Placeholder 3">
            <a:extLst>
              <a:ext uri="{FF2B5EF4-FFF2-40B4-BE49-F238E27FC236}">
                <a16:creationId xmlns:a16="http://schemas.microsoft.com/office/drawing/2014/main" id="{E8FE0EB3-0FF4-4285-B9D3-90A5751B7BBF}"/>
              </a:ext>
            </a:extLst>
          </p:cNvPr>
          <p:cNvSpPr>
            <a:spLocks noGrp="1"/>
          </p:cNvSpPr>
          <p:nvPr>
            <p:ph type="ftr" sz="quarter" idx="34"/>
          </p:nvPr>
        </p:nvSpPr>
        <p:spPr>
          <a:xfrm>
            <a:off x="617589" y="6439823"/>
            <a:ext cx="5664000" cy="295063"/>
          </a:xfrm>
        </p:spPr>
        <p:txBody>
          <a:bodyPr/>
          <a:lstStyle/>
          <a:p>
            <a:r>
              <a:rPr lang="en-US" noProof="0"/>
              <a:t>Add a footer</a:t>
            </a:r>
          </a:p>
        </p:txBody>
      </p:sp>
      <p:sp>
        <p:nvSpPr>
          <p:cNvPr id="18"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64452" y="480987"/>
            <a:ext cx="8876648" cy="432000"/>
          </a:xfrm>
          <a:prstGeom prst="rect">
            <a:avLst/>
          </a:prstGeom>
        </p:spPr>
        <p:txBody>
          <a:bodyPr/>
          <a:lstStyle>
            <a:lvl1pPr>
              <a:defRPr>
                <a:solidFill>
                  <a:srgbClr val="083A64"/>
                </a:solidFill>
              </a:defRPr>
            </a:lvl1pPr>
          </a:lstStyle>
          <a:p>
            <a:r>
              <a:rPr lang="en-US" noProof="0"/>
              <a:t>Click to edit page title</a:t>
            </a:r>
          </a:p>
        </p:txBody>
      </p:sp>
      <p:sp>
        <p:nvSpPr>
          <p:cNvPr id="19"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609171" y="1128588"/>
            <a:ext cx="10757364" cy="429965"/>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pic>
        <p:nvPicPr>
          <p:cNvPr id="11" name="Picture 10" descr="DOT_DOT_SHORT-signature_White_cs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9326" y="235405"/>
            <a:ext cx="987751" cy="660644"/>
          </a:xfrm>
          <a:prstGeom prst="rect">
            <a:avLst/>
          </a:prstGeom>
        </p:spPr>
      </p:pic>
    </p:spTree>
    <p:extLst>
      <p:ext uri="{BB962C8B-B14F-4D97-AF65-F5344CB8AC3E}">
        <p14:creationId xmlns:p14="http://schemas.microsoft.com/office/powerpoint/2010/main" val="2509955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7/29/2024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olum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617588" y="2117688"/>
            <a:ext cx="3444299" cy="4073039"/>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438477" y="2117685"/>
            <a:ext cx="3313671" cy="4073040"/>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28737" y="2117685"/>
            <a:ext cx="3493415" cy="4073040"/>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1760000" y="6371351"/>
            <a:ext cx="432000" cy="432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a:p>
        </p:txBody>
      </p:sp>
      <p:sp>
        <p:nvSpPr>
          <p:cNvPr id="13"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609171" y="1128588"/>
            <a:ext cx="10757364" cy="429965"/>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14" name="Footer Placeholder 3">
            <a:extLst>
              <a:ext uri="{FF2B5EF4-FFF2-40B4-BE49-F238E27FC236}">
                <a16:creationId xmlns:a16="http://schemas.microsoft.com/office/drawing/2014/main" id="{E8FE0EB3-0FF4-4285-B9D3-90A5751B7BBF}"/>
              </a:ext>
            </a:extLst>
          </p:cNvPr>
          <p:cNvSpPr txBox="1">
            <a:spLocks/>
          </p:cNvSpPr>
          <p:nvPr userDrawn="1"/>
        </p:nvSpPr>
        <p:spPr>
          <a:xfrm>
            <a:off x="617589" y="6439823"/>
            <a:ext cx="5664000" cy="295063"/>
          </a:xfrm>
          <a:prstGeom prst="rect">
            <a:avLst/>
          </a:prstGeom>
          <a:noFill/>
        </p:spPr>
        <p:txBody>
          <a:bodyPr vert="horz" lIns="0" tIns="0" rIns="0" bIns="0" rtlCol="0" anchor="ctr"/>
          <a:lstStyle>
            <a:defPPr>
              <a:defRPr lang="en-US"/>
            </a:defPPr>
            <a:lvl1pPr marL="0" algn="l" defTabSz="685800" rtl="0" eaLnBrk="1" latinLnBrk="0" hangingPunct="1">
              <a:defRPr sz="900" kern="1200">
                <a:solidFill>
                  <a:schemeClr val="accent3">
                    <a:lumMod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t>Add a footer</a:t>
            </a:r>
          </a:p>
        </p:txBody>
      </p:sp>
      <p:sp>
        <p:nvSpPr>
          <p:cNvPr id="17"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64452" y="480987"/>
            <a:ext cx="8876648" cy="432000"/>
          </a:xfrm>
          <a:prstGeom prst="rect">
            <a:avLst/>
          </a:prstGeom>
        </p:spPr>
        <p:txBody>
          <a:bodyPr/>
          <a:lstStyle>
            <a:lvl1pPr>
              <a:defRPr>
                <a:solidFill>
                  <a:srgbClr val="083A64"/>
                </a:solidFill>
              </a:defRPr>
            </a:lvl1pPr>
          </a:lstStyle>
          <a:p>
            <a:r>
              <a:rPr lang="en-US" noProof="0"/>
              <a:t>Click to edit page title</a:t>
            </a:r>
          </a:p>
        </p:txBody>
      </p:sp>
      <p:pic>
        <p:nvPicPr>
          <p:cNvPr id="16" name="Picture 15" descr="DOT_DOT_SHORT-signature_White_cs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9326" y="235405"/>
            <a:ext cx="987751" cy="660644"/>
          </a:xfrm>
          <a:prstGeom prst="rect">
            <a:avLst/>
          </a:prstGeom>
        </p:spPr>
      </p:pic>
    </p:spTree>
    <p:extLst>
      <p:ext uri="{BB962C8B-B14F-4D97-AF65-F5344CB8AC3E}">
        <p14:creationId xmlns:p14="http://schemas.microsoft.com/office/powerpoint/2010/main" val="26543880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Image Layout 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686593"/>
            <a:ext cx="6096000" cy="4652520"/>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42117" y="1695715"/>
            <a:ext cx="5142000" cy="2999427"/>
          </a:xfrm>
        </p:spPr>
        <p:txBody>
          <a:bodyPr anchor="t"/>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1760000" y="6371351"/>
            <a:ext cx="432000" cy="432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a:p>
        </p:txBody>
      </p:sp>
      <p:sp>
        <p:nvSpPr>
          <p:cNvPr id="10"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617589" y="6439823"/>
            <a:ext cx="5664000" cy="295063"/>
          </a:xfrm>
        </p:spPr>
        <p:txBody>
          <a:bodyPr/>
          <a:lstStyle/>
          <a:p>
            <a:r>
              <a:rPr lang="en-US" noProof="0"/>
              <a:t>Add a footer</a:t>
            </a:r>
          </a:p>
        </p:txBody>
      </p:sp>
      <p:sp>
        <p:nvSpPr>
          <p:cNvPr id="13"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64452" y="480987"/>
            <a:ext cx="8876648" cy="432000"/>
          </a:xfrm>
          <a:prstGeom prst="rect">
            <a:avLst/>
          </a:prstGeom>
        </p:spPr>
        <p:txBody>
          <a:bodyPr/>
          <a:lstStyle>
            <a:lvl1pPr>
              <a:defRPr>
                <a:solidFill>
                  <a:srgbClr val="083A64"/>
                </a:solidFill>
              </a:defRPr>
            </a:lvl1pPr>
          </a:lstStyle>
          <a:p>
            <a:r>
              <a:rPr lang="en-US" noProof="0"/>
              <a:t>Click to edit page title</a:t>
            </a:r>
          </a:p>
        </p:txBody>
      </p:sp>
      <p:sp>
        <p:nvSpPr>
          <p:cNvPr id="14"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609171" y="1128588"/>
            <a:ext cx="10757364" cy="429965"/>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pic>
        <p:nvPicPr>
          <p:cNvPr id="16" name="Picture 15" descr="DOT_DOT_SHORT-signature_White_cs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9326" y="235405"/>
            <a:ext cx="987751" cy="660644"/>
          </a:xfrm>
          <a:prstGeom prst="rect">
            <a:avLst/>
          </a:prstGeom>
        </p:spPr>
      </p:pic>
    </p:spTree>
    <p:extLst>
      <p:ext uri="{BB962C8B-B14F-4D97-AF65-F5344CB8AC3E}">
        <p14:creationId xmlns:p14="http://schemas.microsoft.com/office/powerpoint/2010/main" val="13501039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091787" y="2798355"/>
            <a:ext cx="4100213" cy="1013684"/>
          </a:xfrm>
          <a:prstGeom prst="rect">
            <a:avLst/>
          </a:prstGeo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Thank You</a:t>
            </a:r>
          </a:p>
        </p:txBody>
      </p:sp>
      <p:pic>
        <p:nvPicPr>
          <p:cNvPr id="3" name="Picture 2" descr="DOT_DOT_SHORT-signature_blue_cs3.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0822" y="235401"/>
            <a:ext cx="1518663" cy="1022175"/>
          </a:xfrm>
          <a:prstGeom prst="rect">
            <a:avLst/>
          </a:prstGeom>
        </p:spPr>
      </p:pic>
    </p:spTree>
    <p:extLst>
      <p:ext uri="{BB962C8B-B14F-4D97-AF65-F5344CB8AC3E}">
        <p14:creationId xmlns:p14="http://schemas.microsoft.com/office/powerpoint/2010/main" val="20496631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Image Layout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575820"/>
            <a:ext cx="6096000" cy="475482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504000" y="1575825"/>
            <a:ext cx="5472000" cy="2428351"/>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1760000" y="6371351"/>
            <a:ext cx="432000" cy="432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a:p>
        </p:txBody>
      </p:sp>
      <p:sp>
        <p:nvSpPr>
          <p:cNvPr id="10"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647138" y="1128588"/>
            <a:ext cx="10757364" cy="429965"/>
          </a:xfrm>
        </p:spPr>
        <p:txBody>
          <a:bodyPr/>
          <a:lstStyle>
            <a:lvl1pPr marL="0" indent="0">
              <a:buNone/>
              <a:defRPr>
                <a:solidFill>
                  <a:srgbClr val="083A64"/>
                </a:solidFill>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11"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617589" y="6439823"/>
            <a:ext cx="5664000" cy="295063"/>
          </a:xfrm>
        </p:spPr>
        <p:txBody>
          <a:bodyPr/>
          <a:lstStyle/>
          <a:p>
            <a:r>
              <a:rPr lang="en-US" noProof="0"/>
              <a:t>Add a footer</a:t>
            </a:r>
          </a:p>
        </p:txBody>
      </p:sp>
      <p:sp>
        <p:nvSpPr>
          <p:cNvPr id="14"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64452" y="480987"/>
            <a:ext cx="8876648" cy="432000"/>
          </a:xfrm>
          <a:prstGeom prst="rect">
            <a:avLst/>
          </a:prstGeom>
        </p:spPr>
        <p:txBody>
          <a:bodyPr/>
          <a:lstStyle>
            <a:lvl1pPr>
              <a:defRPr>
                <a:solidFill>
                  <a:srgbClr val="083A64"/>
                </a:solidFill>
              </a:defRPr>
            </a:lvl1pPr>
          </a:lstStyle>
          <a:p>
            <a:r>
              <a:rPr lang="en-US" noProof="0"/>
              <a:t>Click to edit page title</a:t>
            </a:r>
          </a:p>
        </p:txBody>
      </p:sp>
      <p:pic>
        <p:nvPicPr>
          <p:cNvPr id="15" name="Picture 14" descr="DOT_DOT_SHORT-signature_White_cs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73483" y="232590"/>
            <a:ext cx="987751" cy="660644"/>
          </a:xfrm>
          <a:prstGeom prst="rect">
            <a:avLst/>
          </a:prstGeom>
        </p:spPr>
      </p:pic>
    </p:spTree>
    <p:extLst>
      <p:ext uri="{BB962C8B-B14F-4D97-AF65-F5344CB8AC3E}">
        <p14:creationId xmlns:p14="http://schemas.microsoft.com/office/powerpoint/2010/main" val="3843892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with Subtitl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8" y="1956743"/>
            <a:ext cx="5342384" cy="423450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1760000" y="6371351"/>
            <a:ext cx="432000" cy="432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a:p>
        </p:txBody>
      </p:sp>
      <p:sp>
        <p:nvSpPr>
          <p:cNvPr id="11" name="Text Placeholder 4">
            <a:extLst>
              <a:ext uri="{FF2B5EF4-FFF2-40B4-BE49-F238E27FC236}">
                <a16:creationId xmlns:a16="http://schemas.microsoft.com/office/drawing/2014/main" id="{7867C73D-EE16-41D1-B7CE-A35C765E3B8D}"/>
              </a:ext>
            </a:extLst>
          </p:cNvPr>
          <p:cNvSpPr>
            <a:spLocks noGrp="1"/>
          </p:cNvSpPr>
          <p:nvPr>
            <p:ph type="body" sz="quarter" idx="34"/>
          </p:nvPr>
        </p:nvSpPr>
        <p:spPr>
          <a:xfrm>
            <a:off x="710560" y="1956743"/>
            <a:ext cx="5342384" cy="4234509"/>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647138" y="1128588"/>
            <a:ext cx="10757364" cy="429965"/>
          </a:xfrm>
          <a:ln>
            <a:noFill/>
          </a:ln>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15"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64452" y="480987"/>
            <a:ext cx="8876648" cy="432000"/>
          </a:xfrm>
          <a:prstGeom prst="rect">
            <a:avLst/>
          </a:prstGeom>
        </p:spPr>
        <p:txBody>
          <a:bodyPr/>
          <a:lstStyle>
            <a:lvl1pPr>
              <a:defRPr>
                <a:solidFill>
                  <a:srgbClr val="083A64"/>
                </a:solidFill>
              </a:defRPr>
            </a:lvl1pPr>
          </a:lstStyle>
          <a:p>
            <a:r>
              <a:rPr lang="en-US" noProof="0"/>
              <a:t>Click to edit page title</a:t>
            </a:r>
          </a:p>
        </p:txBody>
      </p:sp>
      <p:pic>
        <p:nvPicPr>
          <p:cNvPr id="13" name="Picture 12" descr="DOT_DOT_SHORT-signature_White_cs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9326" y="237067"/>
            <a:ext cx="987751" cy="660644"/>
          </a:xfrm>
          <a:prstGeom prst="rect">
            <a:avLst/>
          </a:prstGeom>
        </p:spPr>
      </p:pic>
    </p:spTree>
    <p:extLst>
      <p:ext uri="{BB962C8B-B14F-4D97-AF65-F5344CB8AC3E}">
        <p14:creationId xmlns:p14="http://schemas.microsoft.com/office/powerpoint/2010/main" val="8915521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 Colum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670003" y="1986846"/>
            <a:ext cx="2536739" cy="4324823"/>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1760000" y="6371351"/>
            <a:ext cx="432000" cy="432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a:p>
        </p:txBody>
      </p:sp>
      <p:sp>
        <p:nvSpPr>
          <p:cNvPr id="14"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647138" y="1128588"/>
            <a:ext cx="10757364" cy="429965"/>
          </a:xfrm>
        </p:spPr>
        <p:txBody>
          <a:bodyPr/>
          <a:lstStyle>
            <a:lvl1pPr marL="0" indent="0">
              <a:buNone/>
              <a:defRPr>
                <a:solidFill>
                  <a:srgbClr val="083A64"/>
                </a:solidFill>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16" name="Footer Placeholder 3">
            <a:extLst>
              <a:ext uri="{FF2B5EF4-FFF2-40B4-BE49-F238E27FC236}">
                <a16:creationId xmlns:a16="http://schemas.microsoft.com/office/drawing/2014/main" id="{E8FE0EB3-0FF4-4285-B9D3-90A5751B7BBF}"/>
              </a:ext>
            </a:extLst>
          </p:cNvPr>
          <p:cNvSpPr>
            <a:spLocks noGrp="1"/>
          </p:cNvSpPr>
          <p:nvPr>
            <p:ph type="ftr" sz="quarter" idx="34"/>
          </p:nvPr>
        </p:nvSpPr>
        <p:spPr>
          <a:xfrm>
            <a:off x="617589" y="6439823"/>
            <a:ext cx="5664000" cy="295063"/>
          </a:xfrm>
        </p:spPr>
        <p:txBody>
          <a:bodyPr/>
          <a:lstStyle/>
          <a:p>
            <a:r>
              <a:rPr lang="en-US" noProof="0"/>
              <a:t>Add a footer</a:t>
            </a:r>
          </a:p>
        </p:txBody>
      </p:sp>
      <p:sp>
        <p:nvSpPr>
          <p:cNvPr id="18" name="Content Placeholder 2">
            <a:extLst>
              <a:ext uri="{FF2B5EF4-FFF2-40B4-BE49-F238E27FC236}">
                <a16:creationId xmlns:a16="http://schemas.microsoft.com/office/drawing/2014/main" id="{B1948E38-8FB0-4E51-A01C-C88794372E50}"/>
              </a:ext>
            </a:extLst>
          </p:cNvPr>
          <p:cNvSpPr>
            <a:spLocks noGrp="1"/>
          </p:cNvSpPr>
          <p:nvPr>
            <p:ph idx="35"/>
          </p:nvPr>
        </p:nvSpPr>
        <p:spPr>
          <a:xfrm>
            <a:off x="3457173" y="1986846"/>
            <a:ext cx="2536739" cy="4324823"/>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Content Placeholder 2">
            <a:extLst>
              <a:ext uri="{FF2B5EF4-FFF2-40B4-BE49-F238E27FC236}">
                <a16:creationId xmlns:a16="http://schemas.microsoft.com/office/drawing/2014/main" id="{B1948E38-8FB0-4E51-A01C-C88794372E50}"/>
              </a:ext>
            </a:extLst>
          </p:cNvPr>
          <p:cNvSpPr>
            <a:spLocks noGrp="1"/>
          </p:cNvSpPr>
          <p:nvPr>
            <p:ph idx="36"/>
          </p:nvPr>
        </p:nvSpPr>
        <p:spPr>
          <a:xfrm>
            <a:off x="6259333" y="1986846"/>
            <a:ext cx="2536739" cy="4324823"/>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Content Placeholder 2">
            <a:extLst>
              <a:ext uri="{FF2B5EF4-FFF2-40B4-BE49-F238E27FC236}">
                <a16:creationId xmlns:a16="http://schemas.microsoft.com/office/drawing/2014/main" id="{B1948E38-8FB0-4E51-A01C-C88794372E50}"/>
              </a:ext>
            </a:extLst>
          </p:cNvPr>
          <p:cNvSpPr>
            <a:spLocks noGrp="1"/>
          </p:cNvSpPr>
          <p:nvPr>
            <p:ph idx="37"/>
          </p:nvPr>
        </p:nvSpPr>
        <p:spPr>
          <a:xfrm>
            <a:off x="9091460" y="1986846"/>
            <a:ext cx="2536739" cy="4324823"/>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64452" y="480987"/>
            <a:ext cx="8876648" cy="432000"/>
          </a:xfrm>
          <a:prstGeom prst="rect">
            <a:avLst/>
          </a:prstGeom>
        </p:spPr>
        <p:txBody>
          <a:bodyPr/>
          <a:lstStyle>
            <a:lvl1pPr>
              <a:defRPr>
                <a:solidFill>
                  <a:srgbClr val="083A64"/>
                </a:solidFill>
              </a:defRPr>
            </a:lvl1pPr>
          </a:lstStyle>
          <a:p>
            <a:r>
              <a:rPr lang="en-US" noProof="0"/>
              <a:t>Click to edit page title</a:t>
            </a:r>
          </a:p>
        </p:txBody>
      </p:sp>
      <p:pic>
        <p:nvPicPr>
          <p:cNvPr id="11" name="Picture 10" descr="DOT_DOT_SHORT-signature_White_cs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9326" y="234531"/>
            <a:ext cx="987751" cy="660644"/>
          </a:xfrm>
          <a:prstGeom prst="rect">
            <a:avLst/>
          </a:prstGeom>
        </p:spPr>
      </p:pic>
    </p:spTree>
    <p:extLst>
      <p:ext uri="{BB962C8B-B14F-4D97-AF65-F5344CB8AC3E}">
        <p14:creationId xmlns:p14="http://schemas.microsoft.com/office/powerpoint/2010/main" val="9748372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65664" y="1680731"/>
            <a:ext cx="5460115" cy="448968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642117" y="1680731"/>
            <a:ext cx="5448115" cy="448968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1760000" y="6371351"/>
            <a:ext cx="432000" cy="432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a:p>
        </p:txBody>
      </p:sp>
      <p:sp>
        <p:nvSpPr>
          <p:cNvPr id="11"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647138" y="1128588"/>
            <a:ext cx="11190847" cy="429965"/>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12"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617589" y="6439823"/>
            <a:ext cx="5664000" cy="295063"/>
          </a:xfrm>
        </p:spPr>
        <p:txBody>
          <a:bodyPr/>
          <a:lstStyle/>
          <a:p>
            <a:r>
              <a:rPr lang="en-US" noProof="0"/>
              <a:t>Add a footer</a:t>
            </a:r>
          </a:p>
        </p:txBody>
      </p:sp>
      <p:sp>
        <p:nvSpPr>
          <p:cNvPr id="14"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64452" y="480987"/>
            <a:ext cx="8876648" cy="432000"/>
          </a:xfrm>
          <a:prstGeom prst="rect">
            <a:avLst/>
          </a:prstGeom>
        </p:spPr>
        <p:txBody>
          <a:bodyPr/>
          <a:lstStyle>
            <a:lvl1pPr>
              <a:defRPr>
                <a:solidFill>
                  <a:srgbClr val="083A64"/>
                </a:solidFill>
              </a:defRPr>
            </a:lvl1pPr>
          </a:lstStyle>
          <a:p>
            <a:r>
              <a:rPr lang="en-US" noProof="0"/>
              <a:t>Click to edit page title</a:t>
            </a:r>
          </a:p>
        </p:txBody>
      </p:sp>
      <p:pic>
        <p:nvPicPr>
          <p:cNvPr id="8" name="Picture 7" descr="DOT_DOT_SHORT-signature_White_cs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9326" y="234531"/>
            <a:ext cx="987751" cy="660644"/>
          </a:xfrm>
          <a:prstGeom prst="rect">
            <a:avLst/>
          </a:prstGeom>
        </p:spPr>
      </p:pic>
    </p:spTree>
    <p:extLst>
      <p:ext uri="{BB962C8B-B14F-4D97-AF65-F5344CB8AC3E}">
        <p14:creationId xmlns:p14="http://schemas.microsoft.com/office/powerpoint/2010/main" val="615553311"/>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683453" y="2083001"/>
            <a:ext cx="6971184" cy="3785987"/>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657103" y="2057403"/>
            <a:ext cx="360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noProof="0"/>
              <a:t>Click to edit Master text styles</a:t>
            </a:r>
          </a:p>
        </p:txBody>
      </p:sp>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1760000" y="6371351"/>
            <a:ext cx="432000" cy="432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a:p>
        </p:txBody>
      </p:sp>
      <p:sp>
        <p:nvSpPr>
          <p:cNvPr id="8"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647138" y="1128588"/>
            <a:ext cx="10757364" cy="429965"/>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10" name="Footer Placeholder 3">
            <a:extLst>
              <a:ext uri="{FF2B5EF4-FFF2-40B4-BE49-F238E27FC236}">
                <a16:creationId xmlns:a16="http://schemas.microsoft.com/office/drawing/2014/main" id="{E8FE0EB3-0FF4-4285-B9D3-90A5751B7BBF}"/>
              </a:ext>
            </a:extLst>
          </p:cNvPr>
          <p:cNvSpPr txBox="1">
            <a:spLocks/>
          </p:cNvSpPr>
          <p:nvPr userDrawn="1"/>
        </p:nvSpPr>
        <p:spPr>
          <a:xfrm>
            <a:off x="617589" y="6439823"/>
            <a:ext cx="5664000" cy="295063"/>
          </a:xfrm>
          <a:prstGeom prst="rect">
            <a:avLst/>
          </a:prstGeom>
          <a:noFill/>
        </p:spPr>
        <p:txBody>
          <a:bodyPr vert="horz" lIns="0" tIns="0" rIns="0" bIns="0" rtlCol="0" anchor="ctr"/>
          <a:lstStyle>
            <a:defPPr>
              <a:defRPr lang="en-US"/>
            </a:defPPr>
            <a:lvl1pPr marL="0" algn="l" defTabSz="685800" rtl="0" eaLnBrk="1" latinLnBrk="0" hangingPunct="1">
              <a:defRPr sz="900" kern="1200">
                <a:solidFill>
                  <a:schemeClr val="accent3">
                    <a:lumMod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t>Add a footer</a:t>
            </a:r>
          </a:p>
        </p:txBody>
      </p:sp>
      <p:sp>
        <p:nvSpPr>
          <p:cNvPr id="13"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64452" y="480987"/>
            <a:ext cx="8876648" cy="432000"/>
          </a:xfrm>
          <a:prstGeom prst="rect">
            <a:avLst/>
          </a:prstGeom>
        </p:spPr>
        <p:txBody>
          <a:bodyPr/>
          <a:lstStyle>
            <a:lvl1pPr>
              <a:defRPr>
                <a:solidFill>
                  <a:srgbClr val="083A64"/>
                </a:solidFill>
              </a:defRPr>
            </a:lvl1pPr>
          </a:lstStyle>
          <a:p>
            <a:r>
              <a:rPr lang="en-US" noProof="0"/>
              <a:t>Click to edit page title</a:t>
            </a:r>
          </a:p>
        </p:txBody>
      </p:sp>
      <p:pic>
        <p:nvPicPr>
          <p:cNvPr id="11" name="Picture 10" descr="DOT_DOT_SHORT-signature_White_cs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9326" y="234531"/>
            <a:ext cx="987751" cy="660644"/>
          </a:xfrm>
          <a:prstGeom prst="rect">
            <a:avLst/>
          </a:prstGeom>
        </p:spPr>
      </p:pic>
    </p:spTree>
    <p:extLst>
      <p:ext uri="{BB962C8B-B14F-4D97-AF65-F5344CB8AC3E}">
        <p14:creationId xmlns:p14="http://schemas.microsoft.com/office/powerpoint/2010/main" val="8014327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564035" y="2068085"/>
            <a:ext cx="7627964" cy="3821449"/>
          </a:xfrm>
        </p:spPr>
        <p:txBody>
          <a:bodyPr/>
          <a:lstStyle>
            <a:lvl1pPr marL="0" indent="0">
              <a:buNone/>
              <a:defRPr sz="2400">
                <a:solidFill>
                  <a:srgbClr val="083A64"/>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noProof="0"/>
              <a:t>Drag picture to placeholder or click icon to add</a:t>
            </a:r>
          </a:p>
        </p:txBody>
      </p:sp>
      <p:sp>
        <p:nvSpPr>
          <p:cNvPr id="8"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1760000" y="6371351"/>
            <a:ext cx="432000" cy="432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a:p>
        </p:txBody>
      </p:sp>
      <p:sp>
        <p:nvSpPr>
          <p:cNvPr id="11"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597162" y="2057403"/>
            <a:ext cx="360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noProof="0"/>
              <a:t>Click to edit Master text styles</a:t>
            </a:r>
          </a:p>
        </p:txBody>
      </p:sp>
      <p:sp>
        <p:nvSpPr>
          <p:cNvPr id="9"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647138" y="1128588"/>
            <a:ext cx="10757364" cy="429965"/>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12" name="Footer Placeholder 3">
            <a:extLst>
              <a:ext uri="{FF2B5EF4-FFF2-40B4-BE49-F238E27FC236}">
                <a16:creationId xmlns:a16="http://schemas.microsoft.com/office/drawing/2014/main" id="{E8FE0EB3-0FF4-4285-B9D3-90A5751B7BBF}"/>
              </a:ext>
            </a:extLst>
          </p:cNvPr>
          <p:cNvSpPr txBox="1">
            <a:spLocks/>
          </p:cNvSpPr>
          <p:nvPr userDrawn="1"/>
        </p:nvSpPr>
        <p:spPr>
          <a:xfrm>
            <a:off x="617589" y="6439823"/>
            <a:ext cx="5664000" cy="295063"/>
          </a:xfrm>
          <a:prstGeom prst="rect">
            <a:avLst/>
          </a:prstGeom>
          <a:noFill/>
        </p:spPr>
        <p:txBody>
          <a:bodyPr vert="horz" lIns="0" tIns="0" rIns="0" bIns="0" rtlCol="0" anchor="ctr"/>
          <a:lstStyle>
            <a:defPPr>
              <a:defRPr lang="en-US"/>
            </a:defPPr>
            <a:lvl1pPr marL="0" algn="l" defTabSz="685800" rtl="0" eaLnBrk="1" latinLnBrk="0" hangingPunct="1">
              <a:defRPr sz="900" kern="1200">
                <a:solidFill>
                  <a:schemeClr val="accent3">
                    <a:lumMod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t>Add a footer</a:t>
            </a:r>
          </a:p>
        </p:txBody>
      </p:sp>
      <p:sp>
        <p:nvSpPr>
          <p:cNvPr id="16"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64452" y="480987"/>
            <a:ext cx="8876648" cy="432000"/>
          </a:xfrm>
          <a:prstGeom prst="rect">
            <a:avLst/>
          </a:prstGeom>
        </p:spPr>
        <p:txBody>
          <a:bodyPr/>
          <a:lstStyle>
            <a:lvl1pPr>
              <a:defRPr>
                <a:solidFill>
                  <a:srgbClr val="083A64"/>
                </a:solidFill>
              </a:defRPr>
            </a:lvl1pPr>
          </a:lstStyle>
          <a:p>
            <a:r>
              <a:rPr lang="en-US" noProof="0"/>
              <a:t>Click to edit page title</a:t>
            </a:r>
          </a:p>
        </p:txBody>
      </p:sp>
      <p:pic>
        <p:nvPicPr>
          <p:cNvPr id="13" name="Picture 12" descr="DOT_DOT_SHORT-signature_White_cs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9326" y="234531"/>
            <a:ext cx="987751" cy="660644"/>
          </a:xfrm>
          <a:prstGeom prst="rect">
            <a:avLst/>
          </a:prstGeom>
        </p:spPr>
      </p:pic>
    </p:spTree>
    <p:extLst>
      <p:ext uri="{BB962C8B-B14F-4D97-AF65-F5344CB8AC3E}">
        <p14:creationId xmlns:p14="http://schemas.microsoft.com/office/powerpoint/2010/main" val="20406333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Subtitl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1760000" y="6371351"/>
            <a:ext cx="432000" cy="432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a:p>
        </p:txBody>
      </p:sp>
      <p:sp>
        <p:nvSpPr>
          <p:cNvPr id="9"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647138" y="1128588"/>
            <a:ext cx="10757364" cy="429965"/>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10"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617589" y="6439823"/>
            <a:ext cx="5664000" cy="295063"/>
          </a:xfrm>
        </p:spPr>
        <p:txBody>
          <a:bodyPr/>
          <a:lstStyle/>
          <a:p>
            <a:r>
              <a:rPr lang="en-US" noProof="0"/>
              <a:t>Add a footer</a:t>
            </a:r>
          </a:p>
        </p:txBody>
      </p:sp>
      <p:sp>
        <p:nvSpPr>
          <p:cNvPr id="1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64452" y="480987"/>
            <a:ext cx="8876648" cy="432000"/>
          </a:xfrm>
          <a:prstGeom prst="rect">
            <a:avLst/>
          </a:prstGeom>
        </p:spPr>
        <p:txBody>
          <a:bodyPr/>
          <a:lstStyle>
            <a:lvl1pPr>
              <a:defRPr>
                <a:solidFill>
                  <a:srgbClr val="083A64"/>
                </a:solidFill>
              </a:defRPr>
            </a:lvl1pPr>
          </a:lstStyle>
          <a:p>
            <a:r>
              <a:rPr lang="en-US" noProof="0"/>
              <a:t>Click to edit page title</a:t>
            </a:r>
          </a:p>
        </p:txBody>
      </p:sp>
      <p:pic>
        <p:nvPicPr>
          <p:cNvPr id="8" name="Picture 7" descr="DOT_DOT_SHORT-signature_White_cs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9326" y="234531"/>
            <a:ext cx="987751" cy="660644"/>
          </a:xfrm>
          <a:prstGeom prst="rect">
            <a:avLst/>
          </a:prstGeom>
        </p:spPr>
      </p:pic>
    </p:spTree>
    <p:extLst>
      <p:ext uri="{BB962C8B-B14F-4D97-AF65-F5344CB8AC3E}">
        <p14:creationId xmlns:p14="http://schemas.microsoft.com/office/powerpoint/2010/main" val="1505855276"/>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7/29/2024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a:t>Add a footer</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5" y="2033591"/>
            <a:ext cx="8863263" cy="2790825"/>
          </a:xfrm>
        </p:spPr>
        <p:txBody>
          <a:bodyPr anchor="ctr"/>
          <a:lstStyle>
            <a:lvl1pPr marL="0" indent="0" algn="ctr">
              <a:buNone/>
              <a:defRPr sz="6000"/>
            </a:lvl1pPr>
            <a:lvl2pPr marL="266693" indent="0">
              <a:buNone/>
              <a:defRPr/>
            </a:lvl2pPr>
          </a:lstStyle>
          <a:p>
            <a:pPr lvl="0"/>
            <a:r>
              <a:rPr lang="en-US" noProof="0"/>
              <a:t>Click to edit Master text styles</a:t>
            </a:r>
          </a:p>
        </p:txBody>
      </p:sp>
      <p:sp>
        <p:nvSpPr>
          <p:cNvPr id="7"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1760000" y="6371351"/>
            <a:ext cx="432000" cy="432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a:p>
        </p:txBody>
      </p:sp>
      <p:sp>
        <p:nvSpPr>
          <p:cNvPr id="11"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64452" y="480987"/>
            <a:ext cx="8876648" cy="432000"/>
          </a:xfrm>
          <a:prstGeom prst="rect">
            <a:avLst/>
          </a:prstGeom>
        </p:spPr>
        <p:txBody>
          <a:bodyPr/>
          <a:lstStyle>
            <a:lvl1pPr>
              <a:defRPr>
                <a:solidFill>
                  <a:srgbClr val="083A64"/>
                </a:solidFill>
              </a:defRPr>
            </a:lvl1pPr>
          </a:lstStyle>
          <a:p>
            <a:r>
              <a:rPr lang="en-US" noProof="0"/>
              <a:t>Click to edit page title</a:t>
            </a:r>
          </a:p>
        </p:txBody>
      </p:sp>
      <p:pic>
        <p:nvPicPr>
          <p:cNvPr id="9" name="Picture 8" descr="DOT_DOT_SHORT-signature_White_cs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9326" y="234531"/>
            <a:ext cx="987751" cy="660644"/>
          </a:xfrm>
          <a:prstGeom prst="rect">
            <a:avLst/>
          </a:prstGeom>
        </p:spPr>
      </p:pic>
    </p:spTree>
    <p:extLst>
      <p:ext uri="{BB962C8B-B14F-4D97-AF65-F5344CB8AC3E}">
        <p14:creationId xmlns:p14="http://schemas.microsoft.com/office/powerpoint/2010/main" val="2877243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hank You">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5"/>
            <a:ext cx="3733800" cy="1013684"/>
          </a:xfrm>
          <a:prstGeom prst="rect">
            <a:avLst/>
          </a:prstGeo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6" y="3957705"/>
            <a:ext cx="2910343" cy="316800"/>
          </a:xfrm>
          <a:solidFill>
            <a:schemeClr val="tx1">
              <a:lumMod val="75000"/>
              <a:lumOff val="25000"/>
            </a:schemeClr>
          </a:solidFill>
        </p:spPr>
        <p:txBody>
          <a:bodyPr rIns="72000" anchor="ctr"/>
          <a:lstStyle>
            <a:lvl1pPr marL="0" indent="0" algn="r">
              <a:buNone/>
              <a:defRPr>
                <a:solidFill>
                  <a:schemeClr val="bg1"/>
                </a:solidFill>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6" y="4306723"/>
            <a:ext cx="2910343" cy="316800"/>
          </a:xfrm>
          <a:solidFill>
            <a:schemeClr val="tx1">
              <a:lumMod val="75000"/>
              <a:lumOff val="25000"/>
            </a:schemeClr>
          </a:solidFill>
        </p:spPr>
        <p:txBody>
          <a:bodyPr rIns="72000" anchor="ctr"/>
          <a:lstStyle>
            <a:lvl1pPr marL="0" indent="0" algn="r">
              <a:buNone/>
              <a:defRPr>
                <a:solidFill>
                  <a:schemeClr val="bg1"/>
                </a:solidFill>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6" y="4655739"/>
            <a:ext cx="2910343" cy="316800"/>
          </a:xfrm>
          <a:solidFill>
            <a:schemeClr val="tx1">
              <a:lumMod val="75000"/>
              <a:lumOff val="25000"/>
            </a:schemeClr>
          </a:solidFill>
        </p:spPr>
        <p:txBody>
          <a:bodyPr rIns="72000" anchor="ctr"/>
          <a:lstStyle>
            <a:lvl1pPr marL="0" indent="0" algn="r">
              <a:buNone/>
              <a:defRPr>
                <a:solidFill>
                  <a:schemeClr val="bg1"/>
                </a:solidFill>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6" y="5004756"/>
            <a:ext cx="2910343" cy="316800"/>
          </a:xfrm>
          <a:solidFill>
            <a:schemeClr val="tx1">
              <a:lumMod val="75000"/>
              <a:lumOff val="25000"/>
            </a:schemeClr>
          </a:solidFill>
        </p:spPr>
        <p:txBody>
          <a:bodyPr rIns="72000" anchor="ctr"/>
          <a:lstStyle>
            <a:lvl1pPr marL="0" indent="0" algn="r">
              <a:buNone/>
              <a:defRPr>
                <a:solidFill>
                  <a:schemeClr val="bg1"/>
                </a:solidFill>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Company Website</a:t>
            </a:r>
          </a:p>
        </p:txBody>
      </p:sp>
    </p:spTree>
    <p:extLst>
      <p:ext uri="{BB962C8B-B14F-4D97-AF65-F5344CB8AC3E}">
        <p14:creationId xmlns:p14="http://schemas.microsoft.com/office/powerpoint/2010/main" val="20496631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05B0-77DC-46B8-9EEA-FB07B90A5C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625733-B7AE-4CF4-A524-781AD6D67C1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89FBA4-2DC6-441D-A461-88BEBF9C2F55}"/>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0D0A22-BBE7-4447-80CE-95DE20674E86}"/>
              </a:ext>
            </a:extLst>
          </p:cNvPr>
          <p:cNvSpPr>
            <a:spLocks noGrp="1"/>
          </p:cNvSpPr>
          <p:nvPr>
            <p:ph type="dt" sz="half" idx="10"/>
          </p:nvPr>
        </p:nvSpPr>
        <p:spPr/>
        <p:txBody>
          <a:bodyPr/>
          <a:lstStyle/>
          <a:p>
            <a:fld id="{BAA2A42E-3B30-4B84-8321-A76BAE36C94A}" type="datetimeFigureOut">
              <a:rPr lang="en-US" smtClean="0"/>
              <a:t>7/29/2024</a:t>
            </a:fld>
            <a:endParaRPr lang="en-US"/>
          </a:p>
        </p:txBody>
      </p:sp>
      <p:sp>
        <p:nvSpPr>
          <p:cNvPr id="6" name="Footer Placeholder 5">
            <a:extLst>
              <a:ext uri="{FF2B5EF4-FFF2-40B4-BE49-F238E27FC236}">
                <a16:creationId xmlns:a16="http://schemas.microsoft.com/office/drawing/2014/main" id="{9F2587AB-620E-475B-A85F-CAFE6401BB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81DAE6-F841-404B-BAF6-C2862F5E9D72}"/>
              </a:ext>
            </a:extLst>
          </p:cNvPr>
          <p:cNvSpPr>
            <a:spLocks noGrp="1"/>
          </p:cNvSpPr>
          <p:nvPr>
            <p:ph type="sldNum" sz="quarter" idx="12"/>
          </p:nvPr>
        </p:nvSpPr>
        <p:spPr/>
        <p:txBody>
          <a:bodyPr/>
          <a:lstStyle/>
          <a:p>
            <a:fld id="{76087028-EDA8-46A0-8AFF-FE4F7327248C}" type="slidenum">
              <a:rPr lang="en-US" smtClean="0"/>
              <a:t>‹#›</a:t>
            </a:fld>
            <a:endParaRPr lang="en-US"/>
          </a:p>
        </p:txBody>
      </p:sp>
    </p:spTree>
    <p:extLst>
      <p:ext uri="{BB962C8B-B14F-4D97-AF65-F5344CB8AC3E}">
        <p14:creationId xmlns:p14="http://schemas.microsoft.com/office/powerpoint/2010/main" val="24450303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Emphasis-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1"/>
            <a:ext cx="10805160" cy="707887"/>
          </a:xfrm>
        </p:spPr>
        <p:txBody>
          <a:bodyPr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1" y="0"/>
            <a:ext cx="8329287"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 y="1676401"/>
            <a:ext cx="10837333" cy="332399"/>
          </a:xfrm>
          <a:solidFill>
            <a:schemeClr val="accent1"/>
          </a:solidFill>
        </p:spPr>
        <p:txBody>
          <a:bodyPr wrap="square" lIns="640080" rIns="91440">
            <a:spAutoFit/>
          </a:bodyPr>
          <a:lstStyle>
            <a:lvl1pPr marL="0" indent="0">
              <a:buNone/>
              <a:defRPr sz="2400" b="0">
                <a:solidFill>
                  <a:schemeClr val="bg1"/>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08E95652-9528-4150-8049-C40C3BB1BB08}"/>
              </a:ext>
            </a:extLst>
          </p:cNvPr>
          <p:cNvSpPr>
            <a:spLocks noGrp="1"/>
          </p:cNvSpPr>
          <p:nvPr>
            <p:ph type="sldNum" sz="quarter" idx="4"/>
          </p:nvPr>
        </p:nvSpPr>
        <p:spPr>
          <a:xfrm>
            <a:off x="628789"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Tree>
    <p:extLst>
      <p:ext uri="{BB962C8B-B14F-4D97-AF65-F5344CB8AC3E}">
        <p14:creationId xmlns:p14="http://schemas.microsoft.com/office/powerpoint/2010/main" val="2793249708"/>
      </p:ext>
    </p:extLst>
  </p:cSld>
  <p:clrMapOvr>
    <a:masterClrMapping/>
  </p:clrMapOvr>
  <p:extLst>
    <p:ext uri="{DCECCB84-F9BA-43D5-87BE-67443E8EF086}">
      <p15:sldGuideLst xmlns:p15="http://schemas.microsoft.com/office/powerpoint/2012/main">
        <p15:guide id="1" orient="horz" pos="2880" userDrawn="1">
          <p15:clr>
            <a:srgbClr val="FBAE40"/>
          </p15:clr>
        </p15:guide>
        <p15:guide id="2" orient="horz" pos="96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252-EE17-4659-93ED-21C2B9071C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CC7993-9A5C-4113-8263-C43ADDD5FB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CC49A8-AFD7-4FD5-A17A-4E7C619228F2}"/>
              </a:ext>
            </a:extLst>
          </p:cNvPr>
          <p:cNvSpPr>
            <a:spLocks noGrp="1"/>
          </p:cNvSpPr>
          <p:nvPr>
            <p:ph type="dt" sz="half" idx="10"/>
          </p:nvPr>
        </p:nvSpPr>
        <p:spPr/>
        <p:txBody>
          <a:bodyPr/>
          <a:lstStyle/>
          <a:p>
            <a:fld id="{74C0A626-96B8-4F92-BA44-CE26CD2E05AE}" type="datetimeFigureOut">
              <a:rPr lang="en-US" smtClean="0"/>
              <a:t>7/29/2024</a:t>
            </a:fld>
            <a:endParaRPr lang="en-US"/>
          </a:p>
        </p:txBody>
      </p:sp>
      <p:sp>
        <p:nvSpPr>
          <p:cNvPr id="5" name="Footer Placeholder 4">
            <a:extLst>
              <a:ext uri="{FF2B5EF4-FFF2-40B4-BE49-F238E27FC236}">
                <a16:creationId xmlns:a16="http://schemas.microsoft.com/office/drawing/2014/main" id="{E4151DB8-D579-489C-B06D-38CD91788D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D0025C-B7BA-40E1-B32F-5DCD67C9A4BF}"/>
              </a:ext>
            </a:extLst>
          </p:cNvPr>
          <p:cNvSpPr>
            <a:spLocks noGrp="1"/>
          </p:cNvSpPr>
          <p:nvPr>
            <p:ph type="sldNum" sz="quarter" idx="12"/>
          </p:nvPr>
        </p:nvSpPr>
        <p:spPr/>
        <p:txBody>
          <a:bodyPr/>
          <a:lstStyle/>
          <a:p>
            <a:fld id="{D854C677-A9D1-4002-A7ED-156D6E4FD325}" type="slidenum">
              <a:rPr lang="en-US" smtClean="0"/>
              <a:t>‹#›</a:t>
            </a:fld>
            <a:endParaRPr lang="en-US"/>
          </a:p>
        </p:txBody>
      </p:sp>
    </p:spTree>
    <p:extLst>
      <p:ext uri="{BB962C8B-B14F-4D97-AF65-F5344CB8AC3E}">
        <p14:creationId xmlns:p14="http://schemas.microsoft.com/office/powerpoint/2010/main" val="9569014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90"/>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14" name="Title Placeholder 1"/>
          <p:cNvSpPr>
            <a:spLocks noGrp="1"/>
          </p:cNvSpPr>
          <p:nvPr>
            <p:ph type="title"/>
          </p:nvPr>
        </p:nvSpPr>
        <p:spPr>
          <a:xfrm>
            <a:off x="469900" y="402588"/>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59150560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A02D5-DCEF-40CF-95FF-4453E107B128}"/>
              </a:ext>
            </a:extLst>
          </p:cNvPr>
          <p:cNvSpPr>
            <a:spLocks noGrp="1"/>
          </p:cNvSpPr>
          <p:nvPr>
            <p:ph type="dt" sz="half" idx="10"/>
          </p:nvPr>
        </p:nvSpPr>
        <p:spPr/>
        <p:txBody>
          <a:bodyPr/>
          <a:lstStyle/>
          <a:p>
            <a:fld id="{1BF4BDF3-0E3F-4B8D-9B71-5606FB439D7B}" type="datetimeFigureOut">
              <a:rPr lang="en-US" smtClean="0"/>
              <a:t>7/29/2024</a:t>
            </a:fld>
            <a:endParaRPr lang="en-US"/>
          </a:p>
        </p:txBody>
      </p:sp>
      <p:sp>
        <p:nvSpPr>
          <p:cNvPr id="3" name="Footer Placeholder 2">
            <a:extLst>
              <a:ext uri="{FF2B5EF4-FFF2-40B4-BE49-F238E27FC236}">
                <a16:creationId xmlns:a16="http://schemas.microsoft.com/office/drawing/2014/main" id="{3EB3E4A3-6F76-4F26-B937-FB98E60913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E76394-233D-4EF5-918B-635FC5F6BF72}"/>
              </a:ext>
            </a:extLst>
          </p:cNvPr>
          <p:cNvSpPr>
            <a:spLocks noGrp="1"/>
          </p:cNvSpPr>
          <p:nvPr>
            <p:ph type="sldNum" sz="quarter" idx="12"/>
          </p:nvPr>
        </p:nvSpPr>
        <p:spPr/>
        <p:txBody>
          <a:bodyPr/>
          <a:lstStyle/>
          <a:p>
            <a:fld id="{B03DF556-0D74-4900-9378-05B6A127CEC6}" type="slidenum">
              <a:rPr lang="en-US" smtClean="0"/>
              <a:t>‹#›</a:t>
            </a:fld>
            <a:endParaRPr lang="en-US"/>
          </a:p>
        </p:txBody>
      </p:sp>
    </p:spTree>
    <p:extLst>
      <p:ext uri="{BB962C8B-B14F-4D97-AF65-F5344CB8AC3E}">
        <p14:creationId xmlns:p14="http://schemas.microsoft.com/office/powerpoint/2010/main" val="41753143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049A0-197B-4023-A1CE-516B1F4DB7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295FD5-CDF9-4C6C-971C-9F8F96A8D3E6}"/>
              </a:ext>
            </a:extLst>
          </p:cNvPr>
          <p:cNvSpPr>
            <a:spLocks noGrp="1"/>
          </p:cNvSpPr>
          <p:nvPr>
            <p:ph type="dt" sz="half" idx="10"/>
          </p:nvPr>
        </p:nvSpPr>
        <p:spPr/>
        <p:txBody>
          <a:bodyPr/>
          <a:lstStyle/>
          <a:p>
            <a:fld id="{1BF4BDF3-0E3F-4B8D-9B71-5606FB439D7B}" type="datetimeFigureOut">
              <a:rPr lang="en-US" smtClean="0"/>
              <a:t>7/29/2024</a:t>
            </a:fld>
            <a:endParaRPr lang="en-US"/>
          </a:p>
        </p:txBody>
      </p:sp>
      <p:sp>
        <p:nvSpPr>
          <p:cNvPr id="4" name="Footer Placeholder 3">
            <a:extLst>
              <a:ext uri="{FF2B5EF4-FFF2-40B4-BE49-F238E27FC236}">
                <a16:creationId xmlns:a16="http://schemas.microsoft.com/office/drawing/2014/main" id="{CDFFC4F9-BA93-4491-A127-2063FFCEBE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52F3DA-3212-427F-BDC3-2CB16E479DC7}"/>
              </a:ext>
            </a:extLst>
          </p:cNvPr>
          <p:cNvSpPr>
            <a:spLocks noGrp="1"/>
          </p:cNvSpPr>
          <p:nvPr>
            <p:ph type="sldNum" sz="quarter" idx="12"/>
          </p:nvPr>
        </p:nvSpPr>
        <p:spPr/>
        <p:txBody>
          <a:bodyPr/>
          <a:lstStyle/>
          <a:p>
            <a:fld id="{B03DF556-0D74-4900-9378-05B6A127CEC6}" type="slidenum">
              <a:rPr lang="en-US" smtClean="0"/>
              <a:t>‹#›</a:t>
            </a:fld>
            <a:endParaRPr lang="en-US"/>
          </a:p>
        </p:txBody>
      </p:sp>
    </p:spTree>
    <p:extLst>
      <p:ext uri="{BB962C8B-B14F-4D97-AF65-F5344CB8AC3E}">
        <p14:creationId xmlns:p14="http://schemas.microsoft.com/office/powerpoint/2010/main" val="6564422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Slide - White">
    <p:bg bwMode="gray">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9ED29CA-6A60-490D-9D54-EA7CC7AF832C}"/>
              </a:ext>
            </a:extLst>
          </p:cNvPr>
          <p:cNvGrpSpPr>
            <a:grpSpLocks noChangeAspect="1"/>
          </p:cNvGrpSpPr>
          <p:nvPr/>
        </p:nvGrpSpPr>
        <p:grpSpPr>
          <a:xfrm>
            <a:off x="475325" y="457200"/>
            <a:ext cx="1998000" cy="374400"/>
            <a:chOff x="398463" y="404813"/>
            <a:chExt cx="1627187" cy="307976"/>
          </a:xfrm>
          <a:solidFill>
            <a:schemeClr val="tx1"/>
          </a:solidFill>
        </p:grpSpPr>
        <p:sp>
          <p:nvSpPr>
            <p:cNvPr id="31" name="Oval 5">
              <a:extLst>
                <a:ext uri="{FF2B5EF4-FFF2-40B4-BE49-F238E27FC236}">
                  <a16:creationId xmlns:a16="http://schemas.microsoft.com/office/drawing/2014/main" id="{119E2360-A688-44DF-A6BB-76D18177CCFF}"/>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6">
              <a:extLst>
                <a:ext uri="{FF2B5EF4-FFF2-40B4-BE49-F238E27FC236}">
                  <a16:creationId xmlns:a16="http://schemas.microsoft.com/office/drawing/2014/main" id="{4265C3C7-34A9-47F1-AB5F-2771E187891E}"/>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3" name="Rectangle 7">
              <a:extLst>
                <a:ext uri="{FF2B5EF4-FFF2-40B4-BE49-F238E27FC236}">
                  <a16:creationId xmlns:a16="http://schemas.microsoft.com/office/drawing/2014/main" id="{A9400861-EDC5-4A80-9569-C20320CE006A}"/>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4" name="Freeform 8">
              <a:extLst>
                <a:ext uri="{FF2B5EF4-FFF2-40B4-BE49-F238E27FC236}">
                  <a16:creationId xmlns:a16="http://schemas.microsoft.com/office/drawing/2014/main" id="{64DC9296-DBBC-4C4E-ACB4-7DA2607D524B}"/>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5" name="Rectangle 9">
              <a:extLst>
                <a:ext uri="{FF2B5EF4-FFF2-40B4-BE49-F238E27FC236}">
                  <a16:creationId xmlns:a16="http://schemas.microsoft.com/office/drawing/2014/main" id="{3E26591B-8E9F-4856-8284-BF3F8DB6ABC1}"/>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6" name="Rectangle 10">
              <a:extLst>
                <a:ext uri="{FF2B5EF4-FFF2-40B4-BE49-F238E27FC236}">
                  <a16:creationId xmlns:a16="http://schemas.microsoft.com/office/drawing/2014/main" id="{43F42271-5510-4D15-B07B-133237928BB4}"/>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7" name="Freeform 11">
              <a:extLst>
                <a:ext uri="{FF2B5EF4-FFF2-40B4-BE49-F238E27FC236}">
                  <a16:creationId xmlns:a16="http://schemas.microsoft.com/office/drawing/2014/main" id="{00E9FD99-54D9-422B-9717-D0DD3442A0DF}"/>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8" name="Freeform 12">
              <a:extLst>
                <a:ext uri="{FF2B5EF4-FFF2-40B4-BE49-F238E27FC236}">
                  <a16:creationId xmlns:a16="http://schemas.microsoft.com/office/drawing/2014/main" id="{BAF30821-90D3-436A-8DDF-D130E66447E2}"/>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9" name="Freeform 13">
              <a:extLst>
                <a:ext uri="{FF2B5EF4-FFF2-40B4-BE49-F238E27FC236}">
                  <a16:creationId xmlns:a16="http://schemas.microsoft.com/office/drawing/2014/main" id="{5C1A565D-B22B-4EE2-ACC9-C993D581F00C}"/>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0" name="Freeform 14">
              <a:extLst>
                <a:ext uri="{FF2B5EF4-FFF2-40B4-BE49-F238E27FC236}">
                  <a16:creationId xmlns:a16="http://schemas.microsoft.com/office/drawing/2014/main" id="{666738FD-9737-43F5-8E36-896FD725FE08}"/>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41" name="Picture Placeholder 8">
            <a:extLst>
              <a:ext uri="{FF2B5EF4-FFF2-40B4-BE49-F238E27FC236}">
                <a16:creationId xmlns:a16="http://schemas.microsoft.com/office/drawing/2014/main" id="{AC175F74-77C8-4969-BBF5-920619ED7628}"/>
              </a:ext>
            </a:extLst>
          </p:cNvPr>
          <p:cNvSpPr>
            <a:spLocks noGrp="1"/>
          </p:cNvSpPr>
          <p:nvPr>
            <p:ph type="pic" sz="quarter" idx="11"/>
          </p:nvPr>
        </p:nvSpPr>
        <p:spPr>
          <a:xfrm>
            <a:off x="3393716" y="727595"/>
            <a:ext cx="5400000" cy="5400000"/>
          </a:xfrm>
          <a:prstGeom prst="rect">
            <a:avLst/>
          </a:prstGeom>
        </p:spPr>
        <p:txBody>
          <a:bodyPr/>
          <a:lstStyle/>
          <a:p>
            <a:r>
              <a:rPr lang="en-US" noProof="0"/>
              <a:t>Click icon to add picture</a:t>
            </a:r>
          </a:p>
        </p:txBody>
      </p:sp>
      <p:sp>
        <p:nvSpPr>
          <p:cNvPr id="42" name="Title 1">
            <a:extLst>
              <a:ext uri="{FF2B5EF4-FFF2-40B4-BE49-F238E27FC236}">
                <a16:creationId xmlns:a16="http://schemas.microsoft.com/office/drawing/2014/main" id="{B345DB50-CB94-4421-9E14-33DABF973475}"/>
              </a:ext>
            </a:extLst>
          </p:cNvPr>
          <p:cNvSpPr>
            <a:spLocks noGrp="1"/>
          </p:cNvSpPr>
          <p:nvPr>
            <p:ph type="ctrTitle"/>
          </p:nvPr>
        </p:nvSpPr>
        <p:spPr bwMode="gray">
          <a:xfrm>
            <a:off x="501651" y="5186207"/>
            <a:ext cx="4446269" cy="895983"/>
          </a:xfrm>
          <a:prstGeom prst="rect">
            <a:avLst/>
          </a:prstGeom>
        </p:spPr>
        <p:txBody>
          <a:bodyPr anchor="b" anchorCtr="0">
            <a:noAutofit/>
          </a:bodyPr>
          <a:lstStyle>
            <a:lvl1pPr algn="l">
              <a:lnSpc>
                <a:spcPts val="3200"/>
              </a:lnSpc>
              <a:defRPr sz="3200" b="0">
                <a:solidFill>
                  <a:schemeClr val="accent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a:t>Click to edit Master title style</a:t>
            </a:r>
          </a:p>
        </p:txBody>
      </p:sp>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501651" y="6381750"/>
            <a:ext cx="4446269" cy="273050"/>
          </a:xfrm>
          <a:prstGeom prst="rect">
            <a:avLst/>
          </a:prstGeom>
        </p:spPr>
        <p:txBody>
          <a:bodyPr anchor="b">
            <a:noAutofit/>
          </a:bodyPr>
          <a:lstStyle>
            <a:lvl1pPr>
              <a:spcAft>
                <a:spcPts val="0"/>
              </a:spcAft>
              <a:defRPr sz="1400" b="1">
                <a:solidFill>
                  <a:schemeClr val="tx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a:extLst>
              <a:ext uri="{FF2B5EF4-FFF2-40B4-BE49-F238E27FC236}">
                <a16:creationId xmlns:a16="http://schemas.microsoft.com/office/drawing/2014/main" id="{AB1DBBF7-4EAE-4F8E-80EB-5E36A81C5882}"/>
              </a:ext>
            </a:extLst>
          </p:cNvPr>
          <p:cNvGrpSpPr>
            <a:grpSpLocks noChangeAspect="1"/>
          </p:cNvGrpSpPr>
          <p:nvPr/>
        </p:nvGrpSpPr>
        <p:grpSpPr>
          <a:xfrm>
            <a:off x="475325" y="457200"/>
            <a:ext cx="1998000" cy="374400"/>
            <a:chOff x="398463" y="404813"/>
            <a:chExt cx="1627187" cy="307976"/>
          </a:xfrm>
          <a:solidFill>
            <a:schemeClr val="tx1"/>
          </a:solidFill>
        </p:grpSpPr>
        <p:sp>
          <p:nvSpPr>
            <p:cNvPr id="17" name="Oval 5">
              <a:extLst>
                <a:ext uri="{FF2B5EF4-FFF2-40B4-BE49-F238E27FC236}">
                  <a16:creationId xmlns:a16="http://schemas.microsoft.com/office/drawing/2014/main" id="{B595760D-1961-4CF0-A79F-E0C641C5E1F9}"/>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8" name="Freeform 6">
              <a:extLst>
                <a:ext uri="{FF2B5EF4-FFF2-40B4-BE49-F238E27FC236}">
                  <a16:creationId xmlns:a16="http://schemas.microsoft.com/office/drawing/2014/main" id="{BA213B5C-0BC9-4640-BE48-78260F9B6D20}"/>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9" name="Rectangle 7">
              <a:extLst>
                <a:ext uri="{FF2B5EF4-FFF2-40B4-BE49-F238E27FC236}">
                  <a16:creationId xmlns:a16="http://schemas.microsoft.com/office/drawing/2014/main" id="{A9E5E405-2AF9-4E2B-8F43-F76F432CEF8A}"/>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0" name="Freeform 8">
              <a:extLst>
                <a:ext uri="{FF2B5EF4-FFF2-40B4-BE49-F238E27FC236}">
                  <a16:creationId xmlns:a16="http://schemas.microsoft.com/office/drawing/2014/main" id="{7FE942F8-2D25-42A3-A409-4D4ADADF94A1}"/>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1" name="Rectangle 9">
              <a:extLst>
                <a:ext uri="{FF2B5EF4-FFF2-40B4-BE49-F238E27FC236}">
                  <a16:creationId xmlns:a16="http://schemas.microsoft.com/office/drawing/2014/main" id="{7CFD0CDD-055D-4EF6-AB60-E6A04A31CA31}"/>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Rectangle 10">
              <a:extLst>
                <a:ext uri="{FF2B5EF4-FFF2-40B4-BE49-F238E27FC236}">
                  <a16:creationId xmlns:a16="http://schemas.microsoft.com/office/drawing/2014/main" id="{DCA52BB3-DD5F-46AB-B237-3750DBC6B68E}"/>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Freeform 11">
              <a:extLst>
                <a:ext uri="{FF2B5EF4-FFF2-40B4-BE49-F238E27FC236}">
                  <a16:creationId xmlns:a16="http://schemas.microsoft.com/office/drawing/2014/main" id="{A24ED087-FB4A-42B2-8F67-7DF619974B9F}"/>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12">
              <a:extLst>
                <a:ext uri="{FF2B5EF4-FFF2-40B4-BE49-F238E27FC236}">
                  <a16:creationId xmlns:a16="http://schemas.microsoft.com/office/drawing/2014/main" id="{081D059B-F9CF-4815-B2C7-F7FBC22AA272}"/>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Freeform 13">
              <a:extLst>
                <a:ext uri="{FF2B5EF4-FFF2-40B4-BE49-F238E27FC236}">
                  <a16:creationId xmlns:a16="http://schemas.microsoft.com/office/drawing/2014/main" id="{2E6D6E46-0F1D-41F0-A413-699C42207EEC}"/>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14">
              <a:extLst>
                <a:ext uri="{FF2B5EF4-FFF2-40B4-BE49-F238E27FC236}">
                  <a16:creationId xmlns:a16="http://schemas.microsoft.com/office/drawing/2014/main" id="{10957F9A-A9E7-4445-87CB-845E0DEBE0BB}"/>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grpSp>
        <p:nvGrpSpPr>
          <p:cNvPr id="27" name="Group 26">
            <a:extLst>
              <a:ext uri="{FF2B5EF4-FFF2-40B4-BE49-F238E27FC236}">
                <a16:creationId xmlns:a16="http://schemas.microsoft.com/office/drawing/2014/main" id="{12912EC3-1855-4861-A48F-44967565F36A}"/>
              </a:ext>
            </a:extLst>
          </p:cNvPr>
          <p:cNvGrpSpPr>
            <a:grpSpLocks noChangeAspect="1"/>
          </p:cNvGrpSpPr>
          <p:nvPr userDrawn="1"/>
        </p:nvGrpSpPr>
        <p:grpSpPr>
          <a:xfrm>
            <a:off x="475325" y="457200"/>
            <a:ext cx="1998000" cy="374400"/>
            <a:chOff x="398463" y="404813"/>
            <a:chExt cx="1627187" cy="307976"/>
          </a:xfrm>
          <a:solidFill>
            <a:schemeClr val="tx1"/>
          </a:solidFill>
        </p:grpSpPr>
        <p:sp>
          <p:nvSpPr>
            <p:cNvPr id="28" name="Oval 5">
              <a:extLst>
                <a:ext uri="{FF2B5EF4-FFF2-40B4-BE49-F238E27FC236}">
                  <a16:creationId xmlns:a16="http://schemas.microsoft.com/office/drawing/2014/main" id="{C26045A5-BDA5-4E60-B10E-04BA92E97924}"/>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6">
              <a:extLst>
                <a:ext uri="{FF2B5EF4-FFF2-40B4-BE49-F238E27FC236}">
                  <a16:creationId xmlns:a16="http://schemas.microsoft.com/office/drawing/2014/main" id="{291ED79A-C6A4-493F-85EF-04BA0E4DBAEF}"/>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4" name="Rectangle 7">
              <a:extLst>
                <a:ext uri="{FF2B5EF4-FFF2-40B4-BE49-F238E27FC236}">
                  <a16:creationId xmlns:a16="http://schemas.microsoft.com/office/drawing/2014/main" id="{1E00A011-156F-48B9-B2DB-9C341DBC74A1}"/>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5" name="Freeform 8">
              <a:extLst>
                <a:ext uri="{FF2B5EF4-FFF2-40B4-BE49-F238E27FC236}">
                  <a16:creationId xmlns:a16="http://schemas.microsoft.com/office/drawing/2014/main" id="{38C56265-27CC-48D8-9C76-18EE31E85F79}"/>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6" name="Rectangle 9">
              <a:extLst>
                <a:ext uri="{FF2B5EF4-FFF2-40B4-BE49-F238E27FC236}">
                  <a16:creationId xmlns:a16="http://schemas.microsoft.com/office/drawing/2014/main" id="{968F0C77-6FE6-49E9-BAC0-F6D3D677E37C}"/>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7" name="Rectangle 10">
              <a:extLst>
                <a:ext uri="{FF2B5EF4-FFF2-40B4-BE49-F238E27FC236}">
                  <a16:creationId xmlns:a16="http://schemas.microsoft.com/office/drawing/2014/main" id="{4E0AE3BD-57FA-4431-8D8F-36D90F5C4327}"/>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8" name="Freeform 11">
              <a:extLst>
                <a:ext uri="{FF2B5EF4-FFF2-40B4-BE49-F238E27FC236}">
                  <a16:creationId xmlns:a16="http://schemas.microsoft.com/office/drawing/2014/main" id="{17AC8A07-9CFF-46F4-8ADA-525F96CF2BA3}"/>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9" name="Freeform 12">
              <a:extLst>
                <a:ext uri="{FF2B5EF4-FFF2-40B4-BE49-F238E27FC236}">
                  <a16:creationId xmlns:a16="http://schemas.microsoft.com/office/drawing/2014/main" id="{3E084467-5D21-4BEE-B508-F927666F803D}"/>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50" name="Freeform 13">
              <a:extLst>
                <a:ext uri="{FF2B5EF4-FFF2-40B4-BE49-F238E27FC236}">
                  <a16:creationId xmlns:a16="http://schemas.microsoft.com/office/drawing/2014/main" id="{66FC9F5A-165E-4D09-88F9-4BF2CAB0A537}"/>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51" name="Freeform 14">
              <a:extLst>
                <a:ext uri="{FF2B5EF4-FFF2-40B4-BE49-F238E27FC236}">
                  <a16:creationId xmlns:a16="http://schemas.microsoft.com/office/drawing/2014/main" id="{B037334F-F1D4-4771-B9B1-FCB04EF1CA24}"/>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4019316054"/>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itle Slide - Black">
    <p:bg bwMode="gray">
      <p:bgPr>
        <a:solidFill>
          <a:schemeClr val="tx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9ED29CA-6A60-490D-9D54-EA7CC7AF832C}"/>
              </a:ext>
            </a:extLst>
          </p:cNvPr>
          <p:cNvGrpSpPr>
            <a:grpSpLocks noChangeAspect="1"/>
          </p:cNvGrpSpPr>
          <p:nvPr/>
        </p:nvGrpSpPr>
        <p:grpSpPr>
          <a:xfrm>
            <a:off x="475325" y="457200"/>
            <a:ext cx="1998000" cy="374400"/>
            <a:chOff x="398463" y="404813"/>
            <a:chExt cx="1627187" cy="307976"/>
          </a:xfrm>
          <a:solidFill>
            <a:schemeClr val="bg1"/>
          </a:solidFill>
        </p:grpSpPr>
        <p:sp>
          <p:nvSpPr>
            <p:cNvPr id="31" name="Oval 5">
              <a:extLst>
                <a:ext uri="{FF2B5EF4-FFF2-40B4-BE49-F238E27FC236}">
                  <a16:creationId xmlns:a16="http://schemas.microsoft.com/office/drawing/2014/main" id="{119E2360-A688-44DF-A6BB-76D18177CCFF}"/>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accent1"/>
                </a:solidFill>
              </a:endParaRPr>
            </a:p>
          </p:txBody>
        </p:sp>
        <p:sp>
          <p:nvSpPr>
            <p:cNvPr id="32" name="Freeform 6">
              <a:extLst>
                <a:ext uri="{FF2B5EF4-FFF2-40B4-BE49-F238E27FC236}">
                  <a16:creationId xmlns:a16="http://schemas.microsoft.com/office/drawing/2014/main" id="{4265C3C7-34A9-47F1-AB5F-2771E187891E}"/>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3" name="Rectangle 7">
              <a:extLst>
                <a:ext uri="{FF2B5EF4-FFF2-40B4-BE49-F238E27FC236}">
                  <a16:creationId xmlns:a16="http://schemas.microsoft.com/office/drawing/2014/main" id="{A9400861-EDC5-4A80-9569-C20320CE006A}"/>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4" name="Freeform 8">
              <a:extLst>
                <a:ext uri="{FF2B5EF4-FFF2-40B4-BE49-F238E27FC236}">
                  <a16:creationId xmlns:a16="http://schemas.microsoft.com/office/drawing/2014/main" id="{64DC9296-DBBC-4C4E-ACB4-7DA2607D524B}"/>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5" name="Rectangle 9">
              <a:extLst>
                <a:ext uri="{FF2B5EF4-FFF2-40B4-BE49-F238E27FC236}">
                  <a16:creationId xmlns:a16="http://schemas.microsoft.com/office/drawing/2014/main" id="{3E26591B-8E9F-4856-8284-BF3F8DB6ABC1}"/>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6" name="Rectangle 10">
              <a:extLst>
                <a:ext uri="{FF2B5EF4-FFF2-40B4-BE49-F238E27FC236}">
                  <a16:creationId xmlns:a16="http://schemas.microsoft.com/office/drawing/2014/main" id="{43F42271-5510-4D15-B07B-133237928BB4}"/>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7" name="Freeform 11">
              <a:extLst>
                <a:ext uri="{FF2B5EF4-FFF2-40B4-BE49-F238E27FC236}">
                  <a16:creationId xmlns:a16="http://schemas.microsoft.com/office/drawing/2014/main" id="{00E9FD99-54D9-422B-9717-D0DD3442A0DF}"/>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8" name="Freeform 12">
              <a:extLst>
                <a:ext uri="{FF2B5EF4-FFF2-40B4-BE49-F238E27FC236}">
                  <a16:creationId xmlns:a16="http://schemas.microsoft.com/office/drawing/2014/main" id="{BAF30821-90D3-436A-8DDF-D130E66447E2}"/>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9" name="Freeform 13">
              <a:extLst>
                <a:ext uri="{FF2B5EF4-FFF2-40B4-BE49-F238E27FC236}">
                  <a16:creationId xmlns:a16="http://schemas.microsoft.com/office/drawing/2014/main" id="{5C1A565D-B22B-4EE2-ACC9-C993D581F00C}"/>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0" name="Freeform 14">
              <a:extLst>
                <a:ext uri="{FF2B5EF4-FFF2-40B4-BE49-F238E27FC236}">
                  <a16:creationId xmlns:a16="http://schemas.microsoft.com/office/drawing/2014/main" id="{666738FD-9737-43F5-8E36-896FD725FE08}"/>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41" name="Picture Placeholder 8">
            <a:extLst>
              <a:ext uri="{FF2B5EF4-FFF2-40B4-BE49-F238E27FC236}">
                <a16:creationId xmlns:a16="http://schemas.microsoft.com/office/drawing/2014/main" id="{AC175F74-77C8-4969-BBF5-920619ED7628}"/>
              </a:ext>
            </a:extLst>
          </p:cNvPr>
          <p:cNvSpPr>
            <a:spLocks noGrp="1"/>
          </p:cNvSpPr>
          <p:nvPr>
            <p:ph type="pic" sz="quarter" idx="11"/>
          </p:nvPr>
        </p:nvSpPr>
        <p:spPr>
          <a:xfrm>
            <a:off x="3393716" y="727595"/>
            <a:ext cx="5400000" cy="5400000"/>
          </a:xfrm>
          <a:prstGeom prst="rect">
            <a:avLst/>
          </a:prstGeom>
        </p:spPr>
        <p:txBody>
          <a:bodyPr/>
          <a:lstStyle/>
          <a:p>
            <a:r>
              <a:rPr lang="en-US" noProof="0"/>
              <a:t>Click icon to add picture</a:t>
            </a:r>
          </a:p>
        </p:txBody>
      </p:sp>
      <p:sp>
        <p:nvSpPr>
          <p:cNvPr id="42" name="Title 1">
            <a:extLst>
              <a:ext uri="{FF2B5EF4-FFF2-40B4-BE49-F238E27FC236}">
                <a16:creationId xmlns:a16="http://schemas.microsoft.com/office/drawing/2014/main" id="{B345DB50-CB94-4421-9E14-33DABF973475}"/>
              </a:ext>
            </a:extLst>
          </p:cNvPr>
          <p:cNvSpPr>
            <a:spLocks noGrp="1"/>
          </p:cNvSpPr>
          <p:nvPr>
            <p:ph type="ctrTitle"/>
          </p:nvPr>
        </p:nvSpPr>
        <p:spPr bwMode="gray">
          <a:xfrm>
            <a:off x="501651" y="5186207"/>
            <a:ext cx="4446269" cy="895983"/>
          </a:xfrm>
          <a:prstGeom prst="rect">
            <a:avLst/>
          </a:prstGeom>
        </p:spPr>
        <p:txBody>
          <a:bodyPr anchor="b" anchorCtr="0">
            <a:noAutofit/>
          </a:bodyPr>
          <a:lstStyle>
            <a:lvl1pPr algn="l">
              <a:lnSpc>
                <a:spcPts val="3200"/>
              </a:lnSpc>
              <a:defRPr sz="3200" b="0">
                <a:solidFill>
                  <a:schemeClr val="accent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a:t>Click to edit Master title style</a:t>
            </a:r>
          </a:p>
        </p:txBody>
      </p:sp>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501651" y="6381750"/>
            <a:ext cx="4446269" cy="273050"/>
          </a:xfrm>
          <a:prstGeom prst="rect">
            <a:avLst/>
          </a:prstGeom>
        </p:spPr>
        <p:txBody>
          <a:bodyPr anchor="b">
            <a:noAutofit/>
          </a:bodyPr>
          <a:lstStyle>
            <a:lvl1pPr>
              <a:spcAft>
                <a:spcPts val="0"/>
              </a:spcAft>
              <a:defRPr sz="1400" b="1">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a:extLst>
              <a:ext uri="{FF2B5EF4-FFF2-40B4-BE49-F238E27FC236}">
                <a16:creationId xmlns:a16="http://schemas.microsoft.com/office/drawing/2014/main" id="{D0250D39-3CD2-434D-B748-17EED0F3A2F1}"/>
              </a:ext>
            </a:extLst>
          </p:cNvPr>
          <p:cNvGrpSpPr>
            <a:grpSpLocks noChangeAspect="1"/>
          </p:cNvGrpSpPr>
          <p:nvPr/>
        </p:nvGrpSpPr>
        <p:grpSpPr>
          <a:xfrm>
            <a:off x="469900" y="457761"/>
            <a:ext cx="1998000" cy="374400"/>
            <a:chOff x="398463" y="404813"/>
            <a:chExt cx="1627187" cy="307976"/>
          </a:xfrm>
          <a:solidFill>
            <a:schemeClr val="tx1"/>
          </a:solidFill>
        </p:grpSpPr>
        <p:sp>
          <p:nvSpPr>
            <p:cNvPr id="17" name="Oval 5">
              <a:extLst>
                <a:ext uri="{FF2B5EF4-FFF2-40B4-BE49-F238E27FC236}">
                  <a16:creationId xmlns:a16="http://schemas.microsoft.com/office/drawing/2014/main" id="{E29F2EAE-0B0B-4311-B8C7-B92308FDB408}"/>
                </a:ext>
              </a:extLst>
            </p:cNvPr>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8" name="Freeform 6">
              <a:extLst>
                <a:ext uri="{FF2B5EF4-FFF2-40B4-BE49-F238E27FC236}">
                  <a16:creationId xmlns:a16="http://schemas.microsoft.com/office/drawing/2014/main" id="{DD66D6FD-671C-4971-84E7-3F95D681AA91}"/>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9" name="Rectangle 7">
              <a:extLst>
                <a:ext uri="{FF2B5EF4-FFF2-40B4-BE49-F238E27FC236}">
                  <a16:creationId xmlns:a16="http://schemas.microsoft.com/office/drawing/2014/main" id="{A0D0BAEB-42C5-4909-8FAE-D062C5097925}"/>
                </a:ext>
              </a:extLst>
            </p:cNvPr>
            <p:cNvSpPr>
              <a:spLocks noChangeArrowheads="1"/>
            </p:cNvSpPr>
            <p:nvPr/>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0" name="Freeform 8">
              <a:extLst>
                <a:ext uri="{FF2B5EF4-FFF2-40B4-BE49-F238E27FC236}">
                  <a16:creationId xmlns:a16="http://schemas.microsoft.com/office/drawing/2014/main" id="{A442559A-2DAB-4A59-908E-A9F300335494}"/>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1" name="Rectangle 9">
              <a:extLst>
                <a:ext uri="{FF2B5EF4-FFF2-40B4-BE49-F238E27FC236}">
                  <a16:creationId xmlns:a16="http://schemas.microsoft.com/office/drawing/2014/main" id="{3319EAFB-82E3-4AA5-8E76-BCBFD48519E1}"/>
                </a:ext>
              </a:extLst>
            </p:cNvPr>
            <p:cNvSpPr>
              <a:spLocks noChangeArrowheads="1"/>
            </p:cNvSpPr>
            <p:nvPr/>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Rectangle 10">
              <a:extLst>
                <a:ext uri="{FF2B5EF4-FFF2-40B4-BE49-F238E27FC236}">
                  <a16:creationId xmlns:a16="http://schemas.microsoft.com/office/drawing/2014/main" id="{1B86A800-7B43-42DC-8F55-2BE218DAA856}"/>
                </a:ext>
              </a:extLst>
            </p:cNvPr>
            <p:cNvSpPr>
              <a:spLocks noChangeArrowheads="1"/>
            </p:cNvSpPr>
            <p:nvPr/>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Freeform 11">
              <a:extLst>
                <a:ext uri="{FF2B5EF4-FFF2-40B4-BE49-F238E27FC236}">
                  <a16:creationId xmlns:a16="http://schemas.microsoft.com/office/drawing/2014/main" id="{74D7DE78-318C-43DC-8425-6815074FDFF2}"/>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12">
              <a:extLst>
                <a:ext uri="{FF2B5EF4-FFF2-40B4-BE49-F238E27FC236}">
                  <a16:creationId xmlns:a16="http://schemas.microsoft.com/office/drawing/2014/main" id="{8B9FF502-04DE-4886-8EC5-F59E2DDA7638}"/>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Freeform 13">
              <a:extLst>
                <a:ext uri="{FF2B5EF4-FFF2-40B4-BE49-F238E27FC236}">
                  <a16:creationId xmlns:a16="http://schemas.microsoft.com/office/drawing/2014/main" id="{AFD2C9A9-58B2-40D7-900D-9935E569C95F}"/>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14">
              <a:extLst>
                <a:ext uri="{FF2B5EF4-FFF2-40B4-BE49-F238E27FC236}">
                  <a16:creationId xmlns:a16="http://schemas.microsoft.com/office/drawing/2014/main" id="{FBFCAACE-51E1-460B-B814-DB6E1935A9AA}"/>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grpSp>
        <p:nvGrpSpPr>
          <p:cNvPr id="27" name="Group 26">
            <a:extLst>
              <a:ext uri="{FF2B5EF4-FFF2-40B4-BE49-F238E27FC236}">
                <a16:creationId xmlns:a16="http://schemas.microsoft.com/office/drawing/2014/main" id="{C35D988E-AB9B-4338-8B0B-A9D2FBBD359E}"/>
              </a:ext>
            </a:extLst>
          </p:cNvPr>
          <p:cNvGrpSpPr>
            <a:grpSpLocks noChangeAspect="1"/>
          </p:cNvGrpSpPr>
          <p:nvPr userDrawn="1"/>
        </p:nvGrpSpPr>
        <p:grpSpPr>
          <a:xfrm>
            <a:off x="469900" y="457761"/>
            <a:ext cx="1998000" cy="374400"/>
            <a:chOff x="398463" y="404813"/>
            <a:chExt cx="1627187" cy="307976"/>
          </a:xfrm>
          <a:solidFill>
            <a:schemeClr val="tx1"/>
          </a:solidFill>
        </p:grpSpPr>
        <p:sp>
          <p:nvSpPr>
            <p:cNvPr id="28" name="Oval 5">
              <a:extLst>
                <a:ext uri="{FF2B5EF4-FFF2-40B4-BE49-F238E27FC236}">
                  <a16:creationId xmlns:a16="http://schemas.microsoft.com/office/drawing/2014/main" id="{900D145D-F249-4360-A851-84590354DE01}"/>
                </a:ext>
              </a:extLst>
            </p:cNvPr>
            <p:cNvSpPr>
              <a:spLocks noChangeArrowheads="1"/>
            </p:cNvSpPr>
            <p:nvPr userDrawn="1"/>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6">
              <a:extLst>
                <a:ext uri="{FF2B5EF4-FFF2-40B4-BE49-F238E27FC236}">
                  <a16:creationId xmlns:a16="http://schemas.microsoft.com/office/drawing/2014/main" id="{DA91093B-1D7D-4E9C-80DD-053FD0C92826}"/>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4" name="Rectangle 7">
              <a:extLst>
                <a:ext uri="{FF2B5EF4-FFF2-40B4-BE49-F238E27FC236}">
                  <a16:creationId xmlns:a16="http://schemas.microsoft.com/office/drawing/2014/main" id="{D75F7421-C68D-4202-A0E2-B866717DDEF0}"/>
                </a:ext>
              </a:extLst>
            </p:cNvPr>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5" name="Freeform 8">
              <a:extLst>
                <a:ext uri="{FF2B5EF4-FFF2-40B4-BE49-F238E27FC236}">
                  <a16:creationId xmlns:a16="http://schemas.microsoft.com/office/drawing/2014/main" id="{6DE98E27-9E3D-4174-9895-EE41667C63A4}"/>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6" name="Rectangle 9">
              <a:extLst>
                <a:ext uri="{FF2B5EF4-FFF2-40B4-BE49-F238E27FC236}">
                  <a16:creationId xmlns:a16="http://schemas.microsoft.com/office/drawing/2014/main" id="{A400316F-9B75-46A7-B1DF-72DD3623FD16}"/>
                </a:ext>
              </a:extLst>
            </p:cNvPr>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7" name="Rectangle 10">
              <a:extLst>
                <a:ext uri="{FF2B5EF4-FFF2-40B4-BE49-F238E27FC236}">
                  <a16:creationId xmlns:a16="http://schemas.microsoft.com/office/drawing/2014/main" id="{80392710-6741-4A2A-B74E-E7E47B6F6C92}"/>
                </a:ext>
              </a:extLst>
            </p:cNvPr>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8" name="Freeform 11">
              <a:extLst>
                <a:ext uri="{FF2B5EF4-FFF2-40B4-BE49-F238E27FC236}">
                  <a16:creationId xmlns:a16="http://schemas.microsoft.com/office/drawing/2014/main" id="{7E5628F7-91B4-40CC-93AA-15FE7FE83E90}"/>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9" name="Freeform 12">
              <a:extLst>
                <a:ext uri="{FF2B5EF4-FFF2-40B4-BE49-F238E27FC236}">
                  <a16:creationId xmlns:a16="http://schemas.microsoft.com/office/drawing/2014/main" id="{705DD4AC-A5BB-439E-AD61-E7E5A2A004D5}"/>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50" name="Freeform 13">
              <a:extLst>
                <a:ext uri="{FF2B5EF4-FFF2-40B4-BE49-F238E27FC236}">
                  <a16:creationId xmlns:a16="http://schemas.microsoft.com/office/drawing/2014/main" id="{B332C818-B977-4B0B-BF7A-3565E9B5BE51}"/>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51" name="Freeform 14">
              <a:extLst>
                <a:ext uri="{FF2B5EF4-FFF2-40B4-BE49-F238E27FC236}">
                  <a16:creationId xmlns:a16="http://schemas.microsoft.com/office/drawing/2014/main" id="{01AFB913-ABEF-4721-A184-6CE57CC2AA4C}"/>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923179897"/>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itle Slide - Black Page Image">
    <p:bg bwMode="gray">
      <p:bgPr>
        <a:solidFill>
          <a:schemeClr val="tx1"/>
        </a:solidFill>
        <a:effectLst/>
      </p:bgPr>
    </p:bg>
    <p:spTree>
      <p:nvGrpSpPr>
        <p:cNvPr id="1" name=""/>
        <p:cNvGrpSpPr/>
        <p:nvPr/>
      </p:nvGrpSpPr>
      <p:grpSpPr>
        <a:xfrm>
          <a:off x="0" y="0"/>
          <a:ext cx="0" cy="0"/>
          <a:chOff x="0" y="0"/>
          <a:chExt cx="0" cy="0"/>
        </a:xfrm>
      </p:grpSpPr>
      <p:sp>
        <p:nvSpPr>
          <p:cNvPr id="17" name="Picture Placeholder 8">
            <a:extLst>
              <a:ext uri="{FF2B5EF4-FFF2-40B4-BE49-F238E27FC236}">
                <a16:creationId xmlns:a16="http://schemas.microsoft.com/office/drawing/2014/main" id="{DEF77F0F-DE6A-48C9-92BD-013174DD643C}"/>
              </a:ext>
            </a:extLst>
          </p:cNvPr>
          <p:cNvSpPr>
            <a:spLocks noGrp="1"/>
          </p:cNvSpPr>
          <p:nvPr>
            <p:ph type="pic" sz="quarter" idx="11"/>
          </p:nvPr>
        </p:nvSpPr>
        <p:spPr>
          <a:xfrm>
            <a:off x="0" y="0"/>
            <a:ext cx="12192000" cy="6858000"/>
          </a:xfrm>
          <a:prstGeom prst="rect">
            <a:avLst/>
          </a:prstGeom>
        </p:spPr>
        <p:txBody>
          <a:bodyPr/>
          <a:lstStyle>
            <a:lvl1pPr>
              <a:defRPr>
                <a:solidFill>
                  <a:schemeClr val="bg1"/>
                </a:solidFill>
              </a:defRPr>
            </a:lvl1pPr>
          </a:lstStyle>
          <a:p>
            <a:r>
              <a:rPr lang="en-US" noProof="0"/>
              <a:t>Click icon to add picture</a:t>
            </a:r>
          </a:p>
        </p:txBody>
      </p:sp>
      <p:sp>
        <p:nvSpPr>
          <p:cNvPr id="41" name="Text Placeholder 4">
            <a:extLst>
              <a:ext uri="{FF2B5EF4-FFF2-40B4-BE49-F238E27FC236}">
                <a16:creationId xmlns:a16="http://schemas.microsoft.com/office/drawing/2014/main" id="{EE5D7BA0-7E63-4F55-8707-FB998AF96C8C}"/>
              </a:ext>
            </a:extLst>
          </p:cNvPr>
          <p:cNvSpPr>
            <a:spLocks noGrp="1"/>
          </p:cNvSpPr>
          <p:nvPr>
            <p:ph type="body" sz="quarter" idx="10"/>
          </p:nvPr>
        </p:nvSpPr>
        <p:spPr>
          <a:xfrm>
            <a:off x="501651" y="6381750"/>
            <a:ext cx="4446269" cy="273050"/>
          </a:xfrm>
          <a:prstGeom prst="rect">
            <a:avLst/>
          </a:prstGeom>
        </p:spPr>
        <p:txBody>
          <a:bodyPr anchor="b">
            <a:noAutofit/>
          </a:bodyPr>
          <a:lstStyle>
            <a:lvl1pPr>
              <a:spcAft>
                <a:spcPts val="0"/>
              </a:spcAft>
              <a:defRPr sz="1400" b="1">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5" name="Title 1">
            <a:extLst>
              <a:ext uri="{FF2B5EF4-FFF2-40B4-BE49-F238E27FC236}">
                <a16:creationId xmlns:a16="http://schemas.microsoft.com/office/drawing/2014/main" id="{37C1D43B-9933-4650-9DD5-73494BECAE5A}"/>
              </a:ext>
            </a:extLst>
          </p:cNvPr>
          <p:cNvSpPr>
            <a:spLocks noGrp="1"/>
          </p:cNvSpPr>
          <p:nvPr>
            <p:ph type="ctrTitle"/>
          </p:nvPr>
        </p:nvSpPr>
        <p:spPr bwMode="gray">
          <a:xfrm>
            <a:off x="501651" y="5186207"/>
            <a:ext cx="4446269" cy="895983"/>
          </a:xfrm>
          <a:prstGeom prst="rect">
            <a:avLst/>
          </a:prstGeom>
        </p:spPr>
        <p:txBody>
          <a:bodyPr anchor="b" anchorCtr="0">
            <a:noAutofit/>
          </a:bodyPr>
          <a:lstStyle>
            <a:lvl1pPr algn="l">
              <a:lnSpc>
                <a:spcPts val="3200"/>
              </a:lnSpc>
              <a:defRPr sz="3200" b="0">
                <a:solidFill>
                  <a:schemeClr val="accent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a:t>Click to edit Master title style</a:t>
            </a:r>
          </a:p>
        </p:txBody>
      </p:sp>
      <p:grpSp>
        <p:nvGrpSpPr>
          <p:cNvPr id="30" name="Group 29">
            <a:extLst>
              <a:ext uri="{FF2B5EF4-FFF2-40B4-BE49-F238E27FC236}">
                <a16:creationId xmlns:a16="http://schemas.microsoft.com/office/drawing/2014/main" id="{55EEA3F2-C909-4275-956A-5518D341D424}"/>
              </a:ext>
            </a:extLst>
          </p:cNvPr>
          <p:cNvGrpSpPr>
            <a:grpSpLocks noChangeAspect="1"/>
          </p:cNvGrpSpPr>
          <p:nvPr/>
        </p:nvGrpSpPr>
        <p:grpSpPr>
          <a:xfrm>
            <a:off x="475325" y="457200"/>
            <a:ext cx="1998000" cy="374400"/>
            <a:chOff x="398463" y="404813"/>
            <a:chExt cx="1627187" cy="307976"/>
          </a:xfrm>
          <a:solidFill>
            <a:schemeClr val="tx1"/>
          </a:solidFill>
        </p:grpSpPr>
        <p:sp>
          <p:nvSpPr>
            <p:cNvPr id="31" name="Oval 5">
              <a:extLst>
                <a:ext uri="{FF2B5EF4-FFF2-40B4-BE49-F238E27FC236}">
                  <a16:creationId xmlns:a16="http://schemas.microsoft.com/office/drawing/2014/main" id="{619F8D2D-E0FF-4267-BB4C-23E0F19AA0F4}"/>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6">
              <a:extLst>
                <a:ext uri="{FF2B5EF4-FFF2-40B4-BE49-F238E27FC236}">
                  <a16:creationId xmlns:a16="http://schemas.microsoft.com/office/drawing/2014/main" id="{40BDA8F6-D1EC-4590-8515-7F2E0D9EE114}"/>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3" name="Rectangle 7">
              <a:extLst>
                <a:ext uri="{FF2B5EF4-FFF2-40B4-BE49-F238E27FC236}">
                  <a16:creationId xmlns:a16="http://schemas.microsoft.com/office/drawing/2014/main" id="{8E570DBD-3EC7-4EE8-886A-A6498BEC37F4}"/>
                </a:ext>
              </a:extLst>
            </p:cNvPr>
            <p:cNvSpPr>
              <a:spLocks noChangeArrowheads="1"/>
            </p:cNvSpPr>
            <p:nvPr/>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4" name="Freeform 8">
              <a:extLst>
                <a:ext uri="{FF2B5EF4-FFF2-40B4-BE49-F238E27FC236}">
                  <a16:creationId xmlns:a16="http://schemas.microsoft.com/office/drawing/2014/main" id="{B1656288-29CD-4B95-A46B-7B8DA786095F}"/>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5" name="Rectangle 9">
              <a:extLst>
                <a:ext uri="{FF2B5EF4-FFF2-40B4-BE49-F238E27FC236}">
                  <a16:creationId xmlns:a16="http://schemas.microsoft.com/office/drawing/2014/main" id="{C3894AF9-2B03-4231-9AEA-EC49F5E194E0}"/>
                </a:ext>
              </a:extLst>
            </p:cNvPr>
            <p:cNvSpPr>
              <a:spLocks noChangeArrowheads="1"/>
            </p:cNvSpPr>
            <p:nvPr/>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6" name="Rectangle 10">
              <a:extLst>
                <a:ext uri="{FF2B5EF4-FFF2-40B4-BE49-F238E27FC236}">
                  <a16:creationId xmlns:a16="http://schemas.microsoft.com/office/drawing/2014/main" id="{F1C43784-6F73-4D9F-8497-B40FDBB854E4}"/>
                </a:ext>
              </a:extLst>
            </p:cNvPr>
            <p:cNvSpPr>
              <a:spLocks noChangeArrowheads="1"/>
            </p:cNvSpPr>
            <p:nvPr/>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7" name="Freeform 11">
              <a:extLst>
                <a:ext uri="{FF2B5EF4-FFF2-40B4-BE49-F238E27FC236}">
                  <a16:creationId xmlns:a16="http://schemas.microsoft.com/office/drawing/2014/main" id="{E031C0BD-B701-4255-B53D-1A0FB806633C}"/>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8" name="Freeform 12">
              <a:extLst>
                <a:ext uri="{FF2B5EF4-FFF2-40B4-BE49-F238E27FC236}">
                  <a16:creationId xmlns:a16="http://schemas.microsoft.com/office/drawing/2014/main" id="{1F07466D-8C2C-4286-9984-9193301353E7}"/>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9" name="Freeform 13">
              <a:extLst>
                <a:ext uri="{FF2B5EF4-FFF2-40B4-BE49-F238E27FC236}">
                  <a16:creationId xmlns:a16="http://schemas.microsoft.com/office/drawing/2014/main" id="{F2700776-9B5A-4A2C-BA8E-E8C5B03A090F}"/>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2" name="Freeform 14">
              <a:extLst>
                <a:ext uri="{FF2B5EF4-FFF2-40B4-BE49-F238E27FC236}">
                  <a16:creationId xmlns:a16="http://schemas.microsoft.com/office/drawing/2014/main" id="{1D768AB6-AEBA-4689-BCE3-70447F634D06}"/>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1031173416"/>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01651" y="1670834"/>
            <a:ext cx="10541000" cy="1592403"/>
          </a:xfrm>
          <a:prstGeom prst="rect">
            <a:avLst/>
          </a:prstGeom>
        </p:spPr>
        <p:txBody>
          <a:bodyPr anchor="b"/>
          <a:lstStyle>
            <a:lvl1pPr>
              <a:lnSpc>
                <a:spcPct val="95000"/>
              </a:lnSpc>
              <a:defRPr sz="3600" b="1">
                <a:solidFill>
                  <a:schemeClr val="tx1"/>
                </a:solidFill>
                <a:latin typeface="+mj-lt"/>
                <a:ea typeface="Open Sans" panose="020B0606030504020204" pitchFamily="34" charset="0"/>
                <a:cs typeface="Calibri" panose="020F050202020403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501651" y="3429000"/>
            <a:ext cx="10541000" cy="1566532"/>
          </a:xfrm>
        </p:spPr>
        <p:txBody>
          <a:bodyPr lIns="0" tIns="0" rIns="0" bIns="0">
            <a:noAutofit/>
          </a:bodyPr>
          <a:lstStyle>
            <a:lvl1pPr marL="0" indent="0">
              <a:lnSpc>
                <a:spcPct val="95000"/>
              </a:lnSpc>
              <a:spcAft>
                <a:spcPts val="0"/>
              </a:spcAft>
              <a:buNone/>
              <a:defRPr sz="3600">
                <a:solidFill>
                  <a:schemeClr val="tx1"/>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103354874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Divider - Deloitte green accent 4">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a:prstGeom prst="rect">
            <a:avLst/>
          </a:prstGeo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9" name="TextBox 8">
            <a:extLst>
              <a:ext uri="{FF2B5EF4-FFF2-40B4-BE49-F238E27FC236}">
                <a16:creationId xmlns:a16="http://schemas.microsoft.com/office/drawing/2014/main" id="{6C32543E-E807-47A4-A234-D5C7012187B4}"/>
              </a:ext>
            </a:extLst>
          </p:cNvPr>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9ED313D6-5A4E-4826-A4D4-3C0F692F9570}"/>
              </a:ext>
            </a:extLst>
          </p:cNvPr>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13" name="CaseCode">
            <a:extLst>
              <a:ext uri="{FF2B5EF4-FFF2-40B4-BE49-F238E27FC236}">
                <a16:creationId xmlns:a16="http://schemas.microsoft.com/office/drawing/2014/main" id="{DAF3337D-4793-4191-8FE2-2BD1EAA16ADA}"/>
              </a:ext>
            </a:extLst>
          </p:cNvPr>
          <p:cNvSpPr txBox="1"/>
          <p:nvPr userDrawn="1"/>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15" name="TextBox 14">
            <a:extLst>
              <a:ext uri="{FF2B5EF4-FFF2-40B4-BE49-F238E27FC236}">
                <a16:creationId xmlns:a16="http://schemas.microsoft.com/office/drawing/2014/main" id="{21068994-6C10-4E3B-B991-802F0F138B9D}"/>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10" name="Copyright">
            <a:extLst>
              <a:ext uri="{FF2B5EF4-FFF2-40B4-BE49-F238E27FC236}">
                <a16:creationId xmlns:a16="http://schemas.microsoft.com/office/drawing/2014/main" id="{A116130C-0494-47D3-8229-07CF2B58E807}"/>
              </a:ext>
            </a:extLst>
          </p:cNvPr>
          <p:cNvSpPr txBox="1"/>
          <p:nvPr userDrawn="1"/>
        </p:nvSpPr>
        <p:spPr>
          <a:xfrm>
            <a:off x="469901" y="6477000"/>
            <a:ext cx="5355167"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 2022 Deloitte Development LLC. All rights reserved.</a:t>
            </a:r>
          </a:p>
        </p:txBody>
      </p:sp>
    </p:spTree>
    <p:extLst>
      <p:ext uri="{BB962C8B-B14F-4D97-AF65-F5344CB8AC3E}">
        <p14:creationId xmlns:p14="http://schemas.microsoft.com/office/powerpoint/2010/main" val="149300298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a:prstGeom prst="rect">
            <a:avLst/>
          </a:prstGeo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9" name="TextBox 8">
            <a:extLst>
              <a:ext uri="{FF2B5EF4-FFF2-40B4-BE49-F238E27FC236}">
                <a16:creationId xmlns:a16="http://schemas.microsoft.com/office/drawing/2014/main" id="{8194F347-CBED-4284-9EC5-49E7D0DE163A}"/>
              </a:ext>
            </a:extLst>
          </p:cNvPr>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7D0F962B-678A-498B-A789-1AABA8167BB7}"/>
              </a:ext>
            </a:extLst>
          </p:cNvPr>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13" name="CaseCode">
            <a:extLst>
              <a:ext uri="{FF2B5EF4-FFF2-40B4-BE49-F238E27FC236}">
                <a16:creationId xmlns:a16="http://schemas.microsoft.com/office/drawing/2014/main" id="{BC2FEE15-7322-4EA9-9B51-C9E17E1D753F}"/>
              </a:ext>
            </a:extLst>
          </p:cNvPr>
          <p:cNvSpPr txBox="1"/>
          <p:nvPr userDrawn="1"/>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14" name="Copyright">
            <a:extLst>
              <a:ext uri="{FF2B5EF4-FFF2-40B4-BE49-F238E27FC236}">
                <a16:creationId xmlns:a16="http://schemas.microsoft.com/office/drawing/2014/main" id="{7D3FCA04-794C-427D-BD3F-08F1381AE2A2}"/>
              </a:ext>
            </a:extLst>
          </p:cNvPr>
          <p:cNvSpPr txBox="1"/>
          <p:nvPr userDrawn="1"/>
        </p:nvSpPr>
        <p:spPr>
          <a:xfrm>
            <a:off x="469901" y="6477000"/>
            <a:ext cx="5355167"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 2022 Deloitte Development LLC. All rights reserved.</a:t>
            </a:r>
          </a:p>
        </p:txBody>
      </p:sp>
      <p:sp>
        <p:nvSpPr>
          <p:cNvPr id="15" name="TextBox 14">
            <a:extLst>
              <a:ext uri="{FF2B5EF4-FFF2-40B4-BE49-F238E27FC236}">
                <a16:creationId xmlns:a16="http://schemas.microsoft.com/office/drawing/2014/main" id="{59E1AC4F-974A-4D72-B553-35584B4CE8B9}"/>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03705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1651" y="1665288"/>
            <a:ext cx="9277349" cy="4716462"/>
          </a:xfrm>
          <a:prstGeom prst="rect">
            <a:avLst/>
          </a:prstGeom>
        </p:spPr>
        <p:txBody>
          <a:bodyPr>
            <a:noAutofit/>
          </a:bodyPr>
          <a:lstStyle>
            <a:lvl1pPr marL="0" indent="0" algn="l">
              <a:spcBef>
                <a:spcPts val="3600"/>
              </a:spcBef>
              <a:buFontTx/>
              <a:buNone/>
              <a:defRPr sz="3600">
                <a:solidFill>
                  <a:schemeClr val="tx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a:t>Click to edit Master text styles</a:t>
            </a:r>
          </a:p>
        </p:txBody>
      </p:sp>
    </p:spTree>
    <p:extLst>
      <p:ext uri="{BB962C8B-B14F-4D97-AF65-F5344CB8AC3E}">
        <p14:creationId xmlns:p14="http://schemas.microsoft.com/office/powerpoint/2010/main" val="4246926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17" name="Chart Placeholder 3"/>
          <p:cNvSpPr>
            <a:spLocks noGrp="1"/>
          </p:cNvSpPr>
          <p:nvPr>
            <p:ph type="chart" sz="quarter" idx="15"/>
          </p:nvPr>
        </p:nvSpPr>
        <p:spPr>
          <a:xfrm>
            <a:off x="501652" y="2052000"/>
            <a:ext cx="11188699" cy="4069013"/>
          </a:xfrm>
          <a:prstGeom prst="rect">
            <a:avLst/>
          </a:prstGeom>
        </p:spPr>
        <p:txBody>
          <a:bodyPr>
            <a:noAutofit/>
          </a:bodyPr>
          <a:lstStyle/>
          <a:p>
            <a:r>
              <a:rPr lang="en-US"/>
              <a:t>Click icon to add chart</a:t>
            </a:r>
            <a:endParaRPr lang="en-GB"/>
          </a:p>
        </p:txBody>
      </p:sp>
      <p:sp>
        <p:nvSpPr>
          <p:cNvPr id="18" name="Text Placeholder 8"/>
          <p:cNvSpPr>
            <a:spLocks noGrp="1"/>
          </p:cNvSpPr>
          <p:nvPr>
            <p:ph type="body" sz="quarter" idx="18"/>
          </p:nvPr>
        </p:nvSpPr>
        <p:spPr>
          <a:xfrm>
            <a:off x="501652" y="1674087"/>
            <a:ext cx="11188699" cy="357187"/>
          </a:xfrm>
        </p:spPr>
        <p:txBody>
          <a:bodyPr>
            <a:noAutofit/>
          </a:bodyPr>
          <a:lstStyle/>
          <a:p>
            <a:pPr lvl="0"/>
            <a:r>
              <a:rPr lang="en-US" noProof="0"/>
              <a:t>Click to edit Master text styles</a:t>
            </a:r>
          </a:p>
        </p:txBody>
      </p:sp>
      <p:sp>
        <p:nvSpPr>
          <p:cNvPr id="19" name="Text Placeholder 7"/>
          <p:cNvSpPr>
            <a:spLocks noGrp="1"/>
          </p:cNvSpPr>
          <p:nvPr>
            <p:ph type="body" sz="quarter" idx="23"/>
          </p:nvPr>
        </p:nvSpPr>
        <p:spPr>
          <a:xfrm>
            <a:off x="501651" y="6121014"/>
            <a:ext cx="11188700" cy="260737"/>
          </a:xfrm>
        </p:spPr>
        <p:txBody>
          <a:bodyPr>
            <a:noAutofit/>
          </a:bodyPr>
          <a:lstStyle>
            <a:lvl1pPr>
              <a:spcAft>
                <a:spcPts val="0"/>
              </a:spcAft>
              <a:defRPr sz="900"/>
            </a:lvl1pPr>
          </a:lstStyle>
          <a:p>
            <a:pPr lvl="0"/>
            <a:r>
              <a:rPr lang="en-US"/>
              <a:t>Click to edit Master text styles</a:t>
            </a:r>
          </a:p>
        </p:txBody>
      </p:sp>
      <p:sp>
        <p:nvSpPr>
          <p:cNvPr id="7" name="Title Placeholder 1">
            <a:extLst>
              <a:ext uri="{FF2B5EF4-FFF2-40B4-BE49-F238E27FC236}">
                <a16:creationId xmlns:a16="http://schemas.microsoft.com/office/drawing/2014/main" id="{8CFE9674-04ED-4C53-9426-4EA385799FE2}"/>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395145191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501651" y="1665289"/>
            <a:ext cx="11165416" cy="4716463"/>
          </a:xfrm>
          <a:prstGeom prst="rect">
            <a:avLst/>
          </a:prstGeom>
        </p:spPr>
        <p:txBody>
          <a:bodyPr vert="horz" lIns="0" tIns="0" rIns="0" bIns="0" rtlCol="0">
            <a:noAutofit/>
          </a:bodyPr>
          <a:lstStyle>
            <a:lvl1pPr marL="0" indent="0" algn="l">
              <a:buFontTx/>
              <a:buNone/>
              <a:defRPr>
                <a:latin typeface="+mn-lt"/>
              </a:defRPr>
            </a:lvl1pPr>
            <a:lvl2pPr marL="139700" indent="-139700" algn="l">
              <a:buClrTx/>
              <a:buSzPct val="100000"/>
              <a:buFont typeface="Arial" panose="020B0604020202020204" pitchFamily="34" charset="0"/>
              <a:buChar char="•"/>
              <a:defRPr>
                <a:latin typeface="+mn-lt"/>
              </a:defRPr>
            </a:lvl2pPr>
            <a:lvl3pPr marL="304800" indent="-139700" algn="l">
              <a:buClrTx/>
              <a:buSzPct val="100000"/>
              <a:buFont typeface="Arial" panose="020B0604020202020204" pitchFamily="34" charset="0"/>
              <a:buChar char="−"/>
              <a:defRPr>
                <a:latin typeface="+mn-lt"/>
              </a:defRPr>
            </a:lvl3pPr>
            <a:lvl4pPr marL="469900" indent="-139700" algn="l">
              <a:buClrTx/>
              <a:buSzPct val="100000"/>
              <a:buFont typeface="Arial" panose="020B0604020202020204" pitchFamily="34" charset="0"/>
              <a:buChar char="◦"/>
              <a:defRPr>
                <a:latin typeface="+mn-lt"/>
              </a:defRPr>
            </a:lvl4pPr>
            <a:lvl5pPr marL="635000" indent="-139700" algn="l">
              <a:buClrTx/>
              <a:buSzPct val="100000"/>
              <a:buFont typeface="Arial" panose="020B0604020202020204" pitchFamily="34" charset="0"/>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2" name="Title 1">
            <a:extLst>
              <a:ext uri="{FF2B5EF4-FFF2-40B4-BE49-F238E27FC236}">
                <a16:creationId xmlns:a16="http://schemas.microsoft.com/office/drawing/2014/main" id="{491AA219-3285-40E3-9146-7A9E17B0F4D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2598281"/>
      </p:ext>
    </p:extLst>
  </p:cSld>
  <p:clrMapOvr>
    <a:masterClrMapping/>
  </p:clrMapOvr>
  <p:transition>
    <p:fade/>
  </p:transition>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01651" y="1665289"/>
            <a:ext cx="9277349" cy="4716463"/>
          </a:xfrm>
          <a:prstGeom prst="rect">
            <a:avLst/>
          </a:prstGeom>
        </p:spPr>
        <p:txBody>
          <a:bodyPr>
            <a:noAutofit/>
          </a:bodyPr>
          <a:lstStyle>
            <a:lvl1pPr marL="0" indent="0" algn="l">
              <a:buFontTx/>
              <a:buNone/>
              <a:tabLst>
                <a:tab pos="6729413" algn="r"/>
              </a:tabLst>
              <a:defRPr>
                <a:latin typeface="+mn-lt"/>
              </a:defRPr>
            </a:lvl1pPr>
            <a:lvl2pPr marL="139700" indent="-139700" algn="l">
              <a:buClrTx/>
              <a:buSzPct val="100000"/>
              <a:buFont typeface="Arial" panose="020B0604020202020204" pitchFamily="34" charset="0"/>
              <a:buChar char="•"/>
              <a:tabLst>
                <a:tab pos="6729413" algn="r"/>
              </a:tabLst>
              <a:defRPr>
                <a:latin typeface="+mn-lt"/>
              </a:defRPr>
            </a:lvl2pPr>
            <a:lvl3pPr marL="304800" indent="-139700" algn="l">
              <a:buClrTx/>
              <a:buSzPct val="100000"/>
              <a:buFont typeface="Arial" panose="020B0604020202020204" pitchFamily="34" charset="0"/>
              <a:buChar char="−"/>
              <a:tabLst>
                <a:tab pos="6729413" algn="r"/>
              </a:tabLst>
              <a:defRPr>
                <a:latin typeface="+mn-lt"/>
              </a:defRPr>
            </a:lvl3pPr>
            <a:lvl4pPr marL="469900" indent="-139700" algn="l">
              <a:buClrTx/>
              <a:buSzPct val="100000"/>
              <a:buFont typeface="Arial" panose="020B0604020202020204" pitchFamily="34" charset="0"/>
              <a:buChar char="◦"/>
              <a:tabLst>
                <a:tab pos="6729413" algn="r"/>
              </a:tabLst>
              <a:defRPr>
                <a:latin typeface="+mn-lt"/>
              </a:defRPr>
            </a:lvl4pPr>
            <a:lvl5pPr marL="635000" indent="-139700" algn="l">
              <a:buClrTx/>
              <a:buSzPct val="100000"/>
              <a:buFont typeface="Arial" panose="020B0604020202020204" pitchFamily="34" charset="0"/>
              <a:buChar char="−"/>
              <a:tabLst>
                <a:tab pos="5029200" algn="r"/>
              </a:tabLst>
              <a:defRPr baseline="0">
                <a:latin typeface="+mn-lt"/>
              </a:defRPr>
            </a:lvl5pPr>
            <a:lvl6pPr>
              <a:tabLst>
                <a:tab pos="6729413" algn="r"/>
              </a:tabLst>
              <a:defRPr/>
            </a:lvl6pPr>
            <a:lvl7pPr>
              <a:tabLst>
                <a:tab pos="6729413" algn="r"/>
              </a:tabLst>
              <a:defRPr/>
            </a:lvl7pPr>
            <a:lvl8pPr>
              <a:tabLst>
                <a:tab pos="6729413" algn="r"/>
              </a:tabLst>
              <a:defRPr/>
            </a:lvl8pPr>
            <a:lvl9pPr>
              <a:tabLst>
                <a:tab pos="6729413"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E56660C-D97A-4199-9DB7-D8D50E372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9569573"/>
      </p:ext>
    </p:extLst>
  </p:cSld>
  <p:clrMapOvr>
    <a:masterClrMapping/>
  </p:clrMapOvr>
  <p:transition>
    <p:fade/>
  </p:transition>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Letter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862256" y="405929"/>
            <a:ext cx="2804160" cy="1027760"/>
          </a:xfrm>
        </p:spPr>
        <p:txBody>
          <a:bodyPr>
            <a:noAutofit/>
          </a:bodyPr>
          <a:lstStyle>
            <a:lvl1pPr>
              <a:spcBef>
                <a:spcPts val="185"/>
              </a:spcBef>
              <a:defRPr sz="923">
                <a:solidFill>
                  <a:schemeClr val="tx1"/>
                </a:solidFill>
              </a:defRPr>
            </a:lvl1pPr>
            <a:lvl2pPr>
              <a:defRPr sz="969">
                <a:solidFill>
                  <a:schemeClr val="tx2"/>
                </a:solidFill>
              </a:defRPr>
            </a:lvl2pPr>
            <a:lvl3pPr>
              <a:defRPr sz="969">
                <a:solidFill>
                  <a:schemeClr val="tx2"/>
                </a:solidFill>
              </a:defRPr>
            </a:lvl3pPr>
            <a:lvl4pPr>
              <a:defRPr sz="923">
                <a:solidFill>
                  <a:schemeClr val="tx2"/>
                </a:solidFill>
              </a:defRPr>
            </a:lvl4pPr>
            <a:lvl5pPr>
              <a:defRPr sz="923">
                <a:solidFill>
                  <a:schemeClr val="tx2"/>
                </a:solidFill>
              </a:defRPr>
            </a:lvl5pPr>
          </a:lstStyle>
          <a:p>
            <a:pPr lvl="0"/>
            <a:r>
              <a:rPr lang="en-US"/>
              <a:t>Click to edit Master text styles</a:t>
            </a:r>
          </a:p>
        </p:txBody>
      </p:sp>
      <p:sp>
        <p:nvSpPr>
          <p:cNvPr id="7" name="Text Placeholder 6"/>
          <p:cNvSpPr>
            <a:spLocks noGrp="1"/>
          </p:cNvSpPr>
          <p:nvPr>
            <p:ph type="body" sz="quarter" idx="11"/>
          </p:nvPr>
        </p:nvSpPr>
        <p:spPr>
          <a:xfrm>
            <a:off x="495300" y="1665288"/>
            <a:ext cx="2796541" cy="4716462"/>
          </a:xfrm>
        </p:spPr>
        <p:txBody>
          <a:bodyPr>
            <a:noAutofit/>
          </a:bodyPr>
          <a:lstStyle>
            <a:lvl1pPr>
              <a:spcBef>
                <a:spcPts val="0"/>
              </a:spcBef>
              <a:spcAft>
                <a:spcPts val="554"/>
              </a:spcAft>
              <a:defRPr sz="1000"/>
            </a:lvl1pPr>
            <a:lvl2pPr>
              <a:spcBef>
                <a:spcPts val="277"/>
              </a:spcBef>
              <a:defRPr/>
            </a:lvl2pPr>
            <a:lvl3pPr>
              <a:spcBef>
                <a:spcPts val="277"/>
              </a:spcBef>
              <a:defRPr/>
            </a:lvl3pPr>
            <a:lvl4pPr>
              <a:spcBef>
                <a:spcPts val="277"/>
              </a:spcBef>
              <a:defRPr/>
            </a:lvl4pPr>
            <a:lvl5pPr>
              <a:spcBef>
                <a:spcPts val="277"/>
              </a:spcBef>
              <a:defRPr/>
            </a:lvl5pPr>
          </a:lstStyle>
          <a:p>
            <a:pPr lvl="0"/>
            <a:r>
              <a:rPr lang="en-US"/>
              <a:t>Click to edit Master text styles</a:t>
            </a:r>
          </a:p>
        </p:txBody>
      </p:sp>
      <p:sp>
        <p:nvSpPr>
          <p:cNvPr id="9" name="Text Placeholder 8"/>
          <p:cNvSpPr>
            <a:spLocks noGrp="1"/>
          </p:cNvSpPr>
          <p:nvPr>
            <p:ph type="body" sz="quarter" idx="12"/>
          </p:nvPr>
        </p:nvSpPr>
        <p:spPr>
          <a:xfrm>
            <a:off x="3780369" y="1665287"/>
            <a:ext cx="7916331" cy="4716461"/>
          </a:xfrm>
        </p:spPr>
        <p:txBody>
          <a:bodyPr>
            <a:noAutofit/>
          </a:bodyPr>
          <a:lstStyle>
            <a:lvl1pPr marL="0" indent="0" algn="l">
              <a:spcBef>
                <a:spcPts val="1662"/>
              </a:spcBef>
              <a:buFontTx/>
              <a:buNone/>
              <a:defRPr/>
            </a:lvl1pPr>
            <a:lvl2pPr marL="139700" indent="-139700" algn="l">
              <a:buClrTx/>
              <a:buSzPct val="100000"/>
              <a:buFont typeface="Arial" panose="020B0604020202020204" pitchFamily="34" charset="0"/>
              <a:buChar char="•"/>
              <a:defRPr/>
            </a:lvl2pPr>
            <a:lvl3pPr marL="304800" indent="-139700" algn="l">
              <a:buClrTx/>
              <a:buSzPct val="100000"/>
              <a:buFont typeface="Arial" panose="020B0604020202020204" pitchFamily="34" charset="0"/>
              <a:buChar char="−"/>
              <a:defRPr/>
            </a:lvl3pPr>
            <a:lvl4pPr marL="469900" indent="-139700" algn="l">
              <a:buClrTx/>
              <a:buSzPct val="100000"/>
              <a:buFont typeface="Arial" panose="020B0604020202020204" pitchFamily="34" charset="0"/>
              <a:buChar char="◦"/>
              <a:defRPr/>
            </a:lvl4pPr>
            <a:lvl5pPr marL="635000" indent="-139700" algn="l">
              <a:buClrTx/>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16" name="Group 15">
            <a:extLst>
              <a:ext uri="{FF2B5EF4-FFF2-40B4-BE49-F238E27FC236}">
                <a16:creationId xmlns:a16="http://schemas.microsoft.com/office/drawing/2014/main" id="{E7C54E12-F787-4B6D-B957-5BFB290BB220}"/>
              </a:ext>
            </a:extLst>
          </p:cNvPr>
          <p:cNvGrpSpPr>
            <a:grpSpLocks noChangeAspect="1"/>
          </p:cNvGrpSpPr>
          <p:nvPr/>
        </p:nvGrpSpPr>
        <p:grpSpPr>
          <a:xfrm>
            <a:off x="475325" y="457200"/>
            <a:ext cx="1998000" cy="374400"/>
            <a:chOff x="398463" y="404813"/>
            <a:chExt cx="1627187" cy="307976"/>
          </a:xfrm>
          <a:solidFill>
            <a:schemeClr val="tx1"/>
          </a:solidFill>
        </p:grpSpPr>
        <p:sp>
          <p:nvSpPr>
            <p:cNvPr id="17" name="Oval 5">
              <a:extLst>
                <a:ext uri="{FF2B5EF4-FFF2-40B4-BE49-F238E27FC236}">
                  <a16:creationId xmlns:a16="http://schemas.microsoft.com/office/drawing/2014/main" id="{ED842BC5-6476-461F-92C1-0BBC55269B55}"/>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8" name="Freeform 6">
              <a:extLst>
                <a:ext uri="{FF2B5EF4-FFF2-40B4-BE49-F238E27FC236}">
                  <a16:creationId xmlns:a16="http://schemas.microsoft.com/office/drawing/2014/main" id="{3D5047E5-5216-4426-B515-7CA53314816D}"/>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9" name="Rectangle 7">
              <a:extLst>
                <a:ext uri="{FF2B5EF4-FFF2-40B4-BE49-F238E27FC236}">
                  <a16:creationId xmlns:a16="http://schemas.microsoft.com/office/drawing/2014/main" id="{D0A93C1C-3209-487D-B5A2-563BA5D67CD3}"/>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8">
              <a:extLst>
                <a:ext uri="{FF2B5EF4-FFF2-40B4-BE49-F238E27FC236}">
                  <a16:creationId xmlns:a16="http://schemas.microsoft.com/office/drawing/2014/main" id="{8C70728D-0A6F-4BF8-A124-23D8A2DF3046}"/>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Rectangle 9">
              <a:extLst>
                <a:ext uri="{FF2B5EF4-FFF2-40B4-BE49-F238E27FC236}">
                  <a16:creationId xmlns:a16="http://schemas.microsoft.com/office/drawing/2014/main" id="{B2CEECF2-0C1E-4BBC-BE4A-BC449A26DC25}"/>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3" name="Rectangle 10">
              <a:extLst>
                <a:ext uri="{FF2B5EF4-FFF2-40B4-BE49-F238E27FC236}">
                  <a16:creationId xmlns:a16="http://schemas.microsoft.com/office/drawing/2014/main" id="{3B9E0F32-14A5-493D-83F2-F42588B9249B}"/>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4" name="Freeform 11">
              <a:extLst>
                <a:ext uri="{FF2B5EF4-FFF2-40B4-BE49-F238E27FC236}">
                  <a16:creationId xmlns:a16="http://schemas.microsoft.com/office/drawing/2014/main" id="{692FD902-0E73-43D0-B1B8-FA25CD54FE44}"/>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5" name="Freeform 12">
              <a:extLst>
                <a:ext uri="{FF2B5EF4-FFF2-40B4-BE49-F238E27FC236}">
                  <a16:creationId xmlns:a16="http://schemas.microsoft.com/office/drawing/2014/main" id="{BCD3C252-8F19-4706-8A09-E473846334F3}"/>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6" name="Freeform 13">
              <a:extLst>
                <a:ext uri="{FF2B5EF4-FFF2-40B4-BE49-F238E27FC236}">
                  <a16:creationId xmlns:a16="http://schemas.microsoft.com/office/drawing/2014/main" id="{32BC4765-ECD3-44BD-AD71-FC51A8134EE2}"/>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7" name="Freeform 14">
              <a:extLst>
                <a:ext uri="{FF2B5EF4-FFF2-40B4-BE49-F238E27FC236}">
                  <a16:creationId xmlns:a16="http://schemas.microsoft.com/office/drawing/2014/main" id="{E37FCFBA-6C21-49F1-BD1E-969002567CA9}"/>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grpSp>
        <p:nvGrpSpPr>
          <p:cNvPr id="20" name="Group 19">
            <a:extLst>
              <a:ext uri="{FF2B5EF4-FFF2-40B4-BE49-F238E27FC236}">
                <a16:creationId xmlns:a16="http://schemas.microsoft.com/office/drawing/2014/main" id="{1329D6D4-38CD-4379-9FC6-B6687A49C859}"/>
              </a:ext>
            </a:extLst>
          </p:cNvPr>
          <p:cNvGrpSpPr>
            <a:grpSpLocks noChangeAspect="1"/>
          </p:cNvGrpSpPr>
          <p:nvPr/>
        </p:nvGrpSpPr>
        <p:grpSpPr>
          <a:xfrm>
            <a:off x="475325" y="457200"/>
            <a:ext cx="1998000" cy="374400"/>
            <a:chOff x="398463" y="404813"/>
            <a:chExt cx="1627187" cy="307976"/>
          </a:xfrm>
          <a:solidFill>
            <a:schemeClr val="tx1"/>
          </a:solidFill>
        </p:grpSpPr>
        <p:sp>
          <p:nvSpPr>
            <p:cNvPr id="21" name="Oval 5">
              <a:extLst>
                <a:ext uri="{FF2B5EF4-FFF2-40B4-BE49-F238E27FC236}">
                  <a16:creationId xmlns:a16="http://schemas.microsoft.com/office/drawing/2014/main" id="{AE6ED15D-2C57-4909-970A-202D915A4F34}"/>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Freeform 6">
              <a:extLst>
                <a:ext uri="{FF2B5EF4-FFF2-40B4-BE49-F238E27FC236}">
                  <a16:creationId xmlns:a16="http://schemas.microsoft.com/office/drawing/2014/main" id="{5BD4E32B-226F-46EB-B601-3856A02B70FB}"/>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Rectangle 7">
              <a:extLst>
                <a:ext uri="{FF2B5EF4-FFF2-40B4-BE49-F238E27FC236}">
                  <a16:creationId xmlns:a16="http://schemas.microsoft.com/office/drawing/2014/main" id="{0F1AAD0C-B296-45B7-9E5A-20BD2877012A}"/>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8">
              <a:extLst>
                <a:ext uri="{FF2B5EF4-FFF2-40B4-BE49-F238E27FC236}">
                  <a16:creationId xmlns:a16="http://schemas.microsoft.com/office/drawing/2014/main" id="{FD121C73-5C5C-4360-8EB5-E75E90671D93}"/>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9">
              <a:extLst>
                <a:ext uri="{FF2B5EF4-FFF2-40B4-BE49-F238E27FC236}">
                  <a16:creationId xmlns:a16="http://schemas.microsoft.com/office/drawing/2014/main" id="{7820EBA0-29B2-457F-8C42-C6999B8C215E}"/>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Rectangle 10">
              <a:extLst>
                <a:ext uri="{FF2B5EF4-FFF2-40B4-BE49-F238E27FC236}">
                  <a16:creationId xmlns:a16="http://schemas.microsoft.com/office/drawing/2014/main" id="{6AA7EA11-CDBF-464E-9243-90C6230956F8}"/>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1">
              <a:extLst>
                <a:ext uri="{FF2B5EF4-FFF2-40B4-BE49-F238E27FC236}">
                  <a16:creationId xmlns:a16="http://schemas.microsoft.com/office/drawing/2014/main" id="{B624E1B1-6657-49A0-B80A-E1FD4DF1BAC9}"/>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2">
              <a:extLst>
                <a:ext uri="{FF2B5EF4-FFF2-40B4-BE49-F238E27FC236}">
                  <a16:creationId xmlns:a16="http://schemas.microsoft.com/office/drawing/2014/main" id="{E86B2E42-0E10-4A70-B9EF-DB7E343E48ED}"/>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3">
              <a:extLst>
                <a:ext uri="{FF2B5EF4-FFF2-40B4-BE49-F238E27FC236}">
                  <a16:creationId xmlns:a16="http://schemas.microsoft.com/office/drawing/2014/main" id="{280D859B-0685-4D23-B179-9E42323AB7D0}"/>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4">
              <a:extLst>
                <a:ext uri="{FF2B5EF4-FFF2-40B4-BE49-F238E27FC236}">
                  <a16:creationId xmlns:a16="http://schemas.microsoft.com/office/drawing/2014/main" id="{B7BF240D-03CC-44FA-B191-E59014FCD7D1}"/>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grpSp>
        <p:nvGrpSpPr>
          <p:cNvPr id="38" name="Group 37">
            <a:extLst>
              <a:ext uri="{FF2B5EF4-FFF2-40B4-BE49-F238E27FC236}">
                <a16:creationId xmlns:a16="http://schemas.microsoft.com/office/drawing/2014/main" id="{1A2DCA97-92B7-4E52-BE6A-904A9D22F29A}"/>
              </a:ext>
            </a:extLst>
          </p:cNvPr>
          <p:cNvGrpSpPr>
            <a:grpSpLocks noChangeAspect="1"/>
          </p:cNvGrpSpPr>
          <p:nvPr userDrawn="1"/>
        </p:nvGrpSpPr>
        <p:grpSpPr>
          <a:xfrm>
            <a:off x="475325" y="457200"/>
            <a:ext cx="1998000" cy="374400"/>
            <a:chOff x="398463" y="404813"/>
            <a:chExt cx="1627187" cy="307976"/>
          </a:xfrm>
          <a:solidFill>
            <a:schemeClr val="tx1"/>
          </a:solidFill>
        </p:grpSpPr>
        <p:sp>
          <p:nvSpPr>
            <p:cNvPr id="39" name="Oval 5">
              <a:extLst>
                <a:ext uri="{FF2B5EF4-FFF2-40B4-BE49-F238E27FC236}">
                  <a16:creationId xmlns:a16="http://schemas.microsoft.com/office/drawing/2014/main" id="{02A83B32-097D-4E01-B3A8-77C48385959D}"/>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0" name="Freeform 6">
              <a:extLst>
                <a:ext uri="{FF2B5EF4-FFF2-40B4-BE49-F238E27FC236}">
                  <a16:creationId xmlns:a16="http://schemas.microsoft.com/office/drawing/2014/main" id="{30E27498-E91D-41E0-A196-9E2FB8692F41}"/>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1" name="Rectangle 7">
              <a:extLst>
                <a:ext uri="{FF2B5EF4-FFF2-40B4-BE49-F238E27FC236}">
                  <a16:creationId xmlns:a16="http://schemas.microsoft.com/office/drawing/2014/main" id="{524DBE99-D543-47AC-A2B6-25395BDB7D69}"/>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2" name="Freeform 8">
              <a:extLst>
                <a:ext uri="{FF2B5EF4-FFF2-40B4-BE49-F238E27FC236}">
                  <a16:creationId xmlns:a16="http://schemas.microsoft.com/office/drawing/2014/main" id="{209C606A-12E7-40E3-A6B8-DEE79173C9BA}"/>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3" name="Rectangle 9">
              <a:extLst>
                <a:ext uri="{FF2B5EF4-FFF2-40B4-BE49-F238E27FC236}">
                  <a16:creationId xmlns:a16="http://schemas.microsoft.com/office/drawing/2014/main" id="{73ED221B-16E3-4EBE-8EBC-9F66E803CB33}"/>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4" name="Rectangle 10">
              <a:extLst>
                <a:ext uri="{FF2B5EF4-FFF2-40B4-BE49-F238E27FC236}">
                  <a16:creationId xmlns:a16="http://schemas.microsoft.com/office/drawing/2014/main" id="{0D697A95-88D2-47F0-B4DF-915E2EDEDB55}"/>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5" name="Freeform 11">
              <a:extLst>
                <a:ext uri="{FF2B5EF4-FFF2-40B4-BE49-F238E27FC236}">
                  <a16:creationId xmlns:a16="http://schemas.microsoft.com/office/drawing/2014/main" id="{960B0F46-3D82-4FFC-B9BB-9D5BF8DA27BA}"/>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6" name="Freeform 12">
              <a:extLst>
                <a:ext uri="{FF2B5EF4-FFF2-40B4-BE49-F238E27FC236}">
                  <a16:creationId xmlns:a16="http://schemas.microsoft.com/office/drawing/2014/main" id="{DBC1DB9C-3617-4E82-B521-DF02390A435D}"/>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7" name="Freeform 13">
              <a:extLst>
                <a:ext uri="{FF2B5EF4-FFF2-40B4-BE49-F238E27FC236}">
                  <a16:creationId xmlns:a16="http://schemas.microsoft.com/office/drawing/2014/main" id="{265776A6-2E98-464E-8730-90C3148BA8A2}"/>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8" name="Freeform 14">
              <a:extLst>
                <a:ext uri="{FF2B5EF4-FFF2-40B4-BE49-F238E27FC236}">
                  <a16:creationId xmlns:a16="http://schemas.microsoft.com/office/drawing/2014/main" id="{44252080-8419-4833-996E-5F1D7B09FF42}"/>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1981866816"/>
      </p:ext>
    </p:extLst>
  </p:cSld>
  <p:clrMapOvr>
    <a:masterClrMapping/>
  </p:clrMapOvr>
  <p:transition>
    <p:fade/>
  </p:transition>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450351" y="1665288"/>
            <a:ext cx="6240000" cy="4716463"/>
          </a:xfrm>
        </p:spPr>
        <p:txBody>
          <a:bodyPr>
            <a:noAutofit/>
          </a:bodyPr>
          <a:lstStyle/>
          <a:p>
            <a:r>
              <a:rPr lang="en-US" noProof="0"/>
              <a:t>Click icon to add picture</a:t>
            </a:r>
          </a:p>
        </p:txBody>
      </p:sp>
      <p:sp>
        <p:nvSpPr>
          <p:cNvPr id="6" name="Content Placeholder 3"/>
          <p:cNvSpPr>
            <a:spLocks noGrp="1"/>
          </p:cNvSpPr>
          <p:nvPr>
            <p:ph sz="quarter" idx="10"/>
          </p:nvPr>
        </p:nvSpPr>
        <p:spPr>
          <a:xfrm>
            <a:off x="501651" y="1665289"/>
            <a:ext cx="4456429" cy="4716463"/>
          </a:xfrm>
          <a:prstGeom prst="rect">
            <a:avLst/>
          </a:prstGeom>
        </p:spPr>
        <p:txBody>
          <a:bodyPr>
            <a:noAutofit/>
          </a:bodyPr>
          <a:lstStyle>
            <a:lvl1pPr marL="0" indent="0" algn="l">
              <a:buFontTx/>
              <a:buNone/>
              <a:tabLst>
                <a:tab pos="5029200" algn="r"/>
              </a:tabLst>
              <a:defRPr>
                <a:latin typeface="+mn-lt"/>
              </a:defRPr>
            </a:lvl1pPr>
            <a:lvl2pPr marL="139700" indent="-139700" algn="l">
              <a:buClrTx/>
              <a:buSzPct val="100000"/>
              <a:buFont typeface="Arial" panose="020B0604020202020204" pitchFamily="34" charset="0"/>
              <a:buChar char="•"/>
              <a:tabLst>
                <a:tab pos="5029200" algn="r"/>
              </a:tabLst>
              <a:defRPr>
                <a:latin typeface="+mn-lt"/>
              </a:defRPr>
            </a:lvl2pPr>
            <a:lvl3pPr marL="304800" indent="-139700" algn="l">
              <a:buClrTx/>
              <a:buSzPct val="100000"/>
              <a:buFont typeface="Arial" panose="020B0604020202020204" pitchFamily="34" charset="0"/>
              <a:buChar char="−"/>
              <a:tabLst>
                <a:tab pos="5029200" algn="r"/>
              </a:tabLst>
              <a:defRPr>
                <a:latin typeface="+mn-lt"/>
              </a:defRPr>
            </a:lvl3pPr>
            <a:lvl4pPr marL="469900" indent="-139700" algn="l">
              <a:buClrTx/>
              <a:buSzPct val="100000"/>
              <a:buFont typeface="Arial" panose="020B0604020202020204" pitchFamily="34" charset="0"/>
              <a:buChar char="◦"/>
              <a:tabLst>
                <a:tab pos="5029200" algn="r"/>
              </a:tabLst>
              <a:defRPr>
                <a:latin typeface="+mn-lt"/>
              </a:defRPr>
            </a:lvl4pPr>
            <a:lvl5pPr marL="635000" indent="-139700" algn="l">
              <a:buClrTx/>
              <a:buSzPct val="100000"/>
              <a:buFont typeface="Arial" panose="020B0604020202020204" pitchFamily="34" charset="0"/>
              <a:buChar char="−"/>
              <a:tabLst>
                <a:tab pos="5029200" algn="r"/>
              </a:tabLst>
              <a:defRPr baseline="0">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65632EF4-0628-41B2-82A6-C4B3B13042F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6649956"/>
      </p:ext>
    </p:extLst>
  </p:cSld>
  <p:clrMapOvr>
    <a:masterClrMapping/>
  </p:clrMapOvr>
  <p:transition>
    <p:fade/>
  </p:transition>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501651" y="1665289"/>
            <a:ext cx="5305579" cy="4716461"/>
          </a:xfrm>
          <a:prstGeom prst="rect">
            <a:avLst/>
          </a:prstGeom>
        </p:spPr>
        <p:txBody>
          <a:bodyPr>
            <a:noAutofit/>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p:cNvSpPr>
            <a:spLocks noGrp="1"/>
          </p:cNvSpPr>
          <p:nvPr>
            <p:ph sz="quarter" idx="20"/>
          </p:nvPr>
        </p:nvSpPr>
        <p:spPr>
          <a:xfrm>
            <a:off x="6381539" y="1665289"/>
            <a:ext cx="5322781" cy="4716461"/>
          </a:xfrm>
          <a:prstGeom prst="rect">
            <a:avLst/>
          </a:prstGeom>
        </p:spPr>
        <p:txBody>
          <a:bodyPr>
            <a:noAutofit/>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8A9CD2DA-AA83-4DCB-8501-DE5878CC0B8A}"/>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2" name="Title 1">
            <a:extLst>
              <a:ext uri="{FF2B5EF4-FFF2-40B4-BE49-F238E27FC236}">
                <a16:creationId xmlns:a16="http://schemas.microsoft.com/office/drawing/2014/main" id="{5FCB6144-2726-4520-8393-B7B337E0F7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9112816"/>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501652" y="1665289"/>
            <a:ext cx="5355165" cy="4455725"/>
          </a:xfrm>
          <a:prstGeom prst="rect">
            <a:avLst/>
          </a:prstGeom>
        </p:spPr>
        <p:txBody>
          <a:bodyPr>
            <a:noAutofit/>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hart Placeholder 2"/>
          <p:cNvSpPr>
            <a:spLocks noGrp="1"/>
          </p:cNvSpPr>
          <p:nvPr>
            <p:ph type="chart" sz="quarter" idx="21"/>
          </p:nvPr>
        </p:nvSpPr>
        <p:spPr>
          <a:xfrm>
            <a:off x="6341223" y="2125013"/>
            <a:ext cx="5349128" cy="3996000"/>
          </a:xfrm>
        </p:spPr>
        <p:txBody>
          <a:bodyPr>
            <a:noAutofit/>
          </a:bodyPr>
          <a:lstStyle/>
          <a:p>
            <a:r>
              <a:rPr lang="en-US" noProof="0"/>
              <a:t>Click icon to add chart</a:t>
            </a:r>
          </a:p>
        </p:txBody>
      </p:sp>
      <p:sp>
        <p:nvSpPr>
          <p:cNvPr id="6" name="Text Placeholder 5"/>
          <p:cNvSpPr>
            <a:spLocks noGrp="1"/>
          </p:cNvSpPr>
          <p:nvPr>
            <p:ph type="body" sz="quarter" idx="22"/>
          </p:nvPr>
        </p:nvSpPr>
        <p:spPr>
          <a:xfrm>
            <a:off x="6341223" y="1665288"/>
            <a:ext cx="5349128" cy="420687"/>
          </a:xfrm>
        </p:spPr>
        <p:txBody>
          <a:bodyPr>
            <a:noAutofit/>
          </a:bodyPr>
          <a:lstStyle/>
          <a:p>
            <a:pPr lvl="0"/>
            <a:r>
              <a:rPr lang="en-US" noProof="0"/>
              <a:t>Click to edit Master text styles</a:t>
            </a:r>
          </a:p>
        </p:txBody>
      </p:sp>
      <p:sp>
        <p:nvSpPr>
          <p:cNvPr id="15" name="Text Placeholder 7"/>
          <p:cNvSpPr>
            <a:spLocks noGrp="1"/>
          </p:cNvSpPr>
          <p:nvPr>
            <p:ph type="body" sz="quarter" idx="23"/>
          </p:nvPr>
        </p:nvSpPr>
        <p:spPr>
          <a:xfrm>
            <a:off x="501650" y="6121014"/>
            <a:ext cx="11188700" cy="260737"/>
          </a:xfrm>
        </p:spPr>
        <p:txBody>
          <a:bodyPr>
            <a:noAutofit/>
          </a:bodyPr>
          <a:lstStyle>
            <a:lvl1pPr>
              <a:spcAft>
                <a:spcPts val="0"/>
              </a:spcAft>
              <a:defRPr sz="900"/>
            </a:lvl1pPr>
          </a:lstStyle>
          <a:p>
            <a:pPr lvl="0"/>
            <a:r>
              <a:rPr lang="en-US"/>
              <a:t>Click to edit Master text styles</a:t>
            </a:r>
          </a:p>
        </p:txBody>
      </p:sp>
      <p:sp>
        <p:nvSpPr>
          <p:cNvPr id="8" name="Text Placeholder 8">
            <a:extLst>
              <a:ext uri="{FF2B5EF4-FFF2-40B4-BE49-F238E27FC236}">
                <a16:creationId xmlns:a16="http://schemas.microsoft.com/office/drawing/2014/main" id="{E911C489-B226-49BC-B069-119CF8BC96EF}"/>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9" name="Title Placeholder 1">
            <a:extLst>
              <a:ext uri="{FF2B5EF4-FFF2-40B4-BE49-F238E27FC236}">
                <a16:creationId xmlns:a16="http://schemas.microsoft.com/office/drawing/2014/main" id="{F47218A4-44FE-4E96-A903-7AD44AF4E8DB}"/>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181769725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341221" y="2125013"/>
            <a:ext cx="5349129" cy="3996000"/>
          </a:xfrm>
        </p:spPr>
        <p:txBody>
          <a:bodyPr>
            <a:noAutofit/>
          </a:bodyPr>
          <a:lstStyle/>
          <a:p>
            <a:r>
              <a:rPr lang="en-US"/>
              <a:t>Click icon to add chart</a:t>
            </a:r>
            <a:endParaRPr lang="en-GB"/>
          </a:p>
        </p:txBody>
      </p:sp>
      <p:sp>
        <p:nvSpPr>
          <p:cNvPr id="6" name="Text Placeholder 5"/>
          <p:cNvSpPr>
            <a:spLocks noGrp="1"/>
          </p:cNvSpPr>
          <p:nvPr>
            <p:ph type="body" sz="quarter" idx="22"/>
          </p:nvPr>
        </p:nvSpPr>
        <p:spPr>
          <a:xfrm>
            <a:off x="6341222" y="1665288"/>
            <a:ext cx="5349129" cy="420687"/>
          </a:xfrm>
        </p:spPr>
        <p:txBody>
          <a:bodyPr>
            <a:noAutofit/>
          </a:bodyPr>
          <a:lstStyle/>
          <a:p>
            <a:pPr lvl="0"/>
            <a:r>
              <a:rPr lang="en-US" noProof="0"/>
              <a:t>Click to edit Master text styles</a:t>
            </a:r>
          </a:p>
        </p:txBody>
      </p:sp>
      <p:sp>
        <p:nvSpPr>
          <p:cNvPr id="15" name="Text Placeholder 7"/>
          <p:cNvSpPr>
            <a:spLocks noGrp="1"/>
          </p:cNvSpPr>
          <p:nvPr>
            <p:ph type="body" sz="quarter" idx="23"/>
          </p:nvPr>
        </p:nvSpPr>
        <p:spPr>
          <a:xfrm>
            <a:off x="501649" y="6121014"/>
            <a:ext cx="11165419" cy="260737"/>
          </a:xfrm>
        </p:spPr>
        <p:txBody>
          <a:bodyPr>
            <a:noAutofit/>
          </a:bodyPr>
          <a:lstStyle>
            <a:lvl1pPr>
              <a:spcAft>
                <a:spcPts val="0"/>
              </a:spcAft>
              <a:defRPr sz="900"/>
            </a:lvl1pPr>
          </a:lstStyle>
          <a:p>
            <a:pPr lvl="0"/>
            <a:r>
              <a:rPr lang="en-US"/>
              <a:t>Click to edit Master text styles</a:t>
            </a:r>
          </a:p>
        </p:txBody>
      </p:sp>
      <p:sp>
        <p:nvSpPr>
          <p:cNvPr id="9" name="Chart Placeholder 2"/>
          <p:cNvSpPr>
            <a:spLocks noGrp="1"/>
          </p:cNvSpPr>
          <p:nvPr>
            <p:ph type="chart" sz="quarter" idx="24"/>
          </p:nvPr>
        </p:nvSpPr>
        <p:spPr>
          <a:xfrm>
            <a:off x="501650" y="2125013"/>
            <a:ext cx="5349240" cy="3996000"/>
          </a:xfrm>
        </p:spPr>
        <p:txBody>
          <a:bodyPr>
            <a:noAutofit/>
          </a:bodyPr>
          <a:lstStyle/>
          <a:p>
            <a:r>
              <a:rPr lang="en-US"/>
              <a:t>Click icon to add chart</a:t>
            </a:r>
            <a:endParaRPr lang="en-GB"/>
          </a:p>
        </p:txBody>
      </p:sp>
      <p:sp>
        <p:nvSpPr>
          <p:cNvPr id="12" name="Text Placeholder 5"/>
          <p:cNvSpPr>
            <a:spLocks noGrp="1"/>
          </p:cNvSpPr>
          <p:nvPr>
            <p:ph type="body" sz="quarter" idx="25"/>
          </p:nvPr>
        </p:nvSpPr>
        <p:spPr>
          <a:xfrm>
            <a:off x="501649" y="1665288"/>
            <a:ext cx="5349240" cy="420687"/>
          </a:xfrm>
        </p:spPr>
        <p:txBody>
          <a:bodyPr>
            <a:noAutofit/>
          </a:bodyPr>
          <a:lstStyle/>
          <a:p>
            <a:pPr lvl="0"/>
            <a:r>
              <a:rPr lang="en-US" noProof="0"/>
              <a:t>Click to edit Master text styles</a:t>
            </a:r>
          </a:p>
        </p:txBody>
      </p:sp>
      <p:sp>
        <p:nvSpPr>
          <p:cNvPr id="10" name="Text Placeholder 8">
            <a:extLst>
              <a:ext uri="{FF2B5EF4-FFF2-40B4-BE49-F238E27FC236}">
                <a16:creationId xmlns:a16="http://schemas.microsoft.com/office/drawing/2014/main" id="{5D528E1B-5BDF-48B1-B9CD-A31A99631297}"/>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14" name="Title Placeholder 1">
            <a:extLst>
              <a:ext uri="{FF2B5EF4-FFF2-40B4-BE49-F238E27FC236}">
                <a16:creationId xmlns:a16="http://schemas.microsoft.com/office/drawing/2014/main" id="{56A696DA-71F5-44D5-B231-17F470D2F6A5}"/>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1615390908"/>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501650" y="1665289"/>
            <a:ext cx="4431857" cy="4716463"/>
          </a:xfrm>
          <a:prstGeom prst="rect">
            <a:avLst/>
          </a:prstGeom>
        </p:spPr>
        <p:txBody>
          <a:bodyPr>
            <a:noAutofit/>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3"/>
          <p:cNvSpPr>
            <a:spLocks noGrp="1"/>
          </p:cNvSpPr>
          <p:nvPr>
            <p:ph sz="quarter" idx="16"/>
          </p:nvPr>
        </p:nvSpPr>
        <p:spPr>
          <a:xfrm>
            <a:off x="5450349" y="1665289"/>
            <a:ext cx="6240000" cy="4716463"/>
          </a:xfrm>
          <a:prstGeom prst="rect">
            <a:avLst/>
          </a:prstGeom>
        </p:spPr>
        <p:txBody>
          <a:bodyPr>
            <a:noAutofit/>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a:extLst>
              <a:ext uri="{FF2B5EF4-FFF2-40B4-BE49-F238E27FC236}">
                <a16:creationId xmlns:a16="http://schemas.microsoft.com/office/drawing/2014/main" id="{5DCFBECF-F261-4066-B77C-A1FCF54AA07F}"/>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11" name="Title Placeholder 1">
            <a:extLst>
              <a:ext uri="{FF2B5EF4-FFF2-40B4-BE49-F238E27FC236}">
                <a16:creationId xmlns:a16="http://schemas.microsoft.com/office/drawing/2014/main" id="{6E9BEEDA-6F6F-4BD9-B1D8-9731D1B037A6}"/>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3089201778"/>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577882" y="1658680"/>
            <a:ext cx="4112468" cy="4723072"/>
          </a:xfrm>
          <a:prstGeom prst="rect">
            <a:avLst/>
          </a:prstGeom>
        </p:spPr>
        <p:txBody>
          <a:bodyPr>
            <a:noAutofit/>
          </a:bodyPr>
          <a:lstStyle>
            <a:lvl1pPr>
              <a:tabLst>
                <a:tab pos="5029200" algn="r"/>
              </a:tabLst>
              <a:defRPr sz="2100">
                <a:solidFill>
                  <a:schemeClr val="accent3"/>
                </a:solidFill>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p:txBody>
      </p:sp>
      <p:sp>
        <p:nvSpPr>
          <p:cNvPr id="8" name="Content Placeholder 3"/>
          <p:cNvSpPr>
            <a:spLocks noGrp="1"/>
          </p:cNvSpPr>
          <p:nvPr>
            <p:ph sz="quarter" idx="16"/>
          </p:nvPr>
        </p:nvSpPr>
        <p:spPr>
          <a:xfrm>
            <a:off x="501651" y="1665288"/>
            <a:ext cx="6506348" cy="4716462"/>
          </a:xfrm>
          <a:prstGeom prst="rect">
            <a:avLst/>
          </a:prstGeom>
        </p:spPr>
        <p:txBody>
          <a:bodyPr>
            <a:noAutofit/>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a:extLst>
              <a:ext uri="{FF2B5EF4-FFF2-40B4-BE49-F238E27FC236}">
                <a16:creationId xmlns:a16="http://schemas.microsoft.com/office/drawing/2014/main" id="{68009483-F3D1-4AD9-8031-CEB4620DB873}"/>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11" name="Title Placeholder 1">
            <a:extLst>
              <a:ext uri="{FF2B5EF4-FFF2-40B4-BE49-F238E27FC236}">
                <a16:creationId xmlns:a16="http://schemas.microsoft.com/office/drawing/2014/main" id="{51FE75E2-F986-4CD3-8A43-338DEE272CB9}"/>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3704852989"/>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504000" y="2051999"/>
            <a:ext cx="3549549" cy="4069014"/>
          </a:xfrm>
          <a:prstGeom prst="rect">
            <a:avLst/>
          </a:prstGeom>
        </p:spPr>
        <p:txBody>
          <a:bodyPr>
            <a:noAutofit/>
          </a:bodyPr>
          <a:lstStyle/>
          <a:p>
            <a:r>
              <a:rPr lang="en-US" noProof="0"/>
              <a:t>Click icon to add chart</a:t>
            </a:r>
          </a:p>
        </p:txBody>
      </p:sp>
      <p:sp>
        <p:nvSpPr>
          <p:cNvPr id="18" name="Text Placeholder 8"/>
          <p:cNvSpPr>
            <a:spLocks noGrp="1"/>
          </p:cNvSpPr>
          <p:nvPr>
            <p:ph type="body" sz="quarter" idx="18"/>
          </p:nvPr>
        </p:nvSpPr>
        <p:spPr>
          <a:xfrm>
            <a:off x="501650" y="1659145"/>
            <a:ext cx="3549549" cy="392112"/>
          </a:xfrm>
        </p:spPr>
        <p:txBody>
          <a:bodyPr>
            <a:noAutofit/>
          </a:bodyPr>
          <a:lstStyle/>
          <a:p>
            <a:pPr lvl="0"/>
            <a:r>
              <a:rPr lang="en-US" noProof="0"/>
              <a:t>Click to edit Master text styles</a:t>
            </a:r>
          </a:p>
        </p:txBody>
      </p:sp>
      <p:sp>
        <p:nvSpPr>
          <p:cNvPr id="7" name="Chart Placeholder 3"/>
          <p:cNvSpPr>
            <a:spLocks noGrp="1"/>
          </p:cNvSpPr>
          <p:nvPr>
            <p:ph type="chart" sz="quarter" idx="19"/>
          </p:nvPr>
        </p:nvSpPr>
        <p:spPr>
          <a:xfrm>
            <a:off x="4322401" y="2051999"/>
            <a:ext cx="3549549" cy="4069014"/>
          </a:xfrm>
          <a:prstGeom prst="rect">
            <a:avLst/>
          </a:prstGeom>
        </p:spPr>
        <p:txBody>
          <a:bodyPr>
            <a:noAutofit/>
          </a:bodyPr>
          <a:lstStyle/>
          <a:p>
            <a:r>
              <a:rPr lang="en-US" noProof="0"/>
              <a:t>Click icon to add chart</a:t>
            </a:r>
          </a:p>
        </p:txBody>
      </p:sp>
      <p:sp>
        <p:nvSpPr>
          <p:cNvPr id="8" name="Text Placeholder 8"/>
          <p:cNvSpPr>
            <a:spLocks noGrp="1"/>
          </p:cNvSpPr>
          <p:nvPr>
            <p:ph type="body" sz="quarter" idx="20"/>
          </p:nvPr>
        </p:nvSpPr>
        <p:spPr>
          <a:xfrm>
            <a:off x="4321226" y="1659145"/>
            <a:ext cx="3549549" cy="392112"/>
          </a:xfrm>
        </p:spPr>
        <p:txBody>
          <a:bodyPr>
            <a:noAutofit/>
          </a:bodyPr>
          <a:lstStyle/>
          <a:p>
            <a:pPr lvl="0"/>
            <a:r>
              <a:rPr lang="en-US" noProof="0"/>
              <a:t>Click to edit Master text styles</a:t>
            </a:r>
          </a:p>
        </p:txBody>
      </p:sp>
      <p:sp>
        <p:nvSpPr>
          <p:cNvPr id="9" name="Chart Placeholder 3"/>
          <p:cNvSpPr>
            <a:spLocks noGrp="1"/>
          </p:cNvSpPr>
          <p:nvPr>
            <p:ph type="chart" sz="quarter" idx="21"/>
          </p:nvPr>
        </p:nvSpPr>
        <p:spPr>
          <a:xfrm>
            <a:off x="8140801" y="2051999"/>
            <a:ext cx="3549549" cy="4069014"/>
          </a:xfrm>
          <a:prstGeom prst="rect">
            <a:avLst/>
          </a:prstGeom>
        </p:spPr>
        <p:txBody>
          <a:bodyPr>
            <a:noAutofit/>
          </a:bodyPr>
          <a:lstStyle/>
          <a:p>
            <a:r>
              <a:rPr lang="en-US" noProof="0"/>
              <a:t>Click icon to add chart</a:t>
            </a:r>
          </a:p>
        </p:txBody>
      </p:sp>
      <p:sp>
        <p:nvSpPr>
          <p:cNvPr id="10" name="Text Placeholder 8"/>
          <p:cNvSpPr>
            <a:spLocks noGrp="1"/>
          </p:cNvSpPr>
          <p:nvPr>
            <p:ph type="body" sz="quarter" idx="22"/>
          </p:nvPr>
        </p:nvSpPr>
        <p:spPr>
          <a:xfrm>
            <a:off x="8140801" y="1659145"/>
            <a:ext cx="3549549" cy="398256"/>
          </a:xfrm>
        </p:spPr>
        <p:txBody>
          <a:bodyPr>
            <a:noAutofit/>
          </a:bodyPr>
          <a:lstStyle/>
          <a:p>
            <a:pPr lvl="0"/>
            <a:r>
              <a:rPr lang="en-US" noProof="0"/>
              <a:t>Click to edit Master text styles</a:t>
            </a:r>
          </a:p>
        </p:txBody>
      </p:sp>
      <p:sp>
        <p:nvSpPr>
          <p:cNvPr id="12" name="Text Placeholder 7"/>
          <p:cNvSpPr>
            <a:spLocks noGrp="1"/>
          </p:cNvSpPr>
          <p:nvPr>
            <p:ph type="body" sz="quarter" idx="23"/>
          </p:nvPr>
        </p:nvSpPr>
        <p:spPr>
          <a:xfrm>
            <a:off x="501649" y="6121014"/>
            <a:ext cx="11165419" cy="260737"/>
          </a:xfrm>
        </p:spPr>
        <p:txBody>
          <a:bodyPr>
            <a:noAutofit/>
          </a:bodyPr>
          <a:lstStyle>
            <a:lvl1pPr>
              <a:spcAft>
                <a:spcPts val="0"/>
              </a:spcAft>
              <a:defRPr sz="900"/>
            </a:lvl1pPr>
          </a:lstStyle>
          <a:p>
            <a:pPr lvl="0"/>
            <a:r>
              <a:rPr lang="en-US" noProof="0"/>
              <a:t>Click to edit Master text styles</a:t>
            </a:r>
          </a:p>
        </p:txBody>
      </p:sp>
      <p:sp>
        <p:nvSpPr>
          <p:cNvPr id="11" name="Text Placeholder 8">
            <a:extLst>
              <a:ext uri="{FF2B5EF4-FFF2-40B4-BE49-F238E27FC236}">
                <a16:creationId xmlns:a16="http://schemas.microsoft.com/office/drawing/2014/main" id="{F3BAE7D4-2DCE-493F-8804-6735FFDC6D71}"/>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13" name="Title Placeholder 1">
            <a:extLst>
              <a:ext uri="{FF2B5EF4-FFF2-40B4-BE49-F238E27FC236}">
                <a16:creationId xmlns:a16="http://schemas.microsoft.com/office/drawing/2014/main" id="{0AA8666D-884E-4CE4-A16C-E06A6E0BAE3D}"/>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2467968595"/>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501649" y="1674086"/>
            <a:ext cx="2712000" cy="1260000"/>
          </a:xfrm>
        </p:spPr>
        <p:txBody>
          <a:bodyPr lIns="0" tIns="0" rIns="0" bIns="0">
            <a:noAutofit/>
          </a:bodyPr>
          <a:lstStyle/>
          <a:p>
            <a:r>
              <a:rPr lang="en-US" noProof="0"/>
              <a:t>Click icon to add picture</a:t>
            </a:r>
          </a:p>
        </p:txBody>
      </p:sp>
      <p:sp>
        <p:nvSpPr>
          <p:cNvPr id="5" name="Picture Placeholder 6"/>
          <p:cNvSpPr>
            <a:spLocks noGrp="1"/>
          </p:cNvSpPr>
          <p:nvPr>
            <p:ph type="pic" sz="quarter" idx="14"/>
          </p:nvPr>
        </p:nvSpPr>
        <p:spPr>
          <a:xfrm>
            <a:off x="3327216" y="1674086"/>
            <a:ext cx="2712000" cy="1260000"/>
          </a:xfrm>
        </p:spPr>
        <p:txBody>
          <a:bodyPr lIns="0" tIns="0" rIns="0" bIns="0">
            <a:noAutofit/>
          </a:bodyPr>
          <a:lstStyle/>
          <a:p>
            <a:r>
              <a:rPr lang="en-US" noProof="0"/>
              <a:t>Click icon to add picture</a:t>
            </a:r>
          </a:p>
        </p:txBody>
      </p:sp>
      <p:sp>
        <p:nvSpPr>
          <p:cNvPr id="6" name="Picture Placeholder 6"/>
          <p:cNvSpPr>
            <a:spLocks noGrp="1"/>
          </p:cNvSpPr>
          <p:nvPr>
            <p:ph type="pic" sz="quarter" idx="15"/>
          </p:nvPr>
        </p:nvSpPr>
        <p:spPr>
          <a:xfrm>
            <a:off x="6152783" y="1674086"/>
            <a:ext cx="2712000" cy="1260000"/>
          </a:xfrm>
        </p:spPr>
        <p:txBody>
          <a:bodyPr lIns="0" tIns="0" rIns="0" bIns="0">
            <a:noAutofit/>
          </a:bodyPr>
          <a:lstStyle/>
          <a:p>
            <a:r>
              <a:rPr lang="en-US" noProof="0"/>
              <a:t>Click icon to add picture</a:t>
            </a:r>
          </a:p>
        </p:txBody>
      </p:sp>
      <p:sp>
        <p:nvSpPr>
          <p:cNvPr id="7" name="Picture Placeholder 6"/>
          <p:cNvSpPr>
            <a:spLocks noGrp="1"/>
          </p:cNvSpPr>
          <p:nvPr>
            <p:ph type="pic" sz="quarter" idx="16"/>
          </p:nvPr>
        </p:nvSpPr>
        <p:spPr>
          <a:xfrm>
            <a:off x="8978351" y="1674086"/>
            <a:ext cx="2712000" cy="1260000"/>
          </a:xfrm>
        </p:spPr>
        <p:txBody>
          <a:bodyPr lIns="0" tIns="0" rIns="0" bIns="0">
            <a:noAutofit/>
          </a:bodyPr>
          <a:lstStyle/>
          <a:p>
            <a:r>
              <a:rPr lang="en-US" noProof="0"/>
              <a:t>Click icon to add picture</a:t>
            </a:r>
          </a:p>
        </p:txBody>
      </p:sp>
      <p:sp>
        <p:nvSpPr>
          <p:cNvPr id="9" name="Text Placeholder 8"/>
          <p:cNvSpPr>
            <a:spLocks noGrp="1"/>
          </p:cNvSpPr>
          <p:nvPr>
            <p:ph type="body" sz="quarter" idx="17"/>
          </p:nvPr>
        </p:nvSpPr>
        <p:spPr>
          <a:xfrm>
            <a:off x="501650" y="3124200"/>
            <a:ext cx="2720468" cy="3257548"/>
          </a:xfrm>
        </p:spPr>
        <p:txBody>
          <a:bodyPr>
            <a:noAutofit/>
          </a:bodyPr>
          <a:lstStyle>
            <a:lvl1pPr marL="0" indent="0" algn="l">
              <a:buFontTx/>
              <a:buNone/>
              <a:defRPr b="1">
                <a:solidFill>
                  <a:schemeClr val="accent1"/>
                </a:solidFill>
              </a:defRPr>
            </a:lvl1pPr>
            <a:lvl2pPr marL="139700" indent="-139700" algn="l">
              <a:spcAft>
                <a:spcPts val="0"/>
              </a:spcAft>
              <a:buClrTx/>
              <a:buSzPct val="100000"/>
              <a:buFont typeface="Arial" panose="020B0604020202020204" pitchFamily="34" charset="0"/>
              <a:buChar char="•"/>
              <a:defRPr/>
            </a:lvl2pPr>
            <a:lvl3pPr marL="304800" indent="-139700" algn="l">
              <a:spcAft>
                <a:spcPts val="0"/>
              </a:spcAft>
              <a:buClrTx/>
              <a:buSzPct val="100000"/>
              <a:buFont typeface="Arial" panose="020B0604020202020204" pitchFamily="34" charset="0"/>
              <a:buChar char="−"/>
              <a:defRPr/>
            </a:lvl3pPr>
            <a:lvl4pPr marL="469900" indent="-139700" algn="l">
              <a:spcAft>
                <a:spcPts val="0"/>
              </a:spcAft>
              <a:buClrTx/>
              <a:buSzPct val="100000"/>
              <a:buFont typeface="Arial" panose="020B0604020202020204" pitchFamily="34" charset="0"/>
              <a:buChar char="◦"/>
              <a:defRPr/>
            </a:lvl4pPr>
            <a:lvl5pPr marL="635000" indent="-139700" algn="l">
              <a:spcAft>
                <a:spcPts val="0"/>
              </a:spcAft>
              <a:buClrTx/>
              <a:buSzPct val="100000"/>
              <a:buFont typeface="Arial" panose="020B0604020202020204" pitchFamily="34" charset="0"/>
              <a:buChar char="−"/>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p:cNvSpPr>
            <a:spLocks noGrp="1"/>
          </p:cNvSpPr>
          <p:nvPr>
            <p:ph type="body" sz="quarter" idx="18"/>
          </p:nvPr>
        </p:nvSpPr>
        <p:spPr>
          <a:xfrm>
            <a:off x="6149963" y="3120551"/>
            <a:ext cx="2712000" cy="3261199"/>
          </a:xfrm>
        </p:spPr>
        <p:txBody>
          <a:bodyPr>
            <a:noAutofit/>
          </a:bodyPr>
          <a:lstStyle>
            <a:lvl1pPr marL="0" indent="0" algn="l">
              <a:buFontTx/>
              <a:buNone/>
              <a:defRPr b="1">
                <a:solidFill>
                  <a:schemeClr val="accent1"/>
                </a:solidFill>
              </a:defRPr>
            </a:lvl1pPr>
            <a:lvl2pPr marL="139700" indent="-139700" algn="l">
              <a:spcAft>
                <a:spcPts val="0"/>
              </a:spcAft>
              <a:buClrTx/>
              <a:buSzPct val="100000"/>
              <a:buFont typeface="Arial" panose="020B0604020202020204" pitchFamily="34" charset="0"/>
              <a:buChar char="•"/>
              <a:defRPr/>
            </a:lvl2pPr>
            <a:lvl3pPr marL="304800" indent="-139700" algn="l">
              <a:spcAft>
                <a:spcPts val="0"/>
              </a:spcAft>
              <a:buClrTx/>
              <a:buSzPct val="100000"/>
              <a:buFont typeface="Arial" panose="020B0604020202020204" pitchFamily="34" charset="0"/>
              <a:buChar char="−"/>
              <a:defRPr/>
            </a:lvl3pPr>
            <a:lvl4pPr marL="469900" indent="-139700" algn="l">
              <a:spcAft>
                <a:spcPts val="0"/>
              </a:spcAft>
              <a:buClrTx/>
              <a:buSzPct val="100000"/>
              <a:buFont typeface="Arial" panose="020B0604020202020204" pitchFamily="34" charset="0"/>
              <a:buChar char="◦"/>
              <a:defRPr/>
            </a:lvl4pPr>
            <a:lvl5pPr marL="635000" indent="-139700" algn="l">
              <a:spcAft>
                <a:spcPts val="0"/>
              </a:spcAft>
              <a:buClrTx/>
              <a:buSzPct val="100000"/>
              <a:buFont typeface="Arial" panose="020B0604020202020204" pitchFamily="34" charset="0"/>
              <a:buChar char="−"/>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8"/>
          <p:cNvSpPr>
            <a:spLocks noGrp="1"/>
          </p:cNvSpPr>
          <p:nvPr>
            <p:ph type="body" sz="quarter" idx="19"/>
          </p:nvPr>
        </p:nvSpPr>
        <p:spPr>
          <a:xfrm>
            <a:off x="3330040" y="3124200"/>
            <a:ext cx="2712000" cy="3257549"/>
          </a:xfrm>
        </p:spPr>
        <p:txBody>
          <a:bodyPr>
            <a:noAutofit/>
          </a:bodyPr>
          <a:lstStyle>
            <a:lvl1pPr marL="0" indent="0" algn="l">
              <a:buFontTx/>
              <a:buNone/>
              <a:defRPr b="1">
                <a:solidFill>
                  <a:schemeClr val="accent1"/>
                </a:solidFill>
              </a:defRPr>
            </a:lvl1pPr>
            <a:lvl2pPr marL="139700" indent="-139700" algn="l">
              <a:spcAft>
                <a:spcPts val="0"/>
              </a:spcAft>
              <a:buClrTx/>
              <a:buSzPct val="100000"/>
              <a:buFont typeface="Arial" panose="020B0604020202020204" pitchFamily="34" charset="0"/>
              <a:buChar char="•"/>
              <a:defRPr/>
            </a:lvl2pPr>
            <a:lvl3pPr marL="304800" indent="-139700" algn="l">
              <a:spcAft>
                <a:spcPts val="0"/>
              </a:spcAft>
              <a:buClrTx/>
              <a:buSzPct val="100000"/>
              <a:buFont typeface="Arial" panose="020B0604020202020204" pitchFamily="34" charset="0"/>
              <a:buChar char="−"/>
              <a:defRPr/>
            </a:lvl3pPr>
            <a:lvl4pPr marL="469900" indent="-139700" algn="l">
              <a:spcAft>
                <a:spcPts val="0"/>
              </a:spcAft>
              <a:buClrTx/>
              <a:buSzPct val="100000"/>
              <a:buFont typeface="Arial" panose="020B0604020202020204" pitchFamily="34" charset="0"/>
              <a:buChar char="◦"/>
              <a:defRPr/>
            </a:lvl4pPr>
            <a:lvl5pPr marL="635000" indent="-139700" algn="l">
              <a:spcAft>
                <a:spcPts val="0"/>
              </a:spcAft>
              <a:buClrTx/>
              <a:buSzPct val="100000"/>
              <a:buFont typeface="Arial" panose="020B0604020202020204" pitchFamily="34" charset="0"/>
              <a:buChar char="−"/>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8"/>
          <p:cNvSpPr>
            <a:spLocks noGrp="1"/>
          </p:cNvSpPr>
          <p:nvPr>
            <p:ph type="body" sz="quarter" idx="20"/>
          </p:nvPr>
        </p:nvSpPr>
        <p:spPr>
          <a:xfrm>
            <a:off x="8993169" y="3108508"/>
            <a:ext cx="2697183" cy="3273240"/>
          </a:xfrm>
        </p:spPr>
        <p:txBody>
          <a:bodyPr>
            <a:noAutofit/>
          </a:bodyPr>
          <a:lstStyle>
            <a:lvl1pPr marL="0" indent="0" algn="l">
              <a:buFontTx/>
              <a:buNone/>
              <a:defRPr b="1">
                <a:solidFill>
                  <a:schemeClr val="accent1"/>
                </a:solidFill>
              </a:defRPr>
            </a:lvl1pPr>
            <a:lvl2pPr marL="139700" indent="-139700" algn="l">
              <a:spcAft>
                <a:spcPts val="0"/>
              </a:spcAft>
              <a:buClrTx/>
              <a:buSzPct val="100000"/>
              <a:buFont typeface="Arial" panose="020B0604020202020204" pitchFamily="34" charset="0"/>
              <a:buChar char="•"/>
              <a:defRPr/>
            </a:lvl2pPr>
            <a:lvl3pPr marL="304800" indent="-139700" algn="l">
              <a:spcAft>
                <a:spcPts val="0"/>
              </a:spcAft>
              <a:buClrTx/>
              <a:buSzPct val="100000"/>
              <a:buFont typeface="Arial" panose="020B0604020202020204" pitchFamily="34" charset="0"/>
              <a:buChar char="−"/>
              <a:defRPr/>
            </a:lvl3pPr>
            <a:lvl4pPr marL="469900" indent="-139700" algn="l">
              <a:spcAft>
                <a:spcPts val="0"/>
              </a:spcAft>
              <a:buClrTx/>
              <a:buSzPct val="100000"/>
              <a:buFont typeface="Arial" panose="020B0604020202020204" pitchFamily="34" charset="0"/>
              <a:buChar char="◦"/>
              <a:defRPr/>
            </a:lvl4pPr>
            <a:lvl5pPr marL="635000" indent="-139700" algn="l">
              <a:spcAft>
                <a:spcPts val="0"/>
              </a:spcAft>
              <a:buClrTx/>
              <a:buSzPct val="100000"/>
              <a:buFont typeface="Arial" panose="020B0604020202020204" pitchFamily="34" charset="0"/>
              <a:buChar char="−"/>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Text Placeholder 8">
            <a:extLst>
              <a:ext uri="{FF2B5EF4-FFF2-40B4-BE49-F238E27FC236}">
                <a16:creationId xmlns:a16="http://schemas.microsoft.com/office/drawing/2014/main" id="{CB36819A-C0CE-4CC8-96BE-D57C8135F44C}"/>
              </a:ext>
            </a:extLst>
          </p:cNvPr>
          <p:cNvSpPr>
            <a:spLocks noGrp="1"/>
          </p:cNvSpPr>
          <p:nvPr>
            <p:ph type="body" sz="quarter" idx="21"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17" name="Title Placeholder 1">
            <a:extLst>
              <a:ext uri="{FF2B5EF4-FFF2-40B4-BE49-F238E27FC236}">
                <a16:creationId xmlns:a16="http://schemas.microsoft.com/office/drawing/2014/main" id="{A14F8B0D-4D62-4988-B307-1BB6BBEEC11C}"/>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2485858583"/>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eam profile 2">
    <p:spTree>
      <p:nvGrpSpPr>
        <p:cNvPr id="1" name=""/>
        <p:cNvGrpSpPr/>
        <p:nvPr/>
      </p:nvGrpSpPr>
      <p:grpSpPr>
        <a:xfrm>
          <a:off x="0" y="0"/>
          <a:ext cx="0" cy="0"/>
          <a:chOff x="0" y="0"/>
          <a:chExt cx="0" cy="0"/>
        </a:xfrm>
      </p:grpSpPr>
      <p:sp>
        <p:nvSpPr>
          <p:cNvPr id="4" name="Rectangle 3"/>
          <p:cNvSpPr/>
          <p:nvPr/>
        </p:nvSpPr>
        <p:spPr>
          <a:xfrm>
            <a:off x="504000" y="1672337"/>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bg1"/>
              </a:solidFill>
            </a:endParaRPr>
          </a:p>
        </p:txBody>
      </p:sp>
      <p:sp>
        <p:nvSpPr>
          <p:cNvPr id="5" name="Rectangle 4"/>
          <p:cNvSpPr/>
          <p:nvPr/>
        </p:nvSpPr>
        <p:spPr>
          <a:xfrm>
            <a:off x="6224085" y="1665377"/>
            <a:ext cx="5475067" cy="6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bg1"/>
              </a:solidFill>
            </a:endParaRPr>
          </a:p>
        </p:txBody>
      </p:sp>
      <p:sp>
        <p:nvSpPr>
          <p:cNvPr id="6" name="Rectangle 5"/>
          <p:cNvSpPr/>
          <p:nvPr/>
        </p:nvSpPr>
        <p:spPr>
          <a:xfrm>
            <a:off x="504000" y="4065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bg1"/>
              </a:solidFill>
            </a:endParaRPr>
          </a:p>
        </p:txBody>
      </p:sp>
      <p:sp>
        <p:nvSpPr>
          <p:cNvPr id="7" name="Rectangle 6"/>
          <p:cNvSpPr/>
          <p:nvPr/>
        </p:nvSpPr>
        <p:spPr>
          <a:xfrm>
            <a:off x="6224085" y="4065173"/>
            <a:ext cx="547506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bg1"/>
              </a:solidFill>
            </a:endParaRPr>
          </a:p>
        </p:txBody>
      </p:sp>
      <p:sp>
        <p:nvSpPr>
          <p:cNvPr id="8" name="Picture Placeholder 11"/>
          <p:cNvSpPr>
            <a:spLocks noGrp="1"/>
          </p:cNvSpPr>
          <p:nvPr>
            <p:ph type="pic" sz="quarter" idx="25"/>
          </p:nvPr>
        </p:nvSpPr>
        <p:spPr>
          <a:xfrm>
            <a:off x="504000" y="1845377"/>
            <a:ext cx="1968000" cy="1476000"/>
          </a:xfrm>
        </p:spPr>
        <p:txBody>
          <a:bodyPr/>
          <a:lstStyle>
            <a:lvl1pPr algn="ctr">
              <a:defRPr/>
            </a:lvl1pPr>
          </a:lstStyle>
          <a:p>
            <a:r>
              <a:rPr lang="en-US"/>
              <a:t>Click icon to add picture</a:t>
            </a:r>
            <a:endParaRPr lang="en-GB"/>
          </a:p>
        </p:txBody>
      </p:sp>
      <p:sp>
        <p:nvSpPr>
          <p:cNvPr id="9" name="Picture Placeholder 11"/>
          <p:cNvSpPr>
            <a:spLocks noGrp="1"/>
          </p:cNvSpPr>
          <p:nvPr>
            <p:ph type="pic" sz="quarter" idx="27"/>
          </p:nvPr>
        </p:nvSpPr>
        <p:spPr>
          <a:xfrm>
            <a:off x="6224085" y="1845377"/>
            <a:ext cx="1968000" cy="1476000"/>
          </a:xfrm>
        </p:spPr>
        <p:txBody>
          <a:bodyPr/>
          <a:lstStyle>
            <a:lvl1pPr algn="ctr">
              <a:defRPr/>
            </a:lvl1pPr>
          </a:lstStyle>
          <a:p>
            <a:r>
              <a:rPr lang="en-US"/>
              <a:t>Click icon to add picture</a:t>
            </a:r>
            <a:endParaRPr lang="en-GB"/>
          </a:p>
        </p:txBody>
      </p:sp>
      <p:sp>
        <p:nvSpPr>
          <p:cNvPr id="10" name="Picture Placeholder 11"/>
          <p:cNvSpPr>
            <a:spLocks noGrp="1"/>
          </p:cNvSpPr>
          <p:nvPr>
            <p:ph type="pic" sz="quarter" idx="29"/>
          </p:nvPr>
        </p:nvSpPr>
        <p:spPr>
          <a:xfrm>
            <a:off x="504000" y="4256213"/>
            <a:ext cx="1968000" cy="1476000"/>
          </a:xfrm>
        </p:spPr>
        <p:txBody>
          <a:bodyPr/>
          <a:lstStyle>
            <a:lvl1pPr algn="ctr">
              <a:defRPr/>
            </a:lvl1pPr>
          </a:lstStyle>
          <a:p>
            <a:r>
              <a:rPr lang="en-US"/>
              <a:t>Click icon to add picture</a:t>
            </a:r>
            <a:endParaRPr lang="en-GB"/>
          </a:p>
        </p:txBody>
      </p:sp>
      <p:sp>
        <p:nvSpPr>
          <p:cNvPr id="11" name="Picture Placeholder 11"/>
          <p:cNvSpPr>
            <a:spLocks noGrp="1"/>
          </p:cNvSpPr>
          <p:nvPr>
            <p:ph type="pic" sz="quarter" idx="31"/>
          </p:nvPr>
        </p:nvSpPr>
        <p:spPr>
          <a:xfrm>
            <a:off x="6224085" y="4256213"/>
            <a:ext cx="1968000" cy="1476000"/>
          </a:xfrm>
        </p:spPr>
        <p:txBody>
          <a:bodyPr/>
          <a:lstStyle>
            <a:lvl1pPr algn="ctr">
              <a:defRPr/>
            </a:lvl1pPr>
          </a:lstStyle>
          <a:p>
            <a:r>
              <a:rPr lang="en-US"/>
              <a:t>Click icon to add picture</a:t>
            </a:r>
            <a:endParaRPr lang="en-GB"/>
          </a:p>
        </p:txBody>
      </p:sp>
      <p:sp>
        <p:nvSpPr>
          <p:cNvPr id="13" name="Text Placeholder 12"/>
          <p:cNvSpPr>
            <a:spLocks noGrp="1"/>
          </p:cNvSpPr>
          <p:nvPr>
            <p:ph type="body" sz="quarter" idx="32"/>
          </p:nvPr>
        </p:nvSpPr>
        <p:spPr>
          <a:xfrm>
            <a:off x="2683483" y="1845377"/>
            <a:ext cx="3288000" cy="1944000"/>
          </a:xfrm>
        </p:spPr>
        <p:txBody>
          <a:bodyPr>
            <a:noAutofit/>
          </a:bodyPr>
          <a:lstStyle>
            <a:lvl1pPr marL="0" indent="0" algn="l">
              <a:spcAft>
                <a:spcPts val="0"/>
              </a:spcAft>
              <a:buFontTx/>
              <a:buNone/>
              <a:defRPr b="1"/>
            </a:lvl1pPr>
            <a:lvl2pPr marL="139700" indent="-139700" algn="l">
              <a:spcAft>
                <a:spcPts val="0"/>
              </a:spcAft>
              <a:buClrTx/>
              <a:buSzPct val="100000"/>
              <a:buFont typeface="Arial" panose="020B0604020202020204" pitchFamily="34" charset="0"/>
              <a:buChar char="•"/>
              <a:defRPr b="0"/>
            </a:lvl2pPr>
          </a:lstStyle>
          <a:p>
            <a:pPr lvl="0"/>
            <a:r>
              <a:rPr lang="en-US"/>
              <a:t>Click to edit Master text styles</a:t>
            </a:r>
          </a:p>
          <a:p>
            <a:pPr lvl="1"/>
            <a:r>
              <a:rPr lang="en-US"/>
              <a:t>Second level</a:t>
            </a:r>
          </a:p>
        </p:txBody>
      </p:sp>
      <p:sp>
        <p:nvSpPr>
          <p:cNvPr id="14" name="Text Placeholder 12"/>
          <p:cNvSpPr>
            <a:spLocks noGrp="1"/>
          </p:cNvSpPr>
          <p:nvPr>
            <p:ph type="body" sz="quarter" idx="33"/>
          </p:nvPr>
        </p:nvSpPr>
        <p:spPr>
          <a:xfrm>
            <a:off x="8396560" y="1845377"/>
            <a:ext cx="3302592" cy="1944000"/>
          </a:xfrm>
        </p:spPr>
        <p:txBody>
          <a:bodyPr>
            <a:noAutofit/>
          </a:bodyPr>
          <a:lstStyle>
            <a:lvl1pPr marL="0" indent="0" algn="l">
              <a:spcAft>
                <a:spcPts val="0"/>
              </a:spcAft>
              <a:buFontTx/>
              <a:buNone/>
              <a:defRPr b="1"/>
            </a:lvl1pPr>
            <a:lvl2pPr marL="139700" indent="-139700" algn="l">
              <a:spcAft>
                <a:spcPts val="0"/>
              </a:spcAft>
              <a:buClrTx/>
              <a:buSzPct val="100000"/>
              <a:buFont typeface="Arial" panose="020B0604020202020204" pitchFamily="34" charset="0"/>
              <a:buChar char="•"/>
              <a:defRPr b="0"/>
            </a:lvl2pPr>
          </a:lstStyle>
          <a:p>
            <a:pPr lvl="0"/>
            <a:r>
              <a:rPr lang="en-US"/>
              <a:t>Click to edit Master text styles</a:t>
            </a:r>
          </a:p>
          <a:p>
            <a:pPr lvl="1"/>
            <a:r>
              <a:rPr lang="en-US"/>
              <a:t>Second level</a:t>
            </a:r>
          </a:p>
        </p:txBody>
      </p:sp>
      <p:sp>
        <p:nvSpPr>
          <p:cNvPr id="15" name="Text Placeholder 12"/>
          <p:cNvSpPr>
            <a:spLocks noGrp="1"/>
          </p:cNvSpPr>
          <p:nvPr>
            <p:ph type="body" sz="quarter" idx="34"/>
          </p:nvPr>
        </p:nvSpPr>
        <p:spPr>
          <a:xfrm>
            <a:off x="2683483" y="4256213"/>
            <a:ext cx="3288000" cy="1944000"/>
          </a:xfrm>
        </p:spPr>
        <p:txBody>
          <a:bodyPr>
            <a:noAutofit/>
          </a:bodyPr>
          <a:lstStyle>
            <a:lvl1pPr marL="0" indent="0" algn="l">
              <a:spcAft>
                <a:spcPts val="0"/>
              </a:spcAft>
              <a:buFontTx/>
              <a:buNone/>
              <a:defRPr b="1"/>
            </a:lvl1pPr>
            <a:lvl2pPr marL="139700" indent="-139700" algn="l">
              <a:spcAft>
                <a:spcPts val="0"/>
              </a:spcAft>
              <a:buClrTx/>
              <a:buSzPct val="100000"/>
              <a:buFont typeface="Arial" panose="020B0604020202020204" pitchFamily="34" charset="0"/>
              <a:buChar char="•"/>
              <a:defRPr b="0"/>
            </a:lvl2pPr>
          </a:lstStyle>
          <a:p>
            <a:pPr lvl="0"/>
            <a:r>
              <a:rPr lang="en-US"/>
              <a:t>Click to edit Master text styles</a:t>
            </a:r>
          </a:p>
          <a:p>
            <a:pPr lvl="1"/>
            <a:r>
              <a:rPr lang="en-US"/>
              <a:t>Second level</a:t>
            </a:r>
          </a:p>
        </p:txBody>
      </p:sp>
      <p:sp>
        <p:nvSpPr>
          <p:cNvPr id="16" name="Text Placeholder 12"/>
          <p:cNvSpPr>
            <a:spLocks noGrp="1"/>
          </p:cNvSpPr>
          <p:nvPr>
            <p:ph type="body" sz="quarter" idx="35"/>
          </p:nvPr>
        </p:nvSpPr>
        <p:spPr>
          <a:xfrm>
            <a:off x="8396560" y="4256213"/>
            <a:ext cx="3302592" cy="1944000"/>
          </a:xfrm>
        </p:spPr>
        <p:txBody>
          <a:bodyPr>
            <a:noAutofit/>
          </a:bodyPr>
          <a:lstStyle>
            <a:lvl1pPr marL="0" indent="0" algn="l">
              <a:spcAft>
                <a:spcPts val="0"/>
              </a:spcAft>
              <a:buFontTx/>
              <a:buNone/>
              <a:defRPr b="1"/>
            </a:lvl1pPr>
            <a:lvl2pPr marL="139700" indent="-139700" algn="l">
              <a:spcAft>
                <a:spcPts val="0"/>
              </a:spcAft>
              <a:buClrTx/>
              <a:buSzPct val="100000"/>
              <a:buFont typeface="Arial" panose="020B0604020202020204" pitchFamily="34" charset="0"/>
              <a:buChar char="•"/>
              <a:defRPr b="0"/>
            </a:lvl2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12753468-486C-4E44-B97B-3442F4990D23}"/>
              </a:ext>
            </a:extLst>
          </p:cNvPr>
          <p:cNvSpPr/>
          <p:nvPr/>
        </p:nvSpPr>
        <p:spPr>
          <a:xfrm>
            <a:off x="476780" y="1669027"/>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9" name="Rectangle 18">
            <a:extLst>
              <a:ext uri="{FF2B5EF4-FFF2-40B4-BE49-F238E27FC236}">
                <a16:creationId xmlns:a16="http://schemas.microsoft.com/office/drawing/2014/main" id="{B44C2095-0900-4569-A109-645CF4777A8D}"/>
              </a:ext>
            </a:extLst>
          </p:cNvPr>
          <p:cNvSpPr/>
          <p:nvPr/>
        </p:nvSpPr>
        <p:spPr>
          <a:xfrm>
            <a:off x="6184900" y="1669027"/>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0" name="Rectangle 19">
            <a:extLst>
              <a:ext uri="{FF2B5EF4-FFF2-40B4-BE49-F238E27FC236}">
                <a16:creationId xmlns:a16="http://schemas.microsoft.com/office/drawing/2014/main" id="{448A3CDF-F5A1-44AC-9648-5A3D0461AB03}"/>
              </a:ext>
            </a:extLst>
          </p:cNvPr>
          <p:cNvSpPr/>
          <p:nvPr/>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1" name="Rectangle 20">
            <a:extLst>
              <a:ext uri="{FF2B5EF4-FFF2-40B4-BE49-F238E27FC236}">
                <a16:creationId xmlns:a16="http://schemas.microsoft.com/office/drawing/2014/main" id="{D8A9EEEA-4AE4-43FE-9262-BC961D83A4C2}"/>
              </a:ext>
            </a:extLst>
          </p:cNvPr>
          <p:cNvSpPr/>
          <p:nvPr/>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2" name="Text Placeholder 8">
            <a:extLst>
              <a:ext uri="{FF2B5EF4-FFF2-40B4-BE49-F238E27FC236}">
                <a16:creationId xmlns:a16="http://schemas.microsoft.com/office/drawing/2014/main" id="{E14920E0-BAB9-44E6-A33A-5F4B6E751C0E}"/>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23" name="Title Placeholder 1">
            <a:extLst>
              <a:ext uri="{FF2B5EF4-FFF2-40B4-BE49-F238E27FC236}">
                <a16:creationId xmlns:a16="http://schemas.microsoft.com/office/drawing/2014/main" id="{B186F496-8F3D-4D1B-850D-31517B35E6F2}"/>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
        <p:nvSpPr>
          <p:cNvPr id="24" name="Rectangle 23">
            <a:extLst>
              <a:ext uri="{FF2B5EF4-FFF2-40B4-BE49-F238E27FC236}">
                <a16:creationId xmlns:a16="http://schemas.microsoft.com/office/drawing/2014/main" id="{650DA35B-33FF-43EA-B25A-C41FAE3895FE}"/>
              </a:ext>
            </a:extLst>
          </p:cNvPr>
          <p:cNvSpPr/>
          <p:nvPr/>
        </p:nvSpPr>
        <p:spPr>
          <a:xfrm>
            <a:off x="476780" y="1669027"/>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5" name="Rectangle 24">
            <a:extLst>
              <a:ext uri="{FF2B5EF4-FFF2-40B4-BE49-F238E27FC236}">
                <a16:creationId xmlns:a16="http://schemas.microsoft.com/office/drawing/2014/main" id="{FFDB6557-D6FD-466B-8D3E-3CA708F12E73}"/>
              </a:ext>
            </a:extLst>
          </p:cNvPr>
          <p:cNvSpPr/>
          <p:nvPr/>
        </p:nvSpPr>
        <p:spPr>
          <a:xfrm>
            <a:off x="6184900" y="1669027"/>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6" name="Rectangle 25">
            <a:extLst>
              <a:ext uri="{FF2B5EF4-FFF2-40B4-BE49-F238E27FC236}">
                <a16:creationId xmlns:a16="http://schemas.microsoft.com/office/drawing/2014/main" id="{BFB24D0F-7771-4CE5-8960-0A3E81C0F642}"/>
              </a:ext>
            </a:extLst>
          </p:cNvPr>
          <p:cNvSpPr/>
          <p:nvPr/>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7" name="Rectangle 26">
            <a:extLst>
              <a:ext uri="{FF2B5EF4-FFF2-40B4-BE49-F238E27FC236}">
                <a16:creationId xmlns:a16="http://schemas.microsoft.com/office/drawing/2014/main" id="{477787FC-D28B-408A-8718-323CBB5A4885}"/>
              </a:ext>
            </a:extLst>
          </p:cNvPr>
          <p:cNvSpPr/>
          <p:nvPr/>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8" name="Rectangle 27">
            <a:extLst>
              <a:ext uri="{FF2B5EF4-FFF2-40B4-BE49-F238E27FC236}">
                <a16:creationId xmlns:a16="http://schemas.microsoft.com/office/drawing/2014/main" id="{5843AFDC-68A4-4D09-8F2E-8F5868A21405}"/>
              </a:ext>
            </a:extLst>
          </p:cNvPr>
          <p:cNvSpPr/>
          <p:nvPr userDrawn="1"/>
        </p:nvSpPr>
        <p:spPr>
          <a:xfrm>
            <a:off x="476780" y="1669027"/>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9" name="Rectangle 28">
            <a:extLst>
              <a:ext uri="{FF2B5EF4-FFF2-40B4-BE49-F238E27FC236}">
                <a16:creationId xmlns:a16="http://schemas.microsoft.com/office/drawing/2014/main" id="{71E9E8D4-00A2-44E2-A14B-6AEA5102B278}"/>
              </a:ext>
            </a:extLst>
          </p:cNvPr>
          <p:cNvSpPr/>
          <p:nvPr userDrawn="1"/>
        </p:nvSpPr>
        <p:spPr>
          <a:xfrm>
            <a:off x="6184900" y="1669027"/>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30" name="Rectangle 29">
            <a:extLst>
              <a:ext uri="{FF2B5EF4-FFF2-40B4-BE49-F238E27FC236}">
                <a16:creationId xmlns:a16="http://schemas.microsoft.com/office/drawing/2014/main" id="{EEFD725F-23DE-4826-A867-5F9CE983F8F2}"/>
              </a:ext>
            </a:extLst>
          </p:cNvPr>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31" name="Rectangle 30">
            <a:extLst>
              <a:ext uri="{FF2B5EF4-FFF2-40B4-BE49-F238E27FC236}">
                <a16:creationId xmlns:a16="http://schemas.microsoft.com/office/drawing/2014/main" id="{DAC698B6-FF29-48D7-A20E-957F651B531E}"/>
              </a:ext>
            </a:extLst>
          </p:cNvPr>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Tree>
    <p:extLst>
      <p:ext uri="{BB962C8B-B14F-4D97-AF65-F5344CB8AC3E}">
        <p14:creationId xmlns:p14="http://schemas.microsoft.com/office/powerpoint/2010/main" val="1326944895"/>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512874" y="1857892"/>
            <a:ext cx="5466824" cy="1695450"/>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p:cNvSpPr>
            <a:spLocks noGrp="1"/>
          </p:cNvSpPr>
          <p:nvPr>
            <p:ph type="body" sz="quarter" idx="21"/>
          </p:nvPr>
        </p:nvSpPr>
        <p:spPr>
          <a:xfrm>
            <a:off x="6246195" y="1857892"/>
            <a:ext cx="5444156" cy="1695450"/>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Rectangle 3"/>
          <p:cNvSpPr/>
          <p:nvPr/>
        </p:nvSpPr>
        <p:spPr>
          <a:xfrm>
            <a:off x="504000" y="1705378"/>
            <a:ext cx="5466824"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a:solidFill>
                <a:schemeClr val="bg1"/>
              </a:solidFill>
            </a:endParaRPr>
          </a:p>
        </p:txBody>
      </p:sp>
      <p:sp>
        <p:nvSpPr>
          <p:cNvPr id="5" name="Rectangle 4"/>
          <p:cNvSpPr/>
          <p:nvPr/>
        </p:nvSpPr>
        <p:spPr>
          <a:xfrm>
            <a:off x="6246195" y="1705378"/>
            <a:ext cx="5452957"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a:solidFill>
                <a:schemeClr val="bg1"/>
              </a:solidFill>
            </a:endParaRPr>
          </a:p>
        </p:txBody>
      </p:sp>
      <p:sp>
        <p:nvSpPr>
          <p:cNvPr id="6" name="Picture Placeholder 29"/>
          <p:cNvSpPr>
            <a:spLocks noGrp="1"/>
          </p:cNvSpPr>
          <p:nvPr>
            <p:ph type="pic" sz="quarter" idx="19" hasCustomPrompt="1"/>
          </p:nvPr>
        </p:nvSpPr>
        <p:spPr>
          <a:xfrm>
            <a:off x="4769491" y="1857892"/>
            <a:ext cx="1210207"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a:solidFill>
                  <a:schemeClr val="bg1"/>
                </a:solidFill>
              </a:rPr>
              <a:t>Co-brand</a:t>
            </a:r>
            <a:br>
              <a:rPr lang="en-US" sz="1200" noProof="0">
                <a:solidFill>
                  <a:schemeClr val="bg1"/>
                </a:solidFill>
              </a:rPr>
            </a:br>
            <a:r>
              <a:rPr lang="en-US" sz="1200" noProof="0">
                <a:solidFill>
                  <a:schemeClr val="bg1"/>
                </a:solidFill>
              </a:rPr>
              <a:t>Logo</a:t>
            </a:r>
          </a:p>
          <a:p>
            <a:endParaRPr lang="en-US" noProof="0"/>
          </a:p>
        </p:txBody>
      </p:sp>
      <p:sp>
        <p:nvSpPr>
          <p:cNvPr id="7" name="Picture Placeholder 29"/>
          <p:cNvSpPr>
            <a:spLocks noGrp="1"/>
          </p:cNvSpPr>
          <p:nvPr>
            <p:ph type="pic" sz="quarter" idx="20" hasCustomPrompt="1"/>
          </p:nvPr>
        </p:nvSpPr>
        <p:spPr>
          <a:xfrm>
            <a:off x="10446190" y="1857892"/>
            <a:ext cx="124416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a:solidFill>
                  <a:schemeClr val="bg1"/>
                </a:solidFill>
              </a:rPr>
              <a:t>Co-brand</a:t>
            </a:r>
            <a:br>
              <a:rPr lang="en-US" sz="1200" noProof="0">
                <a:solidFill>
                  <a:schemeClr val="bg1"/>
                </a:solidFill>
              </a:rPr>
            </a:br>
            <a:r>
              <a:rPr lang="en-US" sz="1200" noProof="0">
                <a:solidFill>
                  <a:schemeClr val="bg1"/>
                </a:solidFill>
              </a:rPr>
              <a:t>Logo</a:t>
            </a:r>
          </a:p>
          <a:p>
            <a:endParaRPr lang="en-US" noProof="0"/>
          </a:p>
        </p:txBody>
      </p:sp>
      <p:sp>
        <p:nvSpPr>
          <p:cNvPr id="10" name="Rectangle 9">
            <a:extLst>
              <a:ext uri="{FF2B5EF4-FFF2-40B4-BE49-F238E27FC236}">
                <a16:creationId xmlns:a16="http://schemas.microsoft.com/office/drawing/2014/main" id="{283703CC-2625-4A3C-9057-35BB359C858C}"/>
              </a:ext>
            </a:extLst>
          </p:cNvPr>
          <p:cNvSpPr/>
          <p:nvPr/>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a:solidFill>
                <a:schemeClr val="bg1"/>
              </a:solidFill>
            </a:endParaRPr>
          </a:p>
        </p:txBody>
      </p:sp>
      <p:sp>
        <p:nvSpPr>
          <p:cNvPr id="11" name="Rectangle 10">
            <a:extLst>
              <a:ext uri="{FF2B5EF4-FFF2-40B4-BE49-F238E27FC236}">
                <a16:creationId xmlns:a16="http://schemas.microsoft.com/office/drawing/2014/main" id="{6497003E-0D5A-4199-A9D0-BFB3CBF4A0D4}"/>
              </a:ext>
            </a:extLst>
          </p:cNvPr>
          <p:cNvSpPr/>
          <p:nvPr/>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a:solidFill>
                <a:schemeClr val="bg1"/>
              </a:solidFill>
            </a:endParaRPr>
          </a:p>
        </p:txBody>
      </p:sp>
      <p:sp>
        <p:nvSpPr>
          <p:cNvPr id="12" name="Text Placeholder 8">
            <a:extLst>
              <a:ext uri="{FF2B5EF4-FFF2-40B4-BE49-F238E27FC236}">
                <a16:creationId xmlns:a16="http://schemas.microsoft.com/office/drawing/2014/main" id="{4074C3BE-314B-470C-927B-DBC4A457D923}"/>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13" name="Title Placeholder 1">
            <a:extLst>
              <a:ext uri="{FF2B5EF4-FFF2-40B4-BE49-F238E27FC236}">
                <a16:creationId xmlns:a16="http://schemas.microsoft.com/office/drawing/2014/main" id="{E8EE9A28-CEAF-410C-B504-E930E2347F55}"/>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
        <p:nvSpPr>
          <p:cNvPr id="14" name="Rectangle 13">
            <a:extLst>
              <a:ext uri="{FF2B5EF4-FFF2-40B4-BE49-F238E27FC236}">
                <a16:creationId xmlns:a16="http://schemas.microsoft.com/office/drawing/2014/main" id="{031FFC15-3C97-48B0-861A-657AC081F266}"/>
              </a:ext>
            </a:extLst>
          </p:cNvPr>
          <p:cNvSpPr/>
          <p:nvPr/>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a:solidFill>
                <a:schemeClr val="bg1"/>
              </a:solidFill>
            </a:endParaRPr>
          </a:p>
        </p:txBody>
      </p:sp>
      <p:sp>
        <p:nvSpPr>
          <p:cNvPr id="15" name="Rectangle 14">
            <a:extLst>
              <a:ext uri="{FF2B5EF4-FFF2-40B4-BE49-F238E27FC236}">
                <a16:creationId xmlns:a16="http://schemas.microsoft.com/office/drawing/2014/main" id="{A5725472-BC96-48FD-96B0-C09B68923B28}"/>
              </a:ext>
            </a:extLst>
          </p:cNvPr>
          <p:cNvSpPr/>
          <p:nvPr/>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a:solidFill>
                <a:schemeClr val="bg1"/>
              </a:solidFill>
            </a:endParaRPr>
          </a:p>
        </p:txBody>
      </p:sp>
      <p:sp>
        <p:nvSpPr>
          <p:cNvPr id="16" name="Rectangle 15">
            <a:extLst>
              <a:ext uri="{FF2B5EF4-FFF2-40B4-BE49-F238E27FC236}">
                <a16:creationId xmlns:a16="http://schemas.microsoft.com/office/drawing/2014/main" id="{875FA341-4A36-4ACA-8A69-078973CB3576}"/>
              </a:ext>
            </a:extLst>
          </p:cNvPr>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a:solidFill>
                <a:schemeClr val="bg1"/>
              </a:solidFill>
            </a:endParaRPr>
          </a:p>
        </p:txBody>
      </p:sp>
      <p:sp>
        <p:nvSpPr>
          <p:cNvPr id="17" name="Rectangle 16">
            <a:extLst>
              <a:ext uri="{FF2B5EF4-FFF2-40B4-BE49-F238E27FC236}">
                <a16:creationId xmlns:a16="http://schemas.microsoft.com/office/drawing/2014/main" id="{1A340598-BE63-4AF2-A3A7-B484B6E166D5}"/>
              </a:ext>
            </a:extLst>
          </p:cNvPr>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a:solidFill>
                <a:schemeClr val="bg1"/>
              </a:solidFill>
            </a:endParaRPr>
          </a:p>
        </p:txBody>
      </p:sp>
    </p:spTree>
    <p:extLst>
      <p:ext uri="{BB962C8B-B14F-4D97-AF65-F5344CB8AC3E}">
        <p14:creationId xmlns:p14="http://schemas.microsoft.com/office/powerpoint/2010/main" val="2993601563"/>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Qualifications 2 x 2">
    <p:spTree>
      <p:nvGrpSpPr>
        <p:cNvPr id="1" name=""/>
        <p:cNvGrpSpPr/>
        <p:nvPr/>
      </p:nvGrpSpPr>
      <p:grpSpPr>
        <a:xfrm>
          <a:off x="0" y="0"/>
          <a:ext cx="0" cy="0"/>
          <a:chOff x="0" y="0"/>
          <a:chExt cx="0" cy="0"/>
        </a:xfrm>
      </p:grpSpPr>
      <p:sp>
        <p:nvSpPr>
          <p:cNvPr id="4" name="Rectangle 3"/>
          <p:cNvSpPr/>
          <p:nvPr/>
        </p:nvSpPr>
        <p:spPr>
          <a:xfrm>
            <a:off x="504000" y="1705378"/>
            <a:ext cx="5466824"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a:solidFill>
                <a:schemeClr val="bg1"/>
              </a:solidFill>
            </a:endParaRPr>
          </a:p>
        </p:txBody>
      </p:sp>
      <p:sp>
        <p:nvSpPr>
          <p:cNvPr id="5" name="Rectangle 4"/>
          <p:cNvSpPr/>
          <p:nvPr/>
        </p:nvSpPr>
        <p:spPr>
          <a:xfrm>
            <a:off x="6246195" y="1705378"/>
            <a:ext cx="5452957"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a:solidFill>
                <a:schemeClr val="bg1"/>
              </a:solidFill>
            </a:endParaRPr>
          </a:p>
        </p:txBody>
      </p:sp>
      <p:sp>
        <p:nvSpPr>
          <p:cNvPr id="7" name="Picture Placeholder 29"/>
          <p:cNvSpPr>
            <a:spLocks noGrp="1"/>
          </p:cNvSpPr>
          <p:nvPr>
            <p:ph type="pic" sz="quarter" idx="20" hasCustomPrompt="1"/>
          </p:nvPr>
        </p:nvSpPr>
        <p:spPr>
          <a:xfrm>
            <a:off x="10456702" y="1857892"/>
            <a:ext cx="124416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2" name="Rectangle 11"/>
          <p:cNvSpPr/>
          <p:nvPr/>
        </p:nvSpPr>
        <p:spPr>
          <a:xfrm>
            <a:off x="504001" y="4103518"/>
            <a:ext cx="546894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a:solidFill>
                <a:schemeClr val="bg1"/>
              </a:solidFill>
            </a:endParaRPr>
          </a:p>
        </p:txBody>
      </p:sp>
      <p:sp>
        <p:nvSpPr>
          <p:cNvPr id="13" name="Rectangle 12"/>
          <p:cNvSpPr/>
          <p:nvPr/>
        </p:nvSpPr>
        <p:spPr>
          <a:xfrm>
            <a:off x="6246194" y="4103518"/>
            <a:ext cx="5444716"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a:solidFill>
                <a:schemeClr val="bg1"/>
              </a:solidFill>
            </a:endParaRPr>
          </a:p>
        </p:txBody>
      </p:sp>
      <p:sp>
        <p:nvSpPr>
          <p:cNvPr id="14" name="Picture Placeholder 29"/>
          <p:cNvSpPr>
            <a:spLocks noGrp="1"/>
          </p:cNvSpPr>
          <p:nvPr>
            <p:ph type="pic" sz="quarter" idx="24" hasCustomPrompt="1"/>
          </p:nvPr>
        </p:nvSpPr>
        <p:spPr>
          <a:xfrm>
            <a:off x="4754494" y="4249682"/>
            <a:ext cx="123938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5" name="Picture Placeholder 29"/>
          <p:cNvSpPr>
            <a:spLocks noGrp="1"/>
          </p:cNvSpPr>
          <p:nvPr>
            <p:ph type="pic" sz="quarter" idx="25" hasCustomPrompt="1"/>
          </p:nvPr>
        </p:nvSpPr>
        <p:spPr>
          <a:xfrm>
            <a:off x="10454993" y="4249682"/>
            <a:ext cx="1244160"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7" name="Picture Placeholder 29"/>
          <p:cNvSpPr>
            <a:spLocks noGrp="1"/>
          </p:cNvSpPr>
          <p:nvPr>
            <p:ph type="pic" sz="quarter" idx="19" hasCustomPrompt="1"/>
          </p:nvPr>
        </p:nvSpPr>
        <p:spPr>
          <a:xfrm>
            <a:off x="4769491" y="1857892"/>
            <a:ext cx="1210207"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8" name="Rectangle 17">
            <a:extLst>
              <a:ext uri="{FF2B5EF4-FFF2-40B4-BE49-F238E27FC236}">
                <a16:creationId xmlns:a16="http://schemas.microsoft.com/office/drawing/2014/main" id="{A32462FA-7D20-4E6B-9335-5F0CC56925D0}"/>
              </a:ext>
            </a:extLst>
          </p:cNvPr>
          <p:cNvSpPr/>
          <p:nvPr/>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19" name="Rectangle 18">
            <a:extLst>
              <a:ext uri="{FF2B5EF4-FFF2-40B4-BE49-F238E27FC236}">
                <a16:creationId xmlns:a16="http://schemas.microsoft.com/office/drawing/2014/main" id="{E5AF616D-3F67-4FD6-BC16-ABC13A0ACA22}"/>
              </a:ext>
            </a:extLst>
          </p:cNvPr>
          <p:cNvSpPr/>
          <p:nvPr/>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20" name="Rectangle 19">
            <a:extLst>
              <a:ext uri="{FF2B5EF4-FFF2-40B4-BE49-F238E27FC236}">
                <a16:creationId xmlns:a16="http://schemas.microsoft.com/office/drawing/2014/main" id="{01986DCA-1B97-4EC9-A852-97E5340E26DC}"/>
              </a:ext>
            </a:extLst>
          </p:cNvPr>
          <p:cNvSpPr/>
          <p:nvPr/>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21" name="Rectangle 20">
            <a:extLst>
              <a:ext uri="{FF2B5EF4-FFF2-40B4-BE49-F238E27FC236}">
                <a16:creationId xmlns:a16="http://schemas.microsoft.com/office/drawing/2014/main" id="{421E9D44-54F1-4CE7-8FDF-78DC08D29E3F}"/>
              </a:ext>
            </a:extLst>
          </p:cNvPr>
          <p:cNvSpPr/>
          <p:nvPr/>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22" name="Text Placeholder 8">
            <a:extLst>
              <a:ext uri="{FF2B5EF4-FFF2-40B4-BE49-F238E27FC236}">
                <a16:creationId xmlns:a16="http://schemas.microsoft.com/office/drawing/2014/main" id="{3CAAD7DA-8C87-4BD9-82C1-81D09B5A7A7B}"/>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23" name="Title Placeholder 1">
            <a:extLst>
              <a:ext uri="{FF2B5EF4-FFF2-40B4-BE49-F238E27FC236}">
                <a16:creationId xmlns:a16="http://schemas.microsoft.com/office/drawing/2014/main" id="{9957D34C-FCB8-47FD-97FA-BF6A4F7FEC37}"/>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
        <p:nvSpPr>
          <p:cNvPr id="24" name="Text Placeholder 8">
            <a:extLst>
              <a:ext uri="{FF2B5EF4-FFF2-40B4-BE49-F238E27FC236}">
                <a16:creationId xmlns:a16="http://schemas.microsoft.com/office/drawing/2014/main" id="{DE12908D-2FA0-48AB-B2FF-08FF43357198}"/>
              </a:ext>
            </a:extLst>
          </p:cNvPr>
          <p:cNvSpPr>
            <a:spLocks noGrp="1"/>
          </p:cNvSpPr>
          <p:nvPr>
            <p:ph type="body" sz="quarter" idx="17"/>
          </p:nvPr>
        </p:nvSpPr>
        <p:spPr>
          <a:xfrm>
            <a:off x="512874" y="1857892"/>
            <a:ext cx="5466824" cy="1695450"/>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8">
            <a:extLst>
              <a:ext uri="{FF2B5EF4-FFF2-40B4-BE49-F238E27FC236}">
                <a16:creationId xmlns:a16="http://schemas.microsoft.com/office/drawing/2014/main" id="{8DB1A9EF-276C-4FE9-B33D-E2267D9DB46B}"/>
              </a:ext>
            </a:extLst>
          </p:cNvPr>
          <p:cNvSpPr>
            <a:spLocks noGrp="1"/>
          </p:cNvSpPr>
          <p:nvPr>
            <p:ph type="body" sz="quarter" idx="26"/>
          </p:nvPr>
        </p:nvSpPr>
        <p:spPr>
          <a:xfrm>
            <a:off x="6246194" y="1857892"/>
            <a:ext cx="5466824" cy="1695450"/>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8">
            <a:extLst>
              <a:ext uri="{FF2B5EF4-FFF2-40B4-BE49-F238E27FC236}">
                <a16:creationId xmlns:a16="http://schemas.microsoft.com/office/drawing/2014/main" id="{C2A7C1E0-8314-4B78-902A-0828B984B279}"/>
              </a:ext>
            </a:extLst>
          </p:cNvPr>
          <p:cNvSpPr>
            <a:spLocks noGrp="1"/>
          </p:cNvSpPr>
          <p:nvPr>
            <p:ph type="body" sz="quarter" idx="27"/>
          </p:nvPr>
        </p:nvSpPr>
        <p:spPr>
          <a:xfrm>
            <a:off x="537297" y="4249681"/>
            <a:ext cx="5466824" cy="1695450"/>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8">
            <a:extLst>
              <a:ext uri="{FF2B5EF4-FFF2-40B4-BE49-F238E27FC236}">
                <a16:creationId xmlns:a16="http://schemas.microsoft.com/office/drawing/2014/main" id="{9057B8DE-1E5B-4E78-8FC1-456B14A880F7}"/>
              </a:ext>
            </a:extLst>
          </p:cNvPr>
          <p:cNvSpPr>
            <a:spLocks noGrp="1"/>
          </p:cNvSpPr>
          <p:nvPr>
            <p:ph type="body" sz="quarter" idx="28"/>
          </p:nvPr>
        </p:nvSpPr>
        <p:spPr>
          <a:xfrm>
            <a:off x="6246194" y="4249681"/>
            <a:ext cx="5466824" cy="1695450"/>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449844430"/>
      </p:ext>
    </p:extLst>
  </p:cSld>
  <p:clrMapOvr>
    <a:masterClrMapping/>
  </p:clrMapOvr>
  <p:transition>
    <p:fade/>
  </p:transition>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3 column green line">
    <p:spTree>
      <p:nvGrpSpPr>
        <p:cNvPr id="1" name=""/>
        <p:cNvGrpSpPr/>
        <p:nvPr/>
      </p:nvGrpSpPr>
      <p:grpSpPr>
        <a:xfrm>
          <a:off x="0" y="0"/>
          <a:ext cx="0" cy="0"/>
          <a:chOff x="0" y="0"/>
          <a:chExt cx="0" cy="0"/>
        </a:xfrm>
      </p:grpSpPr>
      <p:sp>
        <p:nvSpPr>
          <p:cNvPr id="4" name="Rectangle 3"/>
          <p:cNvSpPr/>
          <p:nvPr/>
        </p:nvSpPr>
        <p:spPr>
          <a:xfrm>
            <a:off x="4320000" y="1705968"/>
            <a:ext cx="355611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5" name="Rectangle 4"/>
          <p:cNvSpPr/>
          <p:nvPr/>
        </p:nvSpPr>
        <p:spPr>
          <a:xfrm>
            <a:off x="504000" y="1700214"/>
            <a:ext cx="3560000" cy="597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6" name="Rectangle 5"/>
          <p:cNvSpPr/>
          <p:nvPr/>
        </p:nvSpPr>
        <p:spPr>
          <a:xfrm>
            <a:off x="8115300" y="1705968"/>
            <a:ext cx="358385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11" name="Rectangle 10">
            <a:extLst>
              <a:ext uri="{FF2B5EF4-FFF2-40B4-BE49-F238E27FC236}">
                <a16:creationId xmlns:a16="http://schemas.microsoft.com/office/drawing/2014/main" id="{BCD5B122-EABE-4ECA-819A-54D0AA2130F9}"/>
              </a:ext>
            </a:extLst>
          </p:cNvPr>
          <p:cNvSpPr/>
          <p:nvPr/>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2" name="Rectangle 11">
            <a:extLst>
              <a:ext uri="{FF2B5EF4-FFF2-40B4-BE49-F238E27FC236}">
                <a16:creationId xmlns:a16="http://schemas.microsoft.com/office/drawing/2014/main" id="{3FF78E2E-2B9E-4E32-8A54-BC55293CD3C9}"/>
              </a:ext>
            </a:extLst>
          </p:cNvPr>
          <p:cNvSpPr/>
          <p:nvPr/>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3" name="Rectangle 12">
            <a:extLst>
              <a:ext uri="{FF2B5EF4-FFF2-40B4-BE49-F238E27FC236}">
                <a16:creationId xmlns:a16="http://schemas.microsoft.com/office/drawing/2014/main" id="{6B0F314D-E019-4AD3-B954-818463FF0B9D}"/>
              </a:ext>
            </a:extLst>
          </p:cNvPr>
          <p:cNvSpPr/>
          <p:nvPr/>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6" name="Text Placeholder 8">
            <a:extLst>
              <a:ext uri="{FF2B5EF4-FFF2-40B4-BE49-F238E27FC236}">
                <a16:creationId xmlns:a16="http://schemas.microsoft.com/office/drawing/2014/main" id="{E69DF469-1C05-4DC1-B6C9-2712D9E1B834}"/>
              </a:ext>
            </a:extLst>
          </p:cNvPr>
          <p:cNvSpPr>
            <a:spLocks noGrp="1"/>
          </p:cNvSpPr>
          <p:nvPr>
            <p:ph type="body" sz="quarter" idx="21"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17" name="Title Placeholder 1">
            <a:extLst>
              <a:ext uri="{FF2B5EF4-FFF2-40B4-BE49-F238E27FC236}">
                <a16:creationId xmlns:a16="http://schemas.microsoft.com/office/drawing/2014/main" id="{77DBFC5B-8E23-48FC-97C3-38FCFE625365}"/>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
        <p:nvSpPr>
          <p:cNvPr id="14" name="Text Placeholder 8">
            <a:extLst>
              <a:ext uri="{FF2B5EF4-FFF2-40B4-BE49-F238E27FC236}">
                <a16:creationId xmlns:a16="http://schemas.microsoft.com/office/drawing/2014/main" id="{F739EC70-7463-4AC3-840B-4FCA6DF39734}"/>
              </a:ext>
            </a:extLst>
          </p:cNvPr>
          <p:cNvSpPr>
            <a:spLocks noGrp="1"/>
          </p:cNvSpPr>
          <p:nvPr>
            <p:ph type="body" sz="quarter" idx="22"/>
          </p:nvPr>
        </p:nvSpPr>
        <p:spPr>
          <a:xfrm>
            <a:off x="512874" y="1857891"/>
            <a:ext cx="3584464" cy="3839303"/>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8">
            <a:extLst>
              <a:ext uri="{FF2B5EF4-FFF2-40B4-BE49-F238E27FC236}">
                <a16:creationId xmlns:a16="http://schemas.microsoft.com/office/drawing/2014/main" id="{A85F1297-532C-478B-8C8C-A7A406ADF2C4}"/>
              </a:ext>
            </a:extLst>
          </p:cNvPr>
          <p:cNvSpPr>
            <a:spLocks noGrp="1"/>
          </p:cNvSpPr>
          <p:nvPr>
            <p:ph type="body" sz="quarter" idx="23"/>
          </p:nvPr>
        </p:nvSpPr>
        <p:spPr>
          <a:xfrm>
            <a:off x="4325938" y="1861481"/>
            <a:ext cx="3584464" cy="3839303"/>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8">
            <a:extLst>
              <a:ext uri="{FF2B5EF4-FFF2-40B4-BE49-F238E27FC236}">
                <a16:creationId xmlns:a16="http://schemas.microsoft.com/office/drawing/2014/main" id="{72E6BFE1-0779-4417-985A-E1020673A1FF}"/>
              </a:ext>
            </a:extLst>
          </p:cNvPr>
          <p:cNvSpPr>
            <a:spLocks noGrp="1"/>
          </p:cNvSpPr>
          <p:nvPr>
            <p:ph type="body" sz="quarter" idx="24"/>
          </p:nvPr>
        </p:nvSpPr>
        <p:spPr>
          <a:xfrm>
            <a:off x="8148737" y="1857890"/>
            <a:ext cx="3584464" cy="3839303"/>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05932863"/>
      </p:ext>
    </p:extLst>
  </p:cSld>
  <p:clrMapOvr>
    <a:masterClrMapping/>
  </p:clrMapOvr>
  <p:transition>
    <p:fade/>
  </p:transition>
  <p:hf hd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501651" y="1674087"/>
            <a:ext cx="3695700" cy="1971675"/>
          </a:xfrm>
        </p:spPr>
        <p:txBody>
          <a:bodyPr/>
          <a:lstStyle/>
          <a:p>
            <a:r>
              <a:rPr lang="en-US" noProof="0"/>
              <a:t>Click icon to add picture</a:t>
            </a:r>
          </a:p>
        </p:txBody>
      </p:sp>
      <p:sp>
        <p:nvSpPr>
          <p:cNvPr id="5" name="Picture Placeholder 7"/>
          <p:cNvSpPr>
            <a:spLocks noGrp="1"/>
          </p:cNvSpPr>
          <p:nvPr>
            <p:ph type="pic" sz="quarter" idx="14"/>
          </p:nvPr>
        </p:nvSpPr>
        <p:spPr>
          <a:xfrm>
            <a:off x="8006398" y="1674087"/>
            <a:ext cx="3683953" cy="1971675"/>
          </a:xfrm>
        </p:spPr>
        <p:txBody>
          <a:bodyPr/>
          <a:lstStyle/>
          <a:p>
            <a:r>
              <a:rPr lang="en-US" noProof="0"/>
              <a:t>Click icon to add picture</a:t>
            </a:r>
          </a:p>
        </p:txBody>
      </p:sp>
      <p:sp>
        <p:nvSpPr>
          <p:cNvPr id="6" name="Picture Placeholder 7"/>
          <p:cNvSpPr>
            <a:spLocks noGrp="1"/>
          </p:cNvSpPr>
          <p:nvPr>
            <p:ph type="pic" sz="quarter" idx="15"/>
          </p:nvPr>
        </p:nvSpPr>
        <p:spPr>
          <a:xfrm>
            <a:off x="4273075" y="1674087"/>
            <a:ext cx="3657600" cy="1971675"/>
          </a:xfrm>
        </p:spPr>
        <p:txBody>
          <a:bodyPr/>
          <a:lstStyle/>
          <a:p>
            <a:r>
              <a:rPr lang="en-US" noProof="0"/>
              <a:t>Click icon to add picture</a:t>
            </a:r>
          </a:p>
        </p:txBody>
      </p:sp>
      <p:sp>
        <p:nvSpPr>
          <p:cNvPr id="9" name="Text Placeholder 18"/>
          <p:cNvSpPr>
            <a:spLocks noGrp="1"/>
          </p:cNvSpPr>
          <p:nvPr>
            <p:ph idx="1"/>
          </p:nvPr>
        </p:nvSpPr>
        <p:spPr>
          <a:xfrm>
            <a:off x="501651" y="3832225"/>
            <a:ext cx="3683949" cy="2095200"/>
          </a:xfrm>
          <a:prstGeom prst="rect">
            <a:avLst/>
          </a:prstGeom>
        </p:spPr>
        <p:txBody>
          <a:bodyPr vert="horz" lIns="0" tIns="0" rIns="0" bIns="0" rtlCol="0">
            <a:noAutofit/>
          </a:bodyPr>
          <a:lstStyle>
            <a:lvl1pPr marL="0" indent="0" algn="l">
              <a:buFontTx/>
              <a:buNone/>
              <a:defRPr/>
            </a:lvl1pPr>
            <a:lvl2pPr marL="139700" indent="-139700" algn="l">
              <a:buClrTx/>
              <a:buSzPct val="100000"/>
              <a:buFont typeface="Arial" panose="020B0604020202020204" pitchFamily="34" charset="0"/>
              <a:buChar char="•"/>
              <a:defRPr/>
            </a:lvl2pPr>
            <a:lvl3pPr marL="304800" indent="-139700" algn="l">
              <a:buClrTx/>
              <a:buSzPct val="100000"/>
              <a:buFont typeface="Arial" panose="020B0604020202020204" pitchFamily="34" charset="0"/>
              <a:buChar char="−"/>
              <a:defRPr/>
            </a:lvl3pPr>
            <a:lvl4pPr marL="469900" indent="-139700" algn="l">
              <a:buClrTx/>
              <a:buSzPct val="100000"/>
              <a:buFont typeface="Arial" panose="020B0604020202020204" pitchFamily="34" charset="0"/>
              <a:buChar char="◦"/>
              <a:defRPr/>
            </a:lvl4pPr>
            <a:lvl5pPr marL="635000" indent="-139700" algn="l">
              <a:buClrTx/>
              <a:buSzPct val="100000"/>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8"/>
          <p:cNvSpPr>
            <a:spLocks noGrp="1"/>
          </p:cNvSpPr>
          <p:nvPr>
            <p:ph idx="16"/>
          </p:nvPr>
        </p:nvSpPr>
        <p:spPr>
          <a:xfrm>
            <a:off x="4267200" y="3832225"/>
            <a:ext cx="3657600" cy="2095200"/>
          </a:xfrm>
          <a:prstGeom prst="rect">
            <a:avLst/>
          </a:prstGeom>
        </p:spPr>
        <p:txBody>
          <a:bodyPr vert="horz" lIns="0" tIns="0" rIns="0" bIns="0" rtlCol="0">
            <a:noAutofit/>
          </a:bodyPr>
          <a:lstStyle>
            <a:lvl1pPr marL="0" indent="0" algn="l">
              <a:buFontTx/>
              <a:buNone/>
              <a:defRPr/>
            </a:lvl1pPr>
            <a:lvl2pPr marL="139700" indent="-139700" algn="l">
              <a:buClrTx/>
              <a:buSzPct val="100000"/>
              <a:buFont typeface="Arial" panose="020B0604020202020204" pitchFamily="34" charset="0"/>
              <a:buChar char="•"/>
              <a:defRPr/>
            </a:lvl2pPr>
            <a:lvl3pPr marL="304800" indent="-139700" algn="l">
              <a:buClrTx/>
              <a:buSzPct val="100000"/>
              <a:buFont typeface="Arial" panose="020B0604020202020204" pitchFamily="34" charset="0"/>
              <a:buChar char="−"/>
              <a:defRPr/>
            </a:lvl3pPr>
            <a:lvl4pPr marL="469900" indent="-139700" algn="l">
              <a:buClrTx/>
              <a:buSzPct val="100000"/>
              <a:buFont typeface="Arial" panose="020B0604020202020204" pitchFamily="34" charset="0"/>
              <a:buChar char="◦"/>
              <a:defRPr/>
            </a:lvl4pPr>
            <a:lvl5pPr marL="635000" indent="-139700" algn="l">
              <a:buClrTx/>
              <a:buSzPct val="100000"/>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18"/>
          <p:cNvSpPr>
            <a:spLocks noGrp="1"/>
          </p:cNvSpPr>
          <p:nvPr>
            <p:ph idx="17"/>
          </p:nvPr>
        </p:nvSpPr>
        <p:spPr>
          <a:xfrm>
            <a:off x="8006398" y="3832225"/>
            <a:ext cx="3683953" cy="2095200"/>
          </a:xfrm>
          <a:prstGeom prst="rect">
            <a:avLst/>
          </a:prstGeom>
        </p:spPr>
        <p:txBody>
          <a:bodyPr vert="horz" lIns="0" tIns="0" rIns="0" bIns="0" rtlCol="0">
            <a:noAutofit/>
          </a:bodyPr>
          <a:lstStyle>
            <a:lvl1pPr marL="0" indent="0" algn="l">
              <a:buFontTx/>
              <a:buNone/>
              <a:defRPr/>
            </a:lvl1pPr>
            <a:lvl2pPr marL="139700" indent="-139700" algn="l">
              <a:buClrTx/>
              <a:buSzPct val="100000"/>
              <a:buFont typeface="Arial" panose="020B0604020202020204" pitchFamily="34" charset="0"/>
              <a:buChar char="•"/>
              <a:defRPr/>
            </a:lvl2pPr>
            <a:lvl3pPr marL="304800" indent="-139700" algn="l">
              <a:buClrTx/>
              <a:buSzPct val="100000"/>
              <a:buFont typeface="Arial" panose="020B0604020202020204" pitchFamily="34" charset="0"/>
              <a:buChar char="−"/>
              <a:defRPr/>
            </a:lvl3pPr>
            <a:lvl4pPr marL="469900" indent="-139700" algn="l">
              <a:buClrTx/>
              <a:buSzPct val="100000"/>
              <a:buFont typeface="Arial" panose="020B0604020202020204" pitchFamily="34" charset="0"/>
              <a:buChar char="◦"/>
              <a:defRPr/>
            </a:lvl4pPr>
            <a:lvl5pPr marL="635000" indent="-139700" algn="l">
              <a:buClrTx/>
              <a:buSzPct val="100000"/>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8">
            <a:extLst>
              <a:ext uri="{FF2B5EF4-FFF2-40B4-BE49-F238E27FC236}">
                <a16:creationId xmlns:a16="http://schemas.microsoft.com/office/drawing/2014/main" id="{9F15AF63-D425-4D3F-B484-4B7A0F329F9A}"/>
              </a:ext>
            </a:extLst>
          </p:cNvPr>
          <p:cNvSpPr>
            <a:spLocks noGrp="1"/>
          </p:cNvSpPr>
          <p:nvPr>
            <p:ph type="body" sz="quarter" idx="18"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12" name="Title Placeholder 1">
            <a:extLst>
              <a:ext uri="{FF2B5EF4-FFF2-40B4-BE49-F238E27FC236}">
                <a16:creationId xmlns:a16="http://schemas.microsoft.com/office/drawing/2014/main" id="{F7002A92-1CF7-42F5-B761-7DB3C2CF11E2}"/>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341221244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504000" y="2556000"/>
            <a:ext cx="2592000" cy="339480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p:cNvSpPr>
            <a:spLocks noGrp="1"/>
          </p:cNvSpPr>
          <p:nvPr>
            <p:ph type="body" sz="quarter" idx="18"/>
          </p:nvPr>
        </p:nvSpPr>
        <p:spPr>
          <a:xfrm>
            <a:off x="9096836" y="2556000"/>
            <a:ext cx="2592000" cy="339480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p:cNvSpPr>
            <a:spLocks noGrp="1"/>
          </p:cNvSpPr>
          <p:nvPr>
            <p:ph type="body" sz="quarter" idx="19"/>
          </p:nvPr>
        </p:nvSpPr>
        <p:spPr>
          <a:xfrm>
            <a:off x="3368279" y="2556000"/>
            <a:ext cx="2592000" cy="339480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ext Placeholder 8"/>
          <p:cNvSpPr>
            <a:spLocks noGrp="1"/>
          </p:cNvSpPr>
          <p:nvPr>
            <p:ph type="body" sz="quarter" idx="20"/>
          </p:nvPr>
        </p:nvSpPr>
        <p:spPr>
          <a:xfrm>
            <a:off x="6232557" y="2556000"/>
            <a:ext cx="2592000" cy="339480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a:extLst>
              <a:ext uri="{FF2B5EF4-FFF2-40B4-BE49-F238E27FC236}">
                <a16:creationId xmlns:a16="http://schemas.microsoft.com/office/drawing/2014/main" id="{43B6715C-C932-49B3-880D-8C5710C8F99B}"/>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10" name="Title Placeholder 1">
            <a:extLst>
              <a:ext uri="{FF2B5EF4-FFF2-40B4-BE49-F238E27FC236}">
                <a16:creationId xmlns:a16="http://schemas.microsoft.com/office/drawing/2014/main" id="{6EA7B5E5-1F8D-43CD-9AD2-8B87181DC53D}"/>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4040867679"/>
      </p:ext>
    </p:extLst>
  </p:cSld>
  <p:clrMapOvr>
    <a:masterClrMapping/>
  </p:clrMapOvr>
  <p:transition>
    <p:fade/>
  </p:transition>
  <p:hf hd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501650" y="1665289"/>
            <a:ext cx="5594351" cy="47164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a:extLst>
              <a:ext uri="{FF2B5EF4-FFF2-40B4-BE49-F238E27FC236}">
                <a16:creationId xmlns:a16="http://schemas.microsoft.com/office/drawing/2014/main" id="{9939BF43-6ABE-4327-81AC-7892A0477322}"/>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6" name="Title Placeholder 1">
            <a:extLst>
              <a:ext uri="{FF2B5EF4-FFF2-40B4-BE49-F238E27FC236}">
                <a16:creationId xmlns:a16="http://schemas.microsoft.com/office/drawing/2014/main" id="{E4133C46-CE37-4404-B4D0-9DFA124106B1}"/>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3633736541"/>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amp; subtitle">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D1AFA9E9-5EB8-42BF-B15A-3D95DDA547A4}"/>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5" name="Title Placeholder 1">
            <a:extLst>
              <a:ext uri="{FF2B5EF4-FFF2-40B4-BE49-F238E27FC236}">
                <a16:creationId xmlns:a16="http://schemas.microsoft.com/office/drawing/2014/main" id="{C3F5B0ED-A4CB-4D19-B6B8-CA9E1139E702}"/>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1188017497"/>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79D3799-9A6C-45EE-B3ED-0F77AAB658E9}"/>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3544292609"/>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769310"/>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End slide ">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501652" y="4211955"/>
            <a:ext cx="8528936" cy="2169796"/>
          </a:xfrm>
        </p:spPr>
        <p:txBody>
          <a:bodyPr anchor="b" anchorCtr="0">
            <a:noAutofit/>
          </a:bodyPr>
          <a:lstStyle>
            <a:lvl1pPr>
              <a:lnSpc>
                <a:spcPct val="100000"/>
              </a:lnSpc>
              <a:spcAft>
                <a:spcPts val="600"/>
              </a:spcAft>
              <a:defRPr sz="900">
                <a:solidFill>
                  <a:schemeClr val="tx1"/>
                </a:solidFill>
              </a:defRPr>
            </a:lvl1pPr>
          </a:lstStyle>
          <a:p>
            <a:pPr lvl="0"/>
            <a:r>
              <a:rPr lang="en-US"/>
              <a:t>Click to edit Master text styles</a:t>
            </a:r>
          </a:p>
        </p:txBody>
      </p:sp>
      <p:sp>
        <p:nvSpPr>
          <p:cNvPr id="3" name="Picture Placeholder 2"/>
          <p:cNvSpPr>
            <a:spLocks noGrp="1"/>
          </p:cNvSpPr>
          <p:nvPr>
            <p:ph type="pic" sz="quarter" idx="14" hasCustomPrompt="1"/>
          </p:nvPr>
        </p:nvSpPr>
        <p:spPr>
          <a:xfrm>
            <a:off x="9370847" y="4211955"/>
            <a:ext cx="2319503" cy="1725448"/>
          </a:xfrm>
        </p:spPr>
        <p:txBody>
          <a:bodyPr anchor="ctr" anchorCtr="0"/>
          <a:lstStyle>
            <a:lvl1pPr algn="ctr">
              <a:defRPr sz="900">
                <a:solidFill>
                  <a:schemeClr val="bg1"/>
                </a:solidFill>
              </a:defRPr>
            </a:lvl1pPr>
          </a:lstStyle>
          <a:p>
            <a:r>
              <a:rPr lang="en-GB" sz="900"/>
              <a:t>Insert sponsorship mark here</a:t>
            </a:r>
            <a:endParaRPr lang="en-GB"/>
          </a:p>
        </p:txBody>
      </p:sp>
      <p:sp>
        <p:nvSpPr>
          <p:cNvPr id="8" name="Text Placeholder 7"/>
          <p:cNvSpPr>
            <a:spLocks noGrp="1"/>
          </p:cNvSpPr>
          <p:nvPr>
            <p:ph type="body" sz="quarter" idx="15"/>
          </p:nvPr>
        </p:nvSpPr>
        <p:spPr>
          <a:xfrm>
            <a:off x="9370850" y="6018028"/>
            <a:ext cx="2319501" cy="363722"/>
          </a:xfrm>
        </p:spPr>
        <p:txBody>
          <a:bodyPr anchor="b" anchorCtr="0">
            <a:noAutofit/>
          </a:bodyPr>
          <a:lstStyle>
            <a:lvl1pPr>
              <a:lnSpc>
                <a:spcPct val="100000"/>
              </a:lnSpc>
              <a:defRPr sz="950">
                <a:solidFill>
                  <a:schemeClr val="tx1"/>
                </a:solidFill>
              </a:defRPr>
            </a:lvl1pPr>
          </a:lstStyle>
          <a:p>
            <a:pPr lvl="0"/>
            <a:r>
              <a:rPr lang="en-US"/>
              <a:t>Click to edit Master text styles</a:t>
            </a:r>
          </a:p>
        </p:txBody>
      </p:sp>
      <p:grpSp>
        <p:nvGrpSpPr>
          <p:cNvPr id="20" name="Group 19">
            <a:extLst>
              <a:ext uri="{FF2B5EF4-FFF2-40B4-BE49-F238E27FC236}">
                <a16:creationId xmlns:a16="http://schemas.microsoft.com/office/drawing/2014/main" id="{8DBE0613-D0C6-405A-ACD6-58EF0477427B}"/>
              </a:ext>
            </a:extLst>
          </p:cNvPr>
          <p:cNvGrpSpPr>
            <a:grpSpLocks noChangeAspect="1"/>
          </p:cNvGrpSpPr>
          <p:nvPr/>
        </p:nvGrpSpPr>
        <p:grpSpPr>
          <a:xfrm>
            <a:off x="469900" y="457761"/>
            <a:ext cx="1998000" cy="374400"/>
            <a:chOff x="398463" y="404813"/>
            <a:chExt cx="1627187" cy="307976"/>
          </a:xfrm>
          <a:solidFill>
            <a:schemeClr val="tx1"/>
          </a:solidFill>
        </p:grpSpPr>
        <p:sp>
          <p:nvSpPr>
            <p:cNvPr id="21" name="Oval 5">
              <a:extLst>
                <a:ext uri="{FF2B5EF4-FFF2-40B4-BE49-F238E27FC236}">
                  <a16:creationId xmlns:a16="http://schemas.microsoft.com/office/drawing/2014/main" id="{FD362D39-3352-4BA0-AC51-553983A71CD1}"/>
                </a:ext>
              </a:extLst>
            </p:cNvPr>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Freeform 6">
              <a:extLst>
                <a:ext uri="{FF2B5EF4-FFF2-40B4-BE49-F238E27FC236}">
                  <a16:creationId xmlns:a16="http://schemas.microsoft.com/office/drawing/2014/main" id="{1156DAFF-F101-4061-AA75-F8EEDC00FC74}"/>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23" name="Rectangle 7">
              <a:extLst>
                <a:ext uri="{FF2B5EF4-FFF2-40B4-BE49-F238E27FC236}">
                  <a16:creationId xmlns:a16="http://schemas.microsoft.com/office/drawing/2014/main" id="{5667AB23-84F3-44E4-B904-5D4D3A9B3109}"/>
                </a:ext>
              </a:extLst>
            </p:cNvPr>
            <p:cNvSpPr>
              <a:spLocks noChangeArrowheads="1"/>
            </p:cNvSpPr>
            <p:nvPr/>
          </p:nvSpPr>
          <p:spPr bwMode="auto">
            <a:xfrm>
              <a:off x="906463" y="404813"/>
              <a:ext cx="74612" cy="3032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24" name="Freeform 8">
              <a:extLst>
                <a:ext uri="{FF2B5EF4-FFF2-40B4-BE49-F238E27FC236}">
                  <a16:creationId xmlns:a16="http://schemas.microsoft.com/office/drawing/2014/main" id="{12CE4E7F-CB40-4545-80AF-423201F72F2E}"/>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25" name="Rectangle 9">
              <a:extLst>
                <a:ext uri="{FF2B5EF4-FFF2-40B4-BE49-F238E27FC236}">
                  <a16:creationId xmlns:a16="http://schemas.microsoft.com/office/drawing/2014/main" id="{A7B265B2-4EA1-416A-A272-49E48905C3E6}"/>
                </a:ext>
              </a:extLst>
            </p:cNvPr>
            <p:cNvSpPr>
              <a:spLocks noChangeArrowheads="1"/>
            </p:cNvSpPr>
            <p:nvPr/>
          </p:nvSpPr>
          <p:spPr bwMode="auto">
            <a:xfrm>
              <a:off x="1257300" y="482601"/>
              <a:ext cx="74612" cy="2254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26" name="Rectangle 10">
              <a:extLst>
                <a:ext uri="{FF2B5EF4-FFF2-40B4-BE49-F238E27FC236}">
                  <a16:creationId xmlns:a16="http://schemas.microsoft.com/office/drawing/2014/main" id="{3744CD22-C3A3-4D80-AB50-3E6D3483304C}"/>
                </a:ext>
              </a:extLst>
            </p:cNvPr>
            <p:cNvSpPr>
              <a:spLocks noChangeArrowheads="1"/>
            </p:cNvSpPr>
            <p:nvPr/>
          </p:nvSpPr>
          <p:spPr bwMode="auto">
            <a:xfrm>
              <a:off x="1257300" y="404813"/>
              <a:ext cx="74612" cy="50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1">
              <a:extLst>
                <a:ext uri="{FF2B5EF4-FFF2-40B4-BE49-F238E27FC236}">
                  <a16:creationId xmlns:a16="http://schemas.microsoft.com/office/drawing/2014/main" id="{3046CB4E-F174-491D-9CAB-2A9115985705}"/>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28" name="Freeform 12">
              <a:extLst>
                <a:ext uri="{FF2B5EF4-FFF2-40B4-BE49-F238E27FC236}">
                  <a16:creationId xmlns:a16="http://schemas.microsoft.com/office/drawing/2014/main" id="{8B2D79F2-05A8-4E1C-A4D8-725E52963024}"/>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29" name="Freeform 13">
              <a:extLst>
                <a:ext uri="{FF2B5EF4-FFF2-40B4-BE49-F238E27FC236}">
                  <a16:creationId xmlns:a16="http://schemas.microsoft.com/office/drawing/2014/main" id="{9EA13742-485A-4EC3-BF90-9FD12F905B12}"/>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30" name="Freeform 14">
              <a:extLst>
                <a:ext uri="{FF2B5EF4-FFF2-40B4-BE49-F238E27FC236}">
                  <a16:creationId xmlns:a16="http://schemas.microsoft.com/office/drawing/2014/main" id="{5D44DAC1-76F0-42F6-93C9-61B9C3054D66}"/>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grpSp>
    </p:spTree>
    <p:extLst>
      <p:ext uri="{BB962C8B-B14F-4D97-AF65-F5344CB8AC3E}">
        <p14:creationId xmlns:p14="http://schemas.microsoft.com/office/powerpoint/2010/main" val="2447495640"/>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End slide Black">
    <p:bg>
      <p:bgPr>
        <a:solidFill>
          <a:schemeClr val="tx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501652" y="4211955"/>
            <a:ext cx="8528936" cy="2169796"/>
          </a:xfrm>
        </p:spPr>
        <p:txBody>
          <a:bodyPr anchor="b" anchorCtr="0">
            <a:noAutofit/>
          </a:bodyPr>
          <a:lstStyle>
            <a:lvl1pPr>
              <a:lnSpc>
                <a:spcPct val="100000"/>
              </a:lnSpc>
              <a:spcAft>
                <a:spcPts val="600"/>
              </a:spcAft>
              <a:defRPr sz="900">
                <a:solidFill>
                  <a:schemeClr val="bg1"/>
                </a:solidFill>
              </a:defRPr>
            </a:lvl1pPr>
          </a:lstStyle>
          <a:p>
            <a:pPr lvl="0"/>
            <a:r>
              <a:rPr lang="en-US"/>
              <a:t>Click to edit Master text styles</a:t>
            </a:r>
          </a:p>
        </p:txBody>
      </p:sp>
      <p:sp>
        <p:nvSpPr>
          <p:cNvPr id="3" name="Picture Placeholder 2"/>
          <p:cNvSpPr>
            <a:spLocks noGrp="1"/>
          </p:cNvSpPr>
          <p:nvPr>
            <p:ph type="pic" sz="quarter" idx="14" hasCustomPrompt="1"/>
          </p:nvPr>
        </p:nvSpPr>
        <p:spPr>
          <a:xfrm>
            <a:off x="9370847" y="4211955"/>
            <a:ext cx="2319503" cy="1725448"/>
          </a:xfrm>
        </p:spPr>
        <p:txBody>
          <a:bodyPr anchor="ctr" anchorCtr="0"/>
          <a:lstStyle>
            <a:lvl1pPr algn="ctr">
              <a:defRPr sz="900">
                <a:solidFill>
                  <a:schemeClr val="bg1"/>
                </a:solidFill>
              </a:defRPr>
            </a:lvl1pPr>
          </a:lstStyle>
          <a:p>
            <a:r>
              <a:rPr lang="en-GB" sz="900"/>
              <a:t>Insert sponsorship mark here</a:t>
            </a:r>
            <a:endParaRPr lang="en-GB"/>
          </a:p>
        </p:txBody>
      </p:sp>
      <p:sp>
        <p:nvSpPr>
          <p:cNvPr id="8" name="Text Placeholder 7"/>
          <p:cNvSpPr>
            <a:spLocks noGrp="1"/>
          </p:cNvSpPr>
          <p:nvPr>
            <p:ph type="body" sz="quarter" idx="15"/>
          </p:nvPr>
        </p:nvSpPr>
        <p:spPr>
          <a:xfrm>
            <a:off x="9370850" y="6018028"/>
            <a:ext cx="2319501" cy="363722"/>
          </a:xfrm>
        </p:spPr>
        <p:txBody>
          <a:bodyPr anchor="b" anchorCtr="0">
            <a:noAutofit/>
          </a:bodyPr>
          <a:lstStyle>
            <a:lvl1pPr>
              <a:lnSpc>
                <a:spcPct val="100000"/>
              </a:lnSpc>
              <a:defRPr sz="950">
                <a:solidFill>
                  <a:schemeClr val="bg1"/>
                </a:solidFill>
              </a:defRPr>
            </a:lvl1pPr>
          </a:lstStyle>
          <a:p>
            <a:pPr lvl="0"/>
            <a:r>
              <a:rPr lang="en-US"/>
              <a:t>Click to edit Master text styles</a:t>
            </a:r>
          </a:p>
        </p:txBody>
      </p:sp>
      <p:grpSp>
        <p:nvGrpSpPr>
          <p:cNvPr id="20" name="Group 19">
            <a:extLst>
              <a:ext uri="{FF2B5EF4-FFF2-40B4-BE49-F238E27FC236}">
                <a16:creationId xmlns:a16="http://schemas.microsoft.com/office/drawing/2014/main" id="{8DBE0613-D0C6-405A-ACD6-58EF0477427B}"/>
              </a:ext>
            </a:extLst>
          </p:cNvPr>
          <p:cNvGrpSpPr>
            <a:grpSpLocks noChangeAspect="1"/>
          </p:cNvGrpSpPr>
          <p:nvPr/>
        </p:nvGrpSpPr>
        <p:grpSpPr>
          <a:xfrm>
            <a:off x="469900" y="457761"/>
            <a:ext cx="1998000" cy="374400"/>
            <a:chOff x="398463" y="404813"/>
            <a:chExt cx="1627187" cy="307976"/>
          </a:xfrm>
          <a:solidFill>
            <a:schemeClr val="tx1"/>
          </a:solidFill>
        </p:grpSpPr>
        <p:sp>
          <p:nvSpPr>
            <p:cNvPr id="21" name="Oval 5">
              <a:extLst>
                <a:ext uri="{FF2B5EF4-FFF2-40B4-BE49-F238E27FC236}">
                  <a16:creationId xmlns:a16="http://schemas.microsoft.com/office/drawing/2014/main" id="{FD362D39-3352-4BA0-AC51-553983A71CD1}"/>
                </a:ext>
              </a:extLst>
            </p:cNvPr>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Freeform 6">
              <a:extLst>
                <a:ext uri="{FF2B5EF4-FFF2-40B4-BE49-F238E27FC236}">
                  <a16:creationId xmlns:a16="http://schemas.microsoft.com/office/drawing/2014/main" id="{1156DAFF-F101-4061-AA75-F8EEDC00FC74}"/>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Rectangle 7">
              <a:extLst>
                <a:ext uri="{FF2B5EF4-FFF2-40B4-BE49-F238E27FC236}">
                  <a16:creationId xmlns:a16="http://schemas.microsoft.com/office/drawing/2014/main" id="{5667AB23-84F3-44E4-B904-5D4D3A9B3109}"/>
                </a:ext>
              </a:extLst>
            </p:cNvPr>
            <p:cNvSpPr>
              <a:spLocks noChangeArrowheads="1"/>
            </p:cNvSpPr>
            <p:nvPr/>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8">
              <a:extLst>
                <a:ext uri="{FF2B5EF4-FFF2-40B4-BE49-F238E27FC236}">
                  <a16:creationId xmlns:a16="http://schemas.microsoft.com/office/drawing/2014/main" id="{12CE4E7F-CB40-4545-80AF-423201F72F2E}"/>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9">
              <a:extLst>
                <a:ext uri="{FF2B5EF4-FFF2-40B4-BE49-F238E27FC236}">
                  <a16:creationId xmlns:a16="http://schemas.microsoft.com/office/drawing/2014/main" id="{A7B265B2-4EA1-416A-A272-49E48905C3E6}"/>
                </a:ext>
              </a:extLst>
            </p:cNvPr>
            <p:cNvSpPr>
              <a:spLocks noChangeArrowheads="1"/>
            </p:cNvSpPr>
            <p:nvPr/>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Rectangle 10">
              <a:extLst>
                <a:ext uri="{FF2B5EF4-FFF2-40B4-BE49-F238E27FC236}">
                  <a16:creationId xmlns:a16="http://schemas.microsoft.com/office/drawing/2014/main" id="{3744CD22-C3A3-4D80-AB50-3E6D3483304C}"/>
                </a:ext>
              </a:extLst>
            </p:cNvPr>
            <p:cNvSpPr>
              <a:spLocks noChangeArrowheads="1"/>
            </p:cNvSpPr>
            <p:nvPr/>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1">
              <a:extLst>
                <a:ext uri="{FF2B5EF4-FFF2-40B4-BE49-F238E27FC236}">
                  <a16:creationId xmlns:a16="http://schemas.microsoft.com/office/drawing/2014/main" id="{3046CB4E-F174-491D-9CAB-2A9115985705}"/>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2">
              <a:extLst>
                <a:ext uri="{FF2B5EF4-FFF2-40B4-BE49-F238E27FC236}">
                  <a16:creationId xmlns:a16="http://schemas.microsoft.com/office/drawing/2014/main" id="{8B2D79F2-05A8-4E1C-A4D8-725E52963024}"/>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3">
              <a:extLst>
                <a:ext uri="{FF2B5EF4-FFF2-40B4-BE49-F238E27FC236}">
                  <a16:creationId xmlns:a16="http://schemas.microsoft.com/office/drawing/2014/main" id="{9EA13742-485A-4EC3-BF90-9FD12F905B12}"/>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4">
              <a:extLst>
                <a:ext uri="{FF2B5EF4-FFF2-40B4-BE49-F238E27FC236}">
                  <a16:creationId xmlns:a16="http://schemas.microsoft.com/office/drawing/2014/main" id="{5D44DAC1-76F0-42F6-93C9-61B9C3054D66}"/>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2617577018"/>
      </p:ext>
    </p:extLst>
  </p:cSld>
  <p:clrMapOvr>
    <a:masterClrMapping/>
  </p:clrMapOvr>
  <p:hf hd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sub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502920" y="1665290"/>
            <a:ext cx="11187430" cy="471646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ext Placeholder 8">
            <a:extLst>
              <a:ext uri="{FF2B5EF4-FFF2-40B4-BE49-F238E27FC236}">
                <a16:creationId xmlns:a16="http://schemas.microsoft.com/office/drawing/2014/main" id="{537CC665-FE98-46D6-975E-AFF0AE8ED2C8}"/>
              </a:ext>
            </a:extLst>
          </p:cNvPr>
          <p:cNvSpPr>
            <a:spLocks noGrp="1"/>
          </p:cNvSpPr>
          <p:nvPr>
            <p:ph type="body" sz="quarter" idx="21"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8" name="Title Placeholder 1">
            <a:extLst>
              <a:ext uri="{FF2B5EF4-FFF2-40B4-BE49-F238E27FC236}">
                <a16:creationId xmlns:a16="http://schemas.microsoft.com/office/drawing/2014/main" id="{3BBABC4F-611D-45AA-96CD-C45E11F22888}"/>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266125669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3.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png"/><Relationship Id="rId5" Type="http://schemas.openxmlformats.org/officeDocument/2006/relationships/theme" Target="../theme/theme5.xml"/><Relationship Id="rId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image" Target="../media/image1.jpeg"/><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slideLayout" Target="../slideLayouts/slideLayout106.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50" Type="http://schemas.openxmlformats.org/officeDocument/2006/relationships/tags" Target="../tags/tag1.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9" Type="http://schemas.openxmlformats.org/officeDocument/2006/relationships/slideLayout" Target="../slideLayouts/slideLayout96.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theme" Target="../theme/theme7.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image" Target="../media/image12.emf"/><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8" Type="http://schemas.openxmlformats.org/officeDocument/2006/relationships/slideLayout" Target="../slideLayouts/slideLayout75.xml"/><Relationship Id="rId51" Type="http://schemas.openxmlformats.org/officeDocument/2006/relationships/oleObject" Target="../embeddings/oleObject1.bin"/><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20" Type="http://schemas.openxmlformats.org/officeDocument/2006/relationships/slideLayout" Target="../slideLayouts/slideLayout87.xml"/><Relationship Id="rId41" Type="http://schemas.openxmlformats.org/officeDocument/2006/relationships/slideLayout" Target="../slideLayouts/slideLayout108.xml"/><Relationship Id="rId1" Type="http://schemas.openxmlformats.org/officeDocument/2006/relationships/slideLayout" Target="../slideLayouts/slideLayout68.xml"/><Relationship Id="rId6"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9" Type="http://schemas.openxmlformats.org/officeDocument/2006/relationships/slideLayout" Target="../slideLayouts/slideLayout154.xml"/><Relationship Id="rId21" Type="http://schemas.openxmlformats.org/officeDocument/2006/relationships/slideLayout" Target="../slideLayouts/slideLayout136.xml"/><Relationship Id="rId34" Type="http://schemas.openxmlformats.org/officeDocument/2006/relationships/slideLayout" Target="../slideLayouts/slideLayout149.xml"/><Relationship Id="rId42" Type="http://schemas.openxmlformats.org/officeDocument/2006/relationships/slideLayout" Target="../slideLayouts/slideLayout157.xml"/><Relationship Id="rId47" Type="http://schemas.openxmlformats.org/officeDocument/2006/relationships/slideLayout" Target="../slideLayouts/slideLayout162.xml"/><Relationship Id="rId50" Type="http://schemas.openxmlformats.org/officeDocument/2006/relationships/slideLayout" Target="../slideLayouts/slideLayout165.xml"/><Relationship Id="rId55" Type="http://schemas.openxmlformats.org/officeDocument/2006/relationships/slideLayout" Target="../slideLayouts/slideLayout170.xml"/><Relationship Id="rId63" Type="http://schemas.openxmlformats.org/officeDocument/2006/relationships/theme" Target="../theme/theme8.xml"/><Relationship Id="rId7" Type="http://schemas.openxmlformats.org/officeDocument/2006/relationships/slideLayout" Target="../slideLayouts/slideLayout12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9" Type="http://schemas.openxmlformats.org/officeDocument/2006/relationships/slideLayout" Target="../slideLayouts/slideLayout144.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40" Type="http://schemas.openxmlformats.org/officeDocument/2006/relationships/slideLayout" Target="../slideLayouts/slideLayout155.xml"/><Relationship Id="rId45" Type="http://schemas.openxmlformats.org/officeDocument/2006/relationships/slideLayout" Target="../slideLayouts/slideLayout160.xml"/><Relationship Id="rId53" Type="http://schemas.openxmlformats.org/officeDocument/2006/relationships/slideLayout" Target="../slideLayouts/slideLayout168.xml"/><Relationship Id="rId58" Type="http://schemas.openxmlformats.org/officeDocument/2006/relationships/slideLayout" Target="../slideLayouts/slideLayout173.xml"/><Relationship Id="rId5" Type="http://schemas.openxmlformats.org/officeDocument/2006/relationships/slideLayout" Target="../slideLayouts/slideLayout120.xml"/><Relationship Id="rId61" Type="http://schemas.openxmlformats.org/officeDocument/2006/relationships/slideLayout" Target="../slideLayouts/slideLayout176.xml"/><Relationship Id="rId19" Type="http://schemas.openxmlformats.org/officeDocument/2006/relationships/slideLayout" Target="../slideLayouts/slideLayout13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43" Type="http://schemas.openxmlformats.org/officeDocument/2006/relationships/slideLayout" Target="../slideLayouts/slideLayout158.xml"/><Relationship Id="rId48" Type="http://schemas.openxmlformats.org/officeDocument/2006/relationships/slideLayout" Target="../slideLayouts/slideLayout163.xml"/><Relationship Id="rId56" Type="http://schemas.openxmlformats.org/officeDocument/2006/relationships/slideLayout" Target="../slideLayouts/slideLayout171.xml"/><Relationship Id="rId8" Type="http://schemas.openxmlformats.org/officeDocument/2006/relationships/slideLayout" Target="../slideLayouts/slideLayout123.xml"/><Relationship Id="rId51" Type="http://schemas.openxmlformats.org/officeDocument/2006/relationships/slideLayout" Target="../slideLayouts/slideLayout166.xml"/><Relationship Id="rId3" Type="http://schemas.openxmlformats.org/officeDocument/2006/relationships/slideLayout" Target="../slideLayouts/slideLayout118.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 Id="rId46" Type="http://schemas.openxmlformats.org/officeDocument/2006/relationships/slideLayout" Target="../slideLayouts/slideLayout161.xml"/><Relationship Id="rId59" Type="http://schemas.openxmlformats.org/officeDocument/2006/relationships/slideLayout" Target="../slideLayouts/slideLayout174.xml"/><Relationship Id="rId20" Type="http://schemas.openxmlformats.org/officeDocument/2006/relationships/slideLayout" Target="../slideLayouts/slideLayout135.xml"/><Relationship Id="rId41" Type="http://schemas.openxmlformats.org/officeDocument/2006/relationships/slideLayout" Target="../slideLayouts/slideLayout156.xml"/><Relationship Id="rId54" Type="http://schemas.openxmlformats.org/officeDocument/2006/relationships/slideLayout" Target="../slideLayouts/slideLayout169.xml"/><Relationship Id="rId62" Type="http://schemas.openxmlformats.org/officeDocument/2006/relationships/slideLayout" Target="../slideLayouts/slideLayout17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49" Type="http://schemas.openxmlformats.org/officeDocument/2006/relationships/slideLayout" Target="../slideLayouts/slideLayout164.xml"/><Relationship Id="rId57" Type="http://schemas.openxmlformats.org/officeDocument/2006/relationships/slideLayout" Target="../slideLayouts/slideLayout172.xml"/><Relationship Id="rId10" Type="http://schemas.openxmlformats.org/officeDocument/2006/relationships/slideLayout" Target="../slideLayouts/slideLayout125.xml"/><Relationship Id="rId31" Type="http://schemas.openxmlformats.org/officeDocument/2006/relationships/slideLayout" Target="../slideLayouts/slideLayout146.xml"/><Relationship Id="rId44" Type="http://schemas.openxmlformats.org/officeDocument/2006/relationships/slideLayout" Target="../slideLayouts/slideLayout159.xml"/><Relationship Id="rId52" Type="http://schemas.openxmlformats.org/officeDocument/2006/relationships/slideLayout" Target="../slideLayouts/slideLayout167.xml"/><Relationship Id="rId60" Type="http://schemas.openxmlformats.org/officeDocument/2006/relationships/slideLayout" Target="../slideLayouts/slideLayout17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7/29/2024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414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7837566" y="7689"/>
            <a:ext cx="4354434" cy="739445"/>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10"/>
          <p:cNvSpPr/>
          <p:nvPr userDrawn="1"/>
        </p:nvSpPr>
        <p:spPr>
          <a:xfrm>
            <a:off x="7662188" y="7689"/>
            <a:ext cx="670019" cy="739453"/>
          </a:xfrm>
          <a:prstGeom prst="flowChartDelay">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latin typeface="Times" panose="02020603050405020304" pitchFamily="18" charset="0"/>
              <a:cs typeface="Times" panose="02020603050405020304" pitchFamily="18" charset="0"/>
            </a:endParaRPr>
          </a:p>
        </p:txBody>
      </p:sp>
      <p:sp>
        <p:nvSpPr>
          <p:cNvPr id="9" name="Flowchart: Delay 8"/>
          <p:cNvSpPr/>
          <p:nvPr userDrawn="1"/>
        </p:nvSpPr>
        <p:spPr>
          <a:xfrm>
            <a:off x="7449130" y="7678"/>
            <a:ext cx="670019" cy="739441"/>
          </a:xfrm>
          <a:prstGeom prst="flowChartDelay">
            <a:avLst/>
          </a:prstGeom>
          <a:solidFill>
            <a:srgbClr val="124559"/>
          </a:solidFill>
          <a:ln w="19050">
            <a:solidFill>
              <a:srgbClr val="1245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latin typeface="Times" panose="02020603050405020304" pitchFamily="18" charset="0"/>
              <a:cs typeface="Times" panose="02020603050405020304" pitchFamily="18" charset="0"/>
            </a:endParaRPr>
          </a:p>
        </p:txBody>
      </p:sp>
      <p:sp>
        <p:nvSpPr>
          <p:cNvPr id="7" name="Rectangle 6"/>
          <p:cNvSpPr/>
          <p:nvPr userDrawn="1"/>
        </p:nvSpPr>
        <p:spPr>
          <a:xfrm>
            <a:off x="0" y="7681"/>
            <a:ext cx="7449130" cy="739445"/>
          </a:xfrm>
          <a:prstGeom prst="rect">
            <a:avLst/>
          </a:prstGeom>
          <a:solidFill>
            <a:srgbClr val="124559"/>
          </a:solidFill>
          <a:ln w="19050">
            <a:solidFill>
              <a:srgbClr val="1245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14"/>
          <a:srcRect l="5102" t="12781" r="5629"/>
          <a:stretch/>
        </p:blipFill>
        <p:spPr>
          <a:xfrm>
            <a:off x="158799" y="106259"/>
            <a:ext cx="510274" cy="523953"/>
          </a:xfrm>
          <a:prstGeom prst="rect">
            <a:avLst/>
          </a:prstGeom>
        </p:spPr>
      </p:pic>
      <p:sp>
        <p:nvSpPr>
          <p:cNvPr id="2" name="Title Placeholder 1"/>
          <p:cNvSpPr>
            <a:spLocks noGrp="1"/>
          </p:cNvSpPr>
          <p:nvPr>
            <p:ph type="title"/>
          </p:nvPr>
        </p:nvSpPr>
        <p:spPr>
          <a:xfrm>
            <a:off x="838200" y="141767"/>
            <a:ext cx="6823988" cy="4884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361308"/>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3"/>
          <p:cNvSpPr>
            <a:spLocks noGrp="1"/>
          </p:cNvSpPr>
          <p:nvPr>
            <p:ph type="sldNum" sz="quarter" idx="4"/>
          </p:nvPr>
        </p:nvSpPr>
        <p:spPr>
          <a:xfrm>
            <a:off x="9276545" y="6435951"/>
            <a:ext cx="2743200" cy="365125"/>
          </a:xfrm>
          <a:prstGeom prst="rect">
            <a:avLst/>
          </a:prstGeom>
        </p:spPr>
        <p:txBody>
          <a:bodyPr vert="horz" lIns="91440" tIns="45720" rIns="91440" bIns="45720" rtlCol="0" anchor="ctr"/>
          <a:lstStyle>
            <a:lvl1pPr algn="r">
              <a:defRPr sz="1200">
                <a:solidFill>
                  <a:srgbClr val="434343"/>
                </a:solidFill>
                <a:latin typeface="+mj-lt"/>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3411620979"/>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40" r:id="rId5"/>
    <p:sldLayoutId id="2147483918" r:id="rId6"/>
    <p:sldLayoutId id="2147483930" r:id="rId7"/>
    <p:sldLayoutId id="2147483929" r:id="rId8"/>
    <p:sldLayoutId id="2147484056" r:id="rId9"/>
    <p:sldLayoutId id="2147484057" r:id="rId10"/>
    <p:sldLayoutId id="2147484059" r:id="rId11"/>
    <p:sldLayoutId id="2147484060" r:id="rId12"/>
  </p:sldLayoutIdLst>
  <p:hf hdr="0" ftr="0" dt="0"/>
  <p:txStyles>
    <p:titleStyle>
      <a:lvl1pPr algn="l" defTabSz="914400" rtl="0" eaLnBrk="1" latinLnBrk="0" hangingPunct="1">
        <a:lnSpc>
          <a:spcPct val="90000"/>
        </a:lnSpc>
        <a:spcBef>
          <a:spcPct val="0"/>
        </a:spcBef>
        <a:buNone/>
        <a:defRPr sz="3600" b="1" kern="1200">
          <a:solidFill>
            <a:schemeClr val="bg1"/>
          </a:solidFill>
          <a:latin typeface="+mj-lt"/>
          <a:ea typeface="+mj-ea"/>
          <a:cs typeface="Times"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Times"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Times"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Times"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Times"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Times"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 name="Group 2"/>
          <p:cNvGrpSpPr/>
          <p:nvPr userDrawn="1"/>
        </p:nvGrpSpPr>
        <p:grpSpPr>
          <a:xfrm>
            <a:off x="-1" y="2474159"/>
            <a:ext cx="12192001" cy="1645920"/>
            <a:chOff x="0" y="2474159"/>
            <a:chExt cx="12192001" cy="1645920"/>
          </a:xfrm>
        </p:grpSpPr>
        <p:sp>
          <p:nvSpPr>
            <p:cNvPr id="9" name="Rectangle 8"/>
            <p:cNvSpPr/>
            <p:nvPr userDrawn="1"/>
          </p:nvSpPr>
          <p:spPr>
            <a:xfrm>
              <a:off x="7053699" y="2562519"/>
              <a:ext cx="5138302" cy="146920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9"/>
            <p:cNvSpPr/>
            <p:nvPr userDrawn="1"/>
          </p:nvSpPr>
          <p:spPr>
            <a:xfrm>
              <a:off x="6383679" y="2474159"/>
              <a:ext cx="1645920" cy="1645920"/>
            </a:xfrm>
            <a:prstGeom prst="flowChartDela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latin typeface="Times" panose="02020603050405020304" pitchFamily="18" charset="0"/>
                <a:cs typeface="Times" panose="02020603050405020304" pitchFamily="18" charset="0"/>
              </a:endParaRPr>
            </a:p>
          </p:txBody>
        </p:sp>
        <p:sp>
          <p:nvSpPr>
            <p:cNvPr id="8" name="Flowchart: Delay 7"/>
            <p:cNvSpPr/>
            <p:nvPr userDrawn="1"/>
          </p:nvSpPr>
          <p:spPr>
            <a:xfrm>
              <a:off x="6297051" y="2562522"/>
              <a:ext cx="1458227" cy="1469197"/>
            </a:xfrm>
            <a:prstGeom prst="flowChartDelay">
              <a:avLst/>
            </a:prstGeom>
            <a:solidFill>
              <a:srgbClr val="124559"/>
            </a:solidFill>
            <a:ln>
              <a:solidFill>
                <a:srgbClr val="1245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latin typeface="Times" panose="02020603050405020304" pitchFamily="18" charset="0"/>
                <a:cs typeface="Times" panose="02020603050405020304" pitchFamily="18" charset="0"/>
              </a:endParaRPr>
            </a:p>
          </p:txBody>
        </p:sp>
        <p:sp>
          <p:nvSpPr>
            <p:cNvPr id="4" name="Rectangle 3"/>
            <p:cNvSpPr/>
            <p:nvPr userDrawn="1"/>
          </p:nvSpPr>
          <p:spPr>
            <a:xfrm>
              <a:off x="0" y="2562519"/>
              <a:ext cx="6297051" cy="1469200"/>
            </a:xfrm>
            <a:prstGeom prst="rect">
              <a:avLst/>
            </a:prstGeom>
            <a:solidFill>
              <a:srgbClr val="124559"/>
            </a:solidFill>
            <a:ln>
              <a:solidFill>
                <a:srgbClr val="1245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Slide Number Placeholder 3"/>
          <p:cNvSpPr>
            <a:spLocks noGrp="1"/>
          </p:cNvSpPr>
          <p:nvPr>
            <p:ph type="sldNum" sz="quarter" idx="4"/>
          </p:nvPr>
        </p:nvSpPr>
        <p:spPr>
          <a:xfrm>
            <a:off x="9441800" y="6435951"/>
            <a:ext cx="2743200" cy="365125"/>
          </a:xfrm>
          <a:prstGeom prst="rect">
            <a:avLst/>
          </a:prstGeom>
        </p:spPr>
        <p:txBody>
          <a:bodyPr vert="horz" lIns="91440" tIns="45720" rIns="91440" bIns="45720" rtlCol="0" anchor="ctr"/>
          <a:lstStyle>
            <a:lvl1pPr algn="r">
              <a:defRPr sz="1200">
                <a:solidFill>
                  <a:srgbClr val="434343"/>
                </a:solidFill>
                <a:latin typeface="+mj-lt"/>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120551659"/>
      </p:ext>
    </p:extLst>
  </p:cSld>
  <p:clrMap bg1="lt1" tx1="dk1" bg2="lt2" tx2="dk2" accent1="accent1" accent2="accent2" accent3="accent3" accent4="accent4" accent5="accent5" accent6="accent6" hlink="hlink" folHlink="folHlink"/>
  <p:sldLayoutIdLst>
    <p:sldLayoutId id="2147483932" r:id="rId1"/>
    <p:sldLayoutId id="2147483933" r:id="rId2"/>
  </p:sldLayoutIdLst>
  <p:hf hdr="0" ftr="0" dt="0"/>
  <p:txStyles>
    <p:titleStyle>
      <a:lvl1pPr algn="ctr" defTabSz="914400" rtl="0" eaLnBrk="1" latinLnBrk="0" hangingPunct="1">
        <a:lnSpc>
          <a:spcPct val="90000"/>
        </a:lnSpc>
        <a:spcBef>
          <a:spcPct val="0"/>
        </a:spcBef>
        <a:buNone/>
        <a:defRPr sz="4400" b="1" kern="1200">
          <a:solidFill>
            <a:schemeClr val="bg1"/>
          </a:solidFill>
          <a:latin typeface="Times" panose="02020603050405020304" pitchFamily="18" charset="0"/>
          <a:ea typeface="+mj-ea"/>
          <a:cs typeface="Times"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panose="02020603050405020304" pitchFamily="18" charset="0"/>
          <a:ea typeface="+mn-ea"/>
          <a:cs typeface="Times"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panose="02020603050405020304" pitchFamily="18" charset="0"/>
          <a:ea typeface="+mn-ea"/>
          <a:cs typeface="Times"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panose="02020603050405020304" pitchFamily="18" charset="0"/>
          <a:ea typeface="+mn-ea"/>
          <a:cs typeface="Times"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anose="02020603050405020304" pitchFamily="18" charset="0"/>
          <a:ea typeface="+mn-ea"/>
          <a:cs typeface="Times"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anose="02020603050405020304" pitchFamily="18" charset="0"/>
          <a:ea typeface="+mn-ea"/>
          <a:cs typeface="Times"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7837565" y="7691"/>
            <a:ext cx="4354435" cy="739445"/>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lowchart: Delay 10"/>
          <p:cNvSpPr/>
          <p:nvPr userDrawn="1"/>
        </p:nvSpPr>
        <p:spPr>
          <a:xfrm>
            <a:off x="7662189" y="7691"/>
            <a:ext cx="670019" cy="739453"/>
          </a:xfrm>
          <a:prstGeom prst="flowChartDelay">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latin typeface="Times" panose="02020603050405020304" pitchFamily="18" charset="0"/>
              <a:cs typeface="Times" panose="02020603050405020304" pitchFamily="18" charset="0"/>
            </a:endParaRPr>
          </a:p>
        </p:txBody>
      </p:sp>
      <p:sp>
        <p:nvSpPr>
          <p:cNvPr id="9" name="Flowchart: Delay 8"/>
          <p:cNvSpPr/>
          <p:nvPr userDrawn="1"/>
        </p:nvSpPr>
        <p:spPr>
          <a:xfrm>
            <a:off x="7449131" y="7680"/>
            <a:ext cx="670019" cy="739441"/>
          </a:xfrm>
          <a:prstGeom prst="flowChartDelay">
            <a:avLst/>
          </a:prstGeom>
          <a:solidFill>
            <a:srgbClr val="124559"/>
          </a:solidFill>
          <a:ln w="19050">
            <a:solidFill>
              <a:srgbClr val="1245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latin typeface="Times" panose="02020603050405020304" pitchFamily="18" charset="0"/>
              <a:cs typeface="Times" panose="02020603050405020304" pitchFamily="18" charset="0"/>
            </a:endParaRPr>
          </a:p>
        </p:txBody>
      </p:sp>
      <p:sp>
        <p:nvSpPr>
          <p:cNvPr id="7" name="Rectangle 6"/>
          <p:cNvSpPr/>
          <p:nvPr userDrawn="1"/>
        </p:nvSpPr>
        <p:spPr>
          <a:xfrm>
            <a:off x="0" y="7683"/>
            <a:ext cx="7449131" cy="739445"/>
          </a:xfrm>
          <a:prstGeom prst="rect">
            <a:avLst/>
          </a:prstGeom>
          <a:solidFill>
            <a:srgbClr val="124559"/>
          </a:solidFill>
          <a:ln w="19050">
            <a:solidFill>
              <a:srgbClr val="1245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userDrawn="1"/>
        </p:nvPicPr>
        <p:blipFill rotWithShape="1">
          <a:blip r:embed="rId13"/>
          <a:srcRect l="5102" t="12781" r="5629"/>
          <a:stretch/>
        </p:blipFill>
        <p:spPr>
          <a:xfrm>
            <a:off x="158799" y="106261"/>
            <a:ext cx="510275" cy="523953"/>
          </a:xfrm>
          <a:prstGeom prst="rect">
            <a:avLst/>
          </a:prstGeom>
        </p:spPr>
      </p:pic>
      <p:sp>
        <p:nvSpPr>
          <p:cNvPr id="2" name="Title Placeholder 1"/>
          <p:cNvSpPr>
            <a:spLocks noGrp="1"/>
          </p:cNvSpPr>
          <p:nvPr>
            <p:ph type="title"/>
          </p:nvPr>
        </p:nvSpPr>
        <p:spPr>
          <a:xfrm>
            <a:off x="838201" y="141769"/>
            <a:ext cx="6823988" cy="4884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361308"/>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3"/>
          <p:cNvSpPr>
            <a:spLocks noGrp="1"/>
          </p:cNvSpPr>
          <p:nvPr>
            <p:ph type="sldNum" sz="quarter" idx="4"/>
          </p:nvPr>
        </p:nvSpPr>
        <p:spPr>
          <a:xfrm>
            <a:off x="9276545" y="6435953"/>
            <a:ext cx="2743200" cy="365125"/>
          </a:xfrm>
          <a:prstGeom prst="rect">
            <a:avLst/>
          </a:prstGeom>
        </p:spPr>
        <p:txBody>
          <a:bodyPr vert="horz" lIns="91440" tIns="45720" rIns="91440" bIns="45720" rtlCol="0" anchor="ctr"/>
          <a:lstStyle>
            <a:lvl1pPr algn="r">
              <a:defRPr sz="1200">
                <a:solidFill>
                  <a:srgbClr val="434343"/>
                </a:solidFill>
                <a:latin typeface="+mj-lt"/>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3613046645"/>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19" r:id="rId5"/>
    <p:sldLayoutId id="2147483791" r:id="rId6"/>
    <p:sldLayoutId id="2147483920" r:id="rId7"/>
    <p:sldLayoutId id="2147483793" r:id="rId8"/>
    <p:sldLayoutId id="2147483939" r:id="rId9"/>
    <p:sldLayoutId id="2147484146" r:id="rId10"/>
    <p:sldLayoutId id="2147484147" r:id="rId11"/>
  </p:sldLayoutIdLst>
  <p:hf hdr="0" ftr="0" dt="0"/>
  <p:txStyles>
    <p:titleStyle>
      <a:lvl1pPr algn="l" defTabSz="914377" rtl="0" eaLnBrk="1" latinLnBrk="0" hangingPunct="1">
        <a:lnSpc>
          <a:spcPct val="90000"/>
        </a:lnSpc>
        <a:spcBef>
          <a:spcPct val="0"/>
        </a:spcBef>
        <a:buNone/>
        <a:defRPr sz="3600" b="1" kern="1200">
          <a:solidFill>
            <a:schemeClr val="bg1"/>
          </a:solidFill>
          <a:latin typeface="+mj-lt"/>
          <a:ea typeface="+mj-ea"/>
          <a:cs typeface="Times" panose="02020603050405020304" pitchFamily="18"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Times" panose="02020603050405020304" pitchFamily="18"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Times" panose="02020603050405020304" pitchFamily="18"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Times" panose="02020603050405020304" pitchFamily="18"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Times" panose="02020603050405020304" pitchFamily="18"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Times" panose="02020603050405020304" pitchFamily="18"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7837566" y="7689"/>
            <a:ext cx="4354434" cy="739445"/>
          </a:xfrm>
          <a:prstGeom prst="rect">
            <a:avLst/>
          </a:prstGeom>
          <a:solidFill>
            <a:srgbClr val="1FA6A6"/>
          </a:solidFill>
          <a:ln w="19050">
            <a:solidFill>
              <a:srgbClr val="1F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10"/>
          <p:cNvSpPr/>
          <p:nvPr userDrawn="1"/>
        </p:nvSpPr>
        <p:spPr>
          <a:xfrm>
            <a:off x="7662188" y="7689"/>
            <a:ext cx="670019" cy="739453"/>
          </a:xfrm>
          <a:prstGeom prst="flowChartDelay">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latin typeface="Times" panose="02020603050405020304" pitchFamily="18" charset="0"/>
              <a:cs typeface="Times" panose="02020603050405020304" pitchFamily="18" charset="0"/>
            </a:endParaRPr>
          </a:p>
        </p:txBody>
      </p:sp>
      <p:sp>
        <p:nvSpPr>
          <p:cNvPr id="9" name="Flowchart: Delay 8"/>
          <p:cNvSpPr/>
          <p:nvPr userDrawn="1"/>
        </p:nvSpPr>
        <p:spPr>
          <a:xfrm>
            <a:off x="7449130" y="7678"/>
            <a:ext cx="670019" cy="739441"/>
          </a:xfrm>
          <a:prstGeom prst="flowChartDelay">
            <a:avLst/>
          </a:prstGeom>
          <a:solidFill>
            <a:srgbClr val="124559"/>
          </a:solidFill>
          <a:ln w="19050">
            <a:solidFill>
              <a:srgbClr val="1245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latin typeface="Times" panose="02020603050405020304" pitchFamily="18" charset="0"/>
              <a:cs typeface="Times" panose="02020603050405020304" pitchFamily="18" charset="0"/>
            </a:endParaRPr>
          </a:p>
        </p:txBody>
      </p:sp>
      <p:sp>
        <p:nvSpPr>
          <p:cNvPr id="7" name="Rectangle 6"/>
          <p:cNvSpPr/>
          <p:nvPr userDrawn="1"/>
        </p:nvSpPr>
        <p:spPr>
          <a:xfrm>
            <a:off x="0" y="7681"/>
            <a:ext cx="7449130" cy="739445"/>
          </a:xfrm>
          <a:prstGeom prst="rect">
            <a:avLst/>
          </a:prstGeom>
          <a:solidFill>
            <a:srgbClr val="124559"/>
          </a:solidFill>
          <a:ln w="19050">
            <a:solidFill>
              <a:srgbClr val="1245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6"/>
          <a:srcRect l="5102" t="12781" r="5629"/>
          <a:stretch/>
        </p:blipFill>
        <p:spPr>
          <a:xfrm>
            <a:off x="158799" y="106259"/>
            <a:ext cx="510274" cy="523953"/>
          </a:xfrm>
          <a:prstGeom prst="rect">
            <a:avLst/>
          </a:prstGeom>
        </p:spPr>
      </p:pic>
      <p:sp>
        <p:nvSpPr>
          <p:cNvPr id="2" name="Title Placeholder 1"/>
          <p:cNvSpPr>
            <a:spLocks noGrp="1"/>
          </p:cNvSpPr>
          <p:nvPr>
            <p:ph type="title"/>
          </p:nvPr>
        </p:nvSpPr>
        <p:spPr>
          <a:xfrm>
            <a:off x="838200" y="141767"/>
            <a:ext cx="6823988" cy="4884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361308"/>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3"/>
          <p:cNvSpPr>
            <a:spLocks noGrp="1"/>
          </p:cNvSpPr>
          <p:nvPr>
            <p:ph type="sldNum" sz="quarter" idx="4"/>
          </p:nvPr>
        </p:nvSpPr>
        <p:spPr>
          <a:xfrm>
            <a:off x="9276545" y="6435951"/>
            <a:ext cx="2743200" cy="365125"/>
          </a:xfrm>
          <a:prstGeom prst="rect">
            <a:avLst/>
          </a:prstGeom>
        </p:spPr>
        <p:txBody>
          <a:bodyPr vert="horz" lIns="91440" tIns="45720" rIns="91440" bIns="45720" rtlCol="0" anchor="ctr"/>
          <a:lstStyle>
            <a:lvl1pPr algn="r">
              <a:defRPr sz="1200">
                <a:solidFill>
                  <a:srgbClr val="434343"/>
                </a:solidFill>
                <a:latin typeface="+mj-lt"/>
                <a:cs typeface="Times" panose="02020603050405020304" pitchFamily="18" charset="0"/>
              </a:defRPr>
            </a:lvl1pPr>
          </a:lstStyle>
          <a:p>
            <a:fld id="{6536BDB8-E27B-402F-8C8D-B29426C82570}" type="slidenum">
              <a:rPr lang="en-US" smtClean="0"/>
              <a:pPr/>
              <a:t>‹#›</a:t>
            </a:fld>
            <a:endParaRPr lang="en-US"/>
          </a:p>
        </p:txBody>
      </p:sp>
      <p:sp>
        <p:nvSpPr>
          <p:cNvPr id="12" name="Slide Number Placeholder 3"/>
          <p:cNvSpPr txBox="1">
            <a:spLocks/>
          </p:cNvSpPr>
          <p:nvPr userDrawn="1"/>
        </p:nvSpPr>
        <p:spPr>
          <a:xfrm>
            <a:off x="3575685" y="6540726"/>
            <a:ext cx="504063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34343"/>
                </a:solidFill>
                <a:latin typeface="+mj-lt"/>
                <a:ea typeface="+mn-ea"/>
                <a:cs typeface="Times"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b="1">
              <a:solidFill>
                <a:srgbClr val="FF0000"/>
              </a:solidFill>
            </a:endParaRPr>
          </a:p>
        </p:txBody>
      </p:sp>
    </p:spTree>
    <p:extLst>
      <p:ext uri="{BB962C8B-B14F-4D97-AF65-F5344CB8AC3E}">
        <p14:creationId xmlns:p14="http://schemas.microsoft.com/office/powerpoint/2010/main" val="123684623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912" r:id="rId4"/>
  </p:sldLayoutIdLst>
  <p:hf hdr="0" ftr="0" dt="0"/>
  <p:txStyles>
    <p:titleStyle>
      <a:lvl1pPr algn="l" defTabSz="914400" rtl="0" eaLnBrk="1" latinLnBrk="0" hangingPunct="1">
        <a:lnSpc>
          <a:spcPct val="90000"/>
        </a:lnSpc>
        <a:spcBef>
          <a:spcPct val="0"/>
        </a:spcBef>
        <a:buNone/>
        <a:defRPr sz="3600" b="1" kern="1200">
          <a:solidFill>
            <a:schemeClr val="bg1"/>
          </a:solidFill>
          <a:latin typeface="+mj-lt"/>
          <a:ea typeface="+mj-ea"/>
          <a:cs typeface="Times"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Times"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Times"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Times"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Times"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Times"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767449" y="1512001"/>
            <a:ext cx="10368644" cy="467925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767443" y="6439823"/>
            <a:ext cx="5664000" cy="295063"/>
          </a:xfrm>
          <a:prstGeom prst="rect">
            <a:avLst/>
          </a:prstGeom>
          <a:noFill/>
        </p:spPr>
        <p:txBody>
          <a:bodyPr vert="horz" lIns="0" tIns="0" rIns="0" bIns="0" rtlCol="0" anchor="ctr"/>
          <a:lstStyle>
            <a:lvl1pPr algn="l">
              <a:defRPr sz="1200">
                <a:solidFill>
                  <a:schemeClr val="accent3">
                    <a:lumMod val="50000"/>
                  </a:schemeClr>
                </a:solidFill>
              </a:defRPr>
            </a:lvl1pPr>
          </a:lstStyle>
          <a:p>
            <a:r>
              <a:rPr lang="en-US"/>
              <a:t>Add a footer</a:t>
            </a:r>
          </a:p>
        </p:txBody>
      </p:sp>
      <p:sp>
        <p:nvSpPr>
          <p:cNvPr id="7" name="Slide Number Placeholder 4">
            <a:extLst>
              <a:ext uri="{FF2B5EF4-FFF2-40B4-BE49-F238E27FC236}">
                <a16:creationId xmlns:a16="http://schemas.microsoft.com/office/drawing/2014/main" id="{C8DE0AAD-6FBD-416B-A91A-21F2B737919E}"/>
              </a:ext>
            </a:extLst>
          </p:cNvPr>
          <p:cNvSpPr>
            <a:spLocks noGrp="1"/>
          </p:cNvSpPr>
          <p:nvPr>
            <p:ph type="sldNum" sz="quarter" idx="4"/>
          </p:nvPr>
        </p:nvSpPr>
        <p:spPr>
          <a:xfrm>
            <a:off x="11760000" y="6371351"/>
            <a:ext cx="432000" cy="432000"/>
          </a:xfrm>
          <a:prstGeom prst="rect">
            <a:avLst/>
          </a:prstGeom>
          <a:noFill/>
        </p:spPr>
        <p:txBody>
          <a:bodyPr/>
          <a:lstStyle>
            <a:lvl1pPr>
              <a:defRPr sz="1200">
                <a:solidFill>
                  <a:schemeClr val="accent1">
                    <a:lumMod val="75000"/>
                  </a:schemeClr>
                </a:solidFill>
              </a:defRPr>
            </a:lvl1pPr>
          </a:lstStyle>
          <a:p>
            <a:fld id="{19B51A1E-902D-48AF-9020-955120F399B6}" type="slidenum">
              <a:rPr lang="en-US" smtClean="0"/>
              <a:pPr/>
              <a:t>‹#›</a:t>
            </a:fld>
            <a:endParaRPr lang="en-US"/>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4062" r:id="rId4"/>
    <p:sldLayoutId id="2147483760" r:id="rId5"/>
    <p:sldLayoutId id="2147483785"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2" r:id="rId16"/>
    <p:sldLayoutId id="2147483773" r:id="rId17"/>
    <p:sldLayoutId id="2147483774" r:id="rId18"/>
    <p:sldLayoutId id="2147483776" r:id="rId19"/>
    <p:sldLayoutId id="2147483797" r:id="rId20"/>
    <p:sldLayoutId id="2147483788" r:id="rId21"/>
    <p:sldLayoutId id="2147483787" r:id="rId22"/>
    <p:sldLayoutId id="2147483790" r:id="rId23"/>
    <p:sldLayoutId id="2147483792" r:id="rId24"/>
    <p:sldLayoutId id="2147484082" r:id="rId25"/>
    <p:sldLayoutId id="2147484083" r:id="rId26"/>
  </p:sldLayoutIdLst>
  <p:hf hdr="0" dt="0"/>
  <p:txStyles>
    <p:titleStyle>
      <a:lvl1pPr algn="l" defTabSz="914377" rtl="0" eaLnBrk="1" latinLnBrk="0" hangingPunct="1">
        <a:lnSpc>
          <a:spcPct val="90000"/>
        </a:lnSpc>
        <a:spcBef>
          <a:spcPct val="0"/>
        </a:spcBef>
        <a:buNone/>
        <a:defRPr sz="3200" b="1" kern="1200" spc="-151">
          <a:solidFill>
            <a:schemeClr val="accent1"/>
          </a:solidFill>
          <a:latin typeface="+mj-lt"/>
          <a:ea typeface="+mj-ea"/>
          <a:cs typeface="+mj-cs"/>
        </a:defRPr>
      </a:lvl1pPr>
    </p:titleStyle>
    <p:bodyStyle>
      <a:lvl1pPr marL="266693" indent="-266693" algn="l" defTabSz="914377" rtl="0" eaLnBrk="1" latinLnBrk="0" hangingPunct="1">
        <a:lnSpc>
          <a:spcPct val="90000"/>
        </a:lnSpc>
        <a:spcBef>
          <a:spcPts val="1000"/>
        </a:spcBef>
        <a:buFont typeface="Arial" panose="020B0604020202020204" pitchFamily="34" charset="0"/>
        <a:buChar char="•"/>
        <a:defRPr sz="1800" kern="1200">
          <a:solidFill>
            <a:srgbClr val="083A64"/>
          </a:solidFill>
          <a:latin typeface="+mn-lt"/>
          <a:ea typeface="+mn-ea"/>
          <a:cs typeface="+mn-cs"/>
        </a:defRPr>
      </a:lvl1pPr>
      <a:lvl2pPr marL="542912" indent="-276218" algn="l" defTabSz="914377" rtl="0" eaLnBrk="1" latinLnBrk="0" hangingPunct="1">
        <a:lnSpc>
          <a:spcPct val="90000"/>
        </a:lnSpc>
        <a:spcBef>
          <a:spcPts val="500"/>
        </a:spcBef>
        <a:buFont typeface="Arial" panose="020B0604020202020204" pitchFamily="34" charset="0"/>
        <a:buChar char="•"/>
        <a:defRPr sz="1600" kern="1200">
          <a:solidFill>
            <a:srgbClr val="083A64"/>
          </a:solidFill>
          <a:latin typeface="+mn-lt"/>
          <a:ea typeface="+mn-ea"/>
          <a:cs typeface="+mn-cs"/>
        </a:defRPr>
      </a:lvl2pPr>
      <a:lvl3pPr marL="809605" indent="-266693" algn="l" defTabSz="914377" rtl="0" eaLnBrk="1" latinLnBrk="0" hangingPunct="1">
        <a:lnSpc>
          <a:spcPct val="90000"/>
        </a:lnSpc>
        <a:spcBef>
          <a:spcPts val="500"/>
        </a:spcBef>
        <a:buFont typeface="Arial" panose="020B0604020202020204" pitchFamily="34" charset="0"/>
        <a:buChar char="•"/>
        <a:defRPr sz="1400" kern="1200">
          <a:solidFill>
            <a:srgbClr val="083A64"/>
          </a:solidFill>
          <a:latin typeface="+mn-lt"/>
          <a:ea typeface="+mn-ea"/>
          <a:cs typeface="+mn-cs"/>
        </a:defRPr>
      </a:lvl3pPr>
      <a:lvl4pPr marL="1076298" indent="-266693" algn="l" defTabSz="914377" rtl="0" eaLnBrk="1" latinLnBrk="0" hangingPunct="1">
        <a:lnSpc>
          <a:spcPct val="90000"/>
        </a:lnSpc>
        <a:spcBef>
          <a:spcPts val="500"/>
        </a:spcBef>
        <a:buFont typeface="Arial" panose="020B0604020202020204" pitchFamily="34" charset="0"/>
        <a:buChar char="•"/>
        <a:defRPr sz="1400" kern="1200">
          <a:solidFill>
            <a:srgbClr val="083A64"/>
          </a:solidFill>
          <a:latin typeface="+mn-lt"/>
          <a:ea typeface="+mn-ea"/>
          <a:cs typeface="+mn-cs"/>
        </a:defRPr>
      </a:lvl4pPr>
      <a:lvl5pPr marL="1342992" indent="-266693" algn="l" defTabSz="914377" rtl="0" eaLnBrk="1" latinLnBrk="0" hangingPunct="1">
        <a:lnSpc>
          <a:spcPct val="90000"/>
        </a:lnSpc>
        <a:spcBef>
          <a:spcPts val="500"/>
        </a:spcBef>
        <a:buFont typeface="Arial" panose="020B0604020202020204" pitchFamily="34" charset="0"/>
        <a:buChar char="•"/>
        <a:defRPr sz="1400" kern="1200">
          <a:solidFill>
            <a:srgbClr val="083A64"/>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480" userDrawn="1">
          <p15:clr>
            <a:srgbClr val="F26B43"/>
          </p15:clr>
        </p15:guide>
        <p15:guide id="3" orient="horz" pos="936" userDrawn="1">
          <p15:clr>
            <a:srgbClr val="F26B43"/>
          </p15:clr>
        </p15:guide>
        <p15:guide id="4" orient="horz" pos="576"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50"/>
            </p:custDataLst>
            <p:extLst>
              <p:ext uri="{D42A27DB-BD31-4B8C-83A1-F6EECF244321}">
                <p14:modId xmlns:p14="http://schemas.microsoft.com/office/powerpoint/2010/main" val="426400161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51" imgW="270" imgH="270" progId="TCLayout.ActiveDocument.1">
                  <p:embed/>
                </p:oleObj>
              </mc:Choice>
              <mc:Fallback>
                <p:oleObj name="think-cell Slide" r:id="rId51" imgW="270" imgH="270" progId="TCLayout.ActiveDocument.1">
                  <p:embed/>
                  <p:pic>
                    <p:nvPicPr>
                      <p:cNvPr id="4" name="Object 3" hidden="1"/>
                      <p:cNvPicPr/>
                      <p:nvPr/>
                    </p:nvPicPr>
                    <p:blipFill>
                      <a:blip r:embed="rId52"/>
                      <a:stretch>
                        <a:fillRect/>
                      </a:stretch>
                    </p:blipFill>
                    <p:spPr>
                      <a:xfrm>
                        <a:off x="2118" y="1589"/>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501651" y="317501"/>
            <a:ext cx="11188700" cy="309820"/>
          </a:xfrm>
          <a:prstGeom prst="rect">
            <a:avLst/>
          </a:prstGeom>
        </p:spPr>
        <p:txBody>
          <a:bodyPr vert="horz" lIns="0" tIns="0" rIns="0" bIns="0" rtlCol="0" anchor="t" anchorCtr="0">
            <a:noAutofit/>
          </a:bodyPr>
          <a:lstStyle/>
          <a:p>
            <a:r>
              <a:rPr lang="en-US" noProof="0"/>
              <a:t>Click to edit Master title style</a:t>
            </a:r>
          </a:p>
        </p:txBody>
      </p:sp>
      <p:sp>
        <p:nvSpPr>
          <p:cNvPr id="15" name="CaseCode"/>
          <p:cNvSpPr txBox="1"/>
          <p:nvPr/>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br>
              <a:rPr lang="en-US" sz="900" noProof="0">
                <a:solidFill>
                  <a:schemeClr val="tx1"/>
                </a:solidFill>
                <a:latin typeface="Calibri" panose="020F0502020204030204" pitchFamily="34" charset="0"/>
                <a:cs typeface="Calibri" panose="020F0502020204030204" pitchFamily="34" charset="0"/>
              </a:rPr>
            </a:br>
            <a:endParaRPr lang="en-US" sz="900" noProof="0">
              <a:solidFill>
                <a:schemeClr val="tx1"/>
              </a:solidFill>
              <a:latin typeface="Calibri" panose="020F0502020204030204" pitchFamily="34" charset="0"/>
              <a:cs typeface="Calibri" panose="020F0502020204030204" pitchFamily="34" charset="0"/>
            </a:endParaRPr>
          </a:p>
        </p:txBody>
      </p:sp>
      <p:sp>
        <p:nvSpPr>
          <p:cNvPr id="19" name="Text Placeholder 18"/>
          <p:cNvSpPr>
            <a:spLocks noGrp="1"/>
          </p:cNvSpPr>
          <p:nvPr>
            <p:ph type="body" idx="1"/>
          </p:nvPr>
        </p:nvSpPr>
        <p:spPr>
          <a:xfrm>
            <a:off x="501650" y="1665289"/>
            <a:ext cx="11188700" cy="4716462"/>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extBox 2"/>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tx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2110085"/>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 id="2147484109" r:id="rId13"/>
    <p:sldLayoutId id="2147484110" r:id="rId14"/>
    <p:sldLayoutId id="2147484111" r:id="rId15"/>
    <p:sldLayoutId id="2147484112" r:id="rId16"/>
    <p:sldLayoutId id="2147484113" r:id="rId17"/>
    <p:sldLayoutId id="2147484114" r:id="rId18"/>
    <p:sldLayoutId id="2147484115" r:id="rId19"/>
    <p:sldLayoutId id="2147484116" r:id="rId20"/>
    <p:sldLayoutId id="2147484117" r:id="rId21"/>
    <p:sldLayoutId id="2147484118" r:id="rId22"/>
    <p:sldLayoutId id="2147484119" r:id="rId23"/>
    <p:sldLayoutId id="2147484120" r:id="rId24"/>
    <p:sldLayoutId id="2147484121" r:id="rId25"/>
    <p:sldLayoutId id="2147484122" r:id="rId26"/>
    <p:sldLayoutId id="2147484123" r:id="rId27"/>
    <p:sldLayoutId id="2147484124" r:id="rId28"/>
    <p:sldLayoutId id="2147484125" r:id="rId29"/>
    <p:sldLayoutId id="2147484126" r:id="rId30"/>
    <p:sldLayoutId id="2147484127" r:id="rId31"/>
    <p:sldLayoutId id="2147484128" r:id="rId32"/>
    <p:sldLayoutId id="2147484129" r:id="rId33"/>
    <p:sldLayoutId id="2147484130" r:id="rId34"/>
    <p:sldLayoutId id="2147484131" r:id="rId35"/>
    <p:sldLayoutId id="2147484132" r:id="rId36"/>
    <p:sldLayoutId id="2147484133" r:id="rId37"/>
    <p:sldLayoutId id="2147484134" r:id="rId38"/>
    <p:sldLayoutId id="2147484135" r:id="rId39"/>
    <p:sldLayoutId id="2147484136" r:id="rId40"/>
    <p:sldLayoutId id="2147484137" r:id="rId41"/>
    <p:sldLayoutId id="2147484138" r:id="rId42"/>
    <p:sldLayoutId id="2147484139" r:id="rId43"/>
    <p:sldLayoutId id="2147484140" r:id="rId44"/>
    <p:sldLayoutId id="2147484141" r:id="rId45"/>
    <p:sldLayoutId id="2147484142" r:id="rId46"/>
    <p:sldLayoutId id="2147484143" r:id="rId47"/>
    <p:sldLayoutId id="2147484144" r:id="rId48"/>
  </p:sldLayoutIdLst>
  <p:transition>
    <p:fade/>
  </p:transition>
  <p:hf hdr="0" dt="0"/>
  <p:txStyles>
    <p:titleStyle>
      <a:lvl1pPr algn="l" defTabSz="914400" rtl="0" eaLnBrk="1" latinLnBrk="0" hangingPunct="1">
        <a:spcBef>
          <a:spcPct val="0"/>
        </a:spcBef>
        <a:buNone/>
        <a:defRPr sz="2100" kern="1200">
          <a:solidFill>
            <a:schemeClr val="tx1"/>
          </a:solidFill>
          <a:latin typeface="+mn-lt"/>
          <a:ea typeface="+mj-ea"/>
          <a:cs typeface="Calibri Light" panose="020F0302020204030204" pitchFamily="34" charset="0"/>
        </a:defRPr>
      </a:lvl1pPr>
    </p:titleStyle>
    <p:bodyStyle>
      <a:lvl1pPr marL="0" indent="0" algn="l" defTabSz="914400" rtl="0" eaLnBrk="1" latinLnBrk="0" hangingPunct="1">
        <a:spcBef>
          <a:spcPts val="0"/>
        </a:spcBef>
        <a:spcAft>
          <a:spcPts val="1000"/>
        </a:spcAft>
        <a:buSzPct val="100000"/>
        <a:buFontTx/>
        <a:buNone/>
        <a:defRPr sz="1300" b="0" kern="1200">
          <a:solidFill>
            <a:schemeClr val="tx1"/>
          </a:solidFill>
          <a:latin typeface="+mn-lt"/>
          <a:ea typeface="+mn-ea"/>
          <a:cs typeface="Calibri Light" panose="020F0302020204030204" pitchFamily="34" charset="0"/>
        </a:defRPr>
      </a:lvl1pPr>
      <a:lvl2pPr marL="139700" indent="-139700" algn="l" defTabSz="914400" rtl="0" eaLnBrk="1" latinLnBrk="0" hangingPunct="1">
        <a:spcBef>
          <a:spcPts val="0"/>
        </a:spcBef>
        <a:spcAft>
          <a:spcPts val="1000"/>
        </a:spcAft>
        <a:buClrTx/>
        <a:buSzPct val="100000"/>
        <a:buFont typeface="Arial" panose="020B0604020202020204" pitchFamily="34" charset="0"/>
        <a:buChar char="•"/>
        <a:defRPr lang="en-US" sz="1300" b="0" kern="1200" dirty="0" smtClean="0">
          <a:solidFill>
            <a:schemeClr val="tx1"/>
          </a:solidFill>
          <a:latin typeface="+mn-lt"/>
          <a:ea typeface="+mn-ea"/>
          <a:cs typeface="Calibri Light" panose="020F0302020204030204" pitchFamily="34" charset="0"/>
        </a:defRPr>
      </a:lvl2pPr>
      <a:lvl3pPr marL="304800" indent="-1397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469900" indent="-139700" algn="l" defTabSz="914400" rtl="0" eaLnBrk="1" latinLnBrk="0" hangingPunct="1">
        <a:spcBef>
          <a:spcPts val="0"/>
        </a:spcBef>
        <a:spcAft>
          <a:spcPts val="1000"/>
        </a:spcAft>
        <a:buClrTx/>
        <a:buSzPct val="100000"/>
        <a:buFont typeface="Arial" panose="020B060402020202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635000" indent="-139700" algn="l" defTabSz="798513" rtl="0" eaLnBrk="1" latinLnBrk="0" hangingPunct="1">
        <a:spcBef>
          <a:spcPts val="0"/>
        </a:spcBef>
        <a:spcAft>
          <a:spcPts val="1000"/>
        </a:spcAft>
        <a:buClrTx/>
        <a:buSzPct val="100000"/>
        <a:buFont typeface="Arial" panose="020B060402020202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4">
          <p15:clr>
            <a:srgbClr val="F26B43"/>
          </p15:clr>
        </p15:guide>
        <p15:guide id="3" orient="horz" pos="4020">
          <p15:clr>
            <a:srgbClr val="F26B43"/>
          </p15:clr>
        </p15:guide>
        <p15:guide id="4" pos="237">
          <p15:clr>
            <a:srgbClr val="F26B43"/>
          </p15:clr>
        </p15:guide>
        <p15:guide id="5" pos="5523">
          <p15:clr>
            <a:srgbClr val="F26B43"/>
          </p15:clr>
        </p15:guide>
        <p15:guide id="7" orient="horz" pos="200">
          <p15:clr>
            <a:srgbClr val="F26B43"/>
          </p15:clr>
        </p15:guide>
        <p15:guide id="8" orient="horz" pos="4080">
          <p15:clr>
            <a:srgbClr val="F26B43"/>
          </p15:clr>
        </p15:guide>
        <p15:guide id="10" pos="3721">
          <p15:clr>
            <a:srgbClr val="F26B43"/>
          </p15:clr>
        </p15:guide>
        <p15:guide id="11" orient="horz" pos="236">
          <p15:clr>
            <a:srgbClr val="F26B43"/>
          </p15:clr>
        </p15:guide>
        <p15:guide id="12" pos="1022">
          <p15:clr>
            <a:srgbClr val="F26B43"/>
          </p15:clr>
        </p15:guide>
        <p15:guide id="13" pos="1137">
          <p15:clr>
            <a:srgbClr val="F26B43"/>
          </p15:clr>
        </p15:guide>
        <p15:guide id="14" pos="1920">
          <p15:clr>
            <a:srgbClr val="F26B43"/>
          </p15:clr>
        </p15:guide>
        <p15:guide id="15" pos="2033">
          <p15:clr>
            <a:srgbClr val="F26B43"/>
          </p15:clr>
        </p15:guide>
        <p15:guide id="16" pos="4620">
          <p15:clr>
            <a:srgbClr val="F26B43"/>
          </p15:clr>
        </p15:guide>
        <p15:guide id="17" pos="2823">
          <p15:clr>
            <a:srgbClr val="F26B43"/>
          </p15:clr>
        </p15:guide>
        <p15:guide id="18" pos="2937">
          <p15:clr>
            <a:srgbClr val="F26B43"/>
          </p15:clr>
        </p15:guide>
        <p15:guide id="19" pos="2880">
          <p15:clr>
            <a:srgbClr val="F26B43"/>
          </p15:clr>
        </p15:guide>
        <p15:guide id="20" pos="4734">
          <p15:clr>
            <a:srgbClr val="F26B43"/>
          </p15:clr>
        </p15:guide>
        <p15:guide id="22" orient="horz" pos="640">
          <p15:clr>
            <a:srgbClr val="F26B43"/>
          </p15:clr>
        </p15:guide>
        <p15:guide id="64" pos="5098">
          <p15:clr>
            <a:srgbClr val="F26B43"/>
          </p15:clr>
        </p15:guide>
        <p15:guide id="65" orient="horz" pos="2160">
          <p15:clr>
            <a:srgbClr val="F26B43"/>
          </p15:clr>
        </p15:guide>
        <p15:guide id="66" orient="horz" pos="3968">
          <p15:clr>
            <a:srgbClr val="F26B43"/>
          </p15:clr>
        </p15:guide>
        <p15:guide id="67" pos="312">
          <p15:clr>
            <a:srgbClr val="F26B43"/>
          </p15:clr>
        </p15:guide>
        <p15:guide id="68" pos="7368">
          <p15:clr>
            <a:srgbClr val="F26B43"/>
          </p15:clr>
        </p15:guide>
        <p15:guide id="69" orient="horz" pos="245">
          <p15:clr>
            <a:srgbClr val="F26B43"/>
          </p15:clr>
        </p15:guide>
        <p15:guide id="70" orient="horz" pos="4081">
          <p15:clr>
            <a:srgbClr val="F26B43"/>
          </p15:clr>
        </p15:guide>
        <p15:guide id="71" pos="4986">
          <p15:clr>
            <a:srgbClr val="F26B43"/>
          </p15:clr>
        </p15:guide>
        <p15:guide id="72" pos="1382">
          <p15:clr>
            <a:srgbClr val="F26B43"/>
          </p15:clr>
        </p15:guide>
        <p15:guide id="73" pos="1496">
          <p15:clr>
            <a:srgbClr val="F26B43"/>
          </p15:clr>
        </p15:guide>
        <p15:guide id="74" pos="2581">
          <p15:clr>
            <a:srgbClr val="F26B43"/>
          </p15:clr>
        </p15:guide>
        <p15:guide id="75" pos="2695">
          <p15:clr>
            <a:srgbClr val="F26B43"/>
          </p15:clr>
        </p15:guide>
        <p15:guide id="76" pos="6185">
          <p15:clr>
            <a:srgbClr val="F26B43"/>
          </p15:clr>
        </p15:guide>
        <p15:guide id="77" pos="3783">
          <p15:clr>
            <a:srgbClr val="F26B43"/>
          </p15:clr>
        </p15:guide>
        <p15:guide id="78" pos="3896">
          <p15:clr>
            <a:srgbClr val="F26B43"/>
          </p15:clr>
        </p15:guide>
        <p15:guide id="79" pos="3840">
          <p15:clr>
            <a:srgbClr val="F26B43"/>
          </p15:clr>
        </p15:guide>
        <p15:guide id="80" pos="6299">
          <p15:clr>
            <a:srgbClr val="F26B43"/>
          </p15:clr>
        </p15:guide>
        <p15:guide id="81" orient="horz" pos="1049">
          <p15:clr>
            <a:srgbClr val="F26B43"/>
          </p15:clr>
        </p15:guide>
        <p15:guide id="82" orient="horz" pos="641">
          <p15:clr>
            <a:srgbClr val="F26B43"/>
          </p15:clr>
        </p15:guide>
        <p15:guide id="83" orient="horz" pos="28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6C942AC-B154-9AED-6FF8-125FE1C49627}"/>
              </a:ext>
            </a:extLst>
          </p:cNvPr>
          <p:cNvCxnSpPr>
            <a:cxnSpLocks/>
          </p:cNvCxnSpPr>
          <p:nvPr userDrawn="1"/>
        </p:nvCxnSpPr>
        <p:spPr>
          <a:xfrm>
            <a:off x="0" y="6510871"/>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10060ACE-E228-45FD-83E3-FF4D1CCF705F}"/>
              </a:ext>
            </a:extLst>
          </p:cNvPr>
          <p:cNvSpPr>
            <a:spLocks noGrp="1"/>
          </p:cNvSpPr>
          <p:nvPr>
            <p:ph type="title"/>
          </p:nvPr>
        </p:nvSpPr>
        <p:spPr>
          <a:xfrm>
            <a:off x="371475" y="260351"/>
            <a:ext cx="11520487" cy="7588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8AF9FF-2A4E-41E6-956B-69BC625CC9A4}"/>
              </a:ext>
            </a:extLst>
          </p:cNvPr>
          <p:cNvSpPr>
            <a:spLocks noGrp="1"/>
          </p:cNvSpPr>
          <p:nvPr>
            <p:ph type="body" idx="1"/>
          </p:nvPr>
        </p:nvSpPr>
        <p:spPr>
          <a:xfrm>
            <a:off x="371474" y="1233488"/>
            <a:ext cx="11520487" cy="4943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CEE1F87C-C7F2-4F14-86B1-854B7B0C580E}"/>
              </a:ext>
            </a:extLst>
          </p:cNvPr>
          <p:cNvSpPr/>
          <p:nvPr userDrawn="1"/>
        </p:nvSpPr>
        <p:spPr>
          <a:xfrm>
            <a:off x="11229975" y="6507574"/>
            <a:ext cx="962025" cy="350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4FD9470-E137-41DF-A5CA-C7B4B9856E94}"/>
              </a:ext>
            </a:extLst>
          </p:cNvPr>
          <p:cNvSpPr>
            <a:spLocks noGrp="1"/>
          </p:cNvSpPr>
          <p:nvPr>
            <p:ph type="sldNum" sz="quarter" idx="4"/>
          </p:nvPr>
        </p:nvSpPr>
        <p:spPr>
          <a:xfrm>
            <a:off x="11518900" y="6581978"/>
            <a:ext cx="373062" cy="206104"/>
          </a:xfrm>
          <a:prstGeom prst="rect">
            <a:avLst/>
          </a:prstGeom>
        </p:spPr>
        <p:txBody>
          <a:bodyPr vert="horz" lIns="91440" tIns="45720" rIns="91440" bIns="45720" rtlCol="0" anchor="ctr"/>
          <a:lstStyle>
            <a:lvl1pPr algn="r">
              <a:defRPr sz="1200">
                <a:solidFill>
                  <a:schemeClr val="bg1"/>
                </a:solidFill>
              </a:defRPr>
            </a:lvl1pPr>
          </a:lstStyle>
          <a:p>
            <a:fld id="{03DC2DEF-D2FE-4B45-ABA4-9F153FD1C98A}" type="slidenum">
              <a:rPr lang="en-US" smtClean="0"/>
              <a:pPr/>
              <a:t>‹#›</a:t>
            </a:fld>
            <a:endParaRPr lang="en-US"/>
          </a:p>
        </p:txBody>
      </p:sp>
      <p:sp>
        <p:nvSpPr>
          <p:cNvPr id="8" name="Rectangle 7">
            <a:extLst>
              <a:ext uri="{FF2B5EF4-FFF2-40B4-BE49-F238E27FC236}">
                <a16:creationId xmlns:a16="http://schemas.microsoft.com/office/drawing/2014/main" id="{48AB12CC-D752-4664-B92F-BAEFF0416B7E}"/>
              </a:ext>
            </a:extLst>
          </p:cNvPr>
          <p:cNvSpPr/>
          <p:nvPr userDrawn="1"/>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4B4EA1-B90C-EA08-BE0C-6810F889BDFD}"/>
              </a:ext>
            </a:extLst>
          </p:cNvPr>
          <p:cNvSpPr txBox="1"/>
          <p:nvPr userDrawn="1"/>
        </p:nvSpPr>
        <p:spPr>
          <a:xfrm>
            <a:off x="300037" y="6530501"/>
            <a:ext cx="4793193" cy="276999"/>
          </a:xfrm>
          <a:prstGeom prst="rect">
            <a:avLst/>
          </a:prstGeom>
          <a:noFill/>
        </p:spPr>
        <p:txBody>
          <a:bodyPr wrap="square" rtlCol="0">
            <a:spAutoFit/>
          </a:bodyPr>
          <a:lstStyle/>
          <a:p>
            <a:r>
              <a:rPr lang="en-US" sz="1200" b="1">
                <a:solidFill>
                  <a:schemeClr val="accent1"/>
                </a:solidFill>
                <a:latin typeface="+mj-lt"/>
              </a:rPr>
              <a:t>Thriving Communities Network (TCN)</a:t>
            </a:r>
          </a:p>
        </p:txBody>
      </p:sp>
    </p:spTree>
    <p:extLst>
      <p:ext uri="{BB962C8B-B14F-4D97-AF65-F5344CB8AC3E}">
        <p14:creationId xmlns:p14="http://schemas.microsoft.com/office/powerpoint/2010/main" val="343458329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 id="2147483668" r:id="rId11"/>
    <p:sldLayoutId id="2147483669" r:id="rId12"/>
    <p:sldLayoutId id="2147483651" r:id="rId13"/>
    <p:sldLayoutId id="2147483670" r:id="rId14"/>
    <p:sldLayoutId id="2147483671" r:id="rId15"/>
    <p:sldLayoutId id="2147483672" r:id="rId16"/>
    <p:sldLayoutId id="2147483673" r:id="rId17"/>
    <p:sldLayoutId id="2147483652" r:id="rId18"/>
    <p:sldLayoutId id="2147483674" r:id="rId19"/>
    <p:sldLayoutId id="2147483675" r:id="rId20"/>
    <p:sldLayoutId id="2147483676" r:id="rId21"/>
    <p:sldLayoutId id="2147483677" r:id="rId22"/>
    <p:sldLayoutId id="2147483655" r:id="rId23"/>
    <p:sldLayoutId id="2147483678" r:id="rId24"/>
    <p:sldLayoutId id="2147483679" r:id="rId25"/>
    <p:sldLayoutId id="2147483680" r:id="rId26"/>
    <p:sldLayoutId id="2147483681" r:id="rId27"/>
    <p:sldLayoutId id="2147483653" r:id="rId28"/>
    <p:sldLayoutId id="2147483682" r:id="rId29"/>
    <p:sldLayoutId id="2147483683" r:id="rId30"/>
    <p:sldLayoutId id="2147483684" r:id="rId31"/>
    <p:sldLayoutId id="2147483685" r:id="rId32"/>
    <p:sldLayoutId id="2147483654" r:id="rId33"/>
    <p:sldLayoutId id="2147483686" r:id="rId34"/>
    <p:sldLayoutId id="2147483687" r:id="rId35"/>
    <p:sldLayoutId id="2147483689" r:id="rId36"/>
    <p:sldLayoutId id="2147483688"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656" r:id="rId51"/>
    <p:sldLayoutId id="2147483657" r:id="rId52"/>
    <p:sldLayoutId id="2147483703" r:id="rId53"/>
    <p:sldLayoutId id="2147483704" r:id="rId54"/>
    <p:sldLayoutId id="2147483705" r:id="rId55"/>
    <p:sldLayoutId id="2147483707" r:id="rId56"/>
    <p:sldLayoutId id="2147483708" r:id="rId57"/>
    <p:sldLayoutId id="2147483709" r:id="rId58"/>
    <p:sldLayoutId id="2147483710" r:id="rId59"/>
    <p:sldLayoutId id="2147483711" r:id="rId60"/>
    <p:sldLayoutId id="2147483712" r:id="rId61"/>
    <p:sldLayoutId id="2147483713" r:id="rId62"/>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234" userDrawn="1">
          <p15:clr>
            <a:srgbClr val="F26B43"/>
          </p15:clr>
        </p15:guide>
        <p15:guide id="3" orient="horz" pos="4133" userDrawn="1">
          <p15:clr>
            <a:srgbClr val="F26B43"/>
          </p15:clr>
        </p15:guide>
        <p15:guide id="4" pos="7491" userDrawn="1">
          <p15:clr>
            <a:srgbClr val="F26B43"/>
          </p15:clr>
        </p15:guide>
        <p15:guide id="5" orient="horz" pos="640" userDrawn="1">
          <p15:clr>
            <a:srgbClr val="F26B43"/>
          </p15:clr>
        </p15:guide>
        <p15:guide id="6" orient="horz" pos="777" userDrawn="1">
          <p15:clr>
            <a:srgbClr val="F26B43"/>
          </p15:clr>
        </p15:guide>
        <p15:guide id="7" orient="horz" pos="4020" userDrawn="1">
          <p15:clr>
            <a:srgbClr val="F26B43"/>
          </p15:clr>
        </p15:guide>
        <p15:guide id="8" orient="horz" pos="39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1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hyperlink" Target="https://www.transportation.gov/grants/dashboard"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1.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1.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hyperlink" Target="https://highways.dot.gov/sites/fhwa.dot.gov/files/2024-01/FHWA_PSCs_in_Rural_Communities_508.pdf" TargetMode="External"/><Relationship Id="rId2" Type="http://schemas.openxmlformats.org/officeDocument/2006/relationships/image" Target="../media/image65.png"/><Relationship Id="rId1" Type="http://schemas.openxmlformats.org/officeDocument/2006/relationships/slideLayout" Target="../slideLayouts/slideLayout27.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hyperlink" Target="mailto:Rural@dot.gov"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hyperlink" Target="http://www.transportation.gov/rura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1.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hyperlink" Target="https://www.whitehouse.gov/build/technical-assistance-guide/" TargetMode="External"/><Relationship Id="rId2" Type="http://schemas.openxmlformats.org/officeDocument/2006/relationships/hyperlink" Target="https://www.whitehouse.gov/briefing-room/statements-releases/2023/09/13/fact-sheet-white-house-releases-new-technical-assistance-resources-to-help-communities-unlock-opportunities-from-president-bidens-investing-in-america-agenda/" TargetMode="External"/><Relationship Id="rId1" Type="http://schemas.openxmlformats.org/officeDocument/2006/relationships/slideLayout" Target="../slideLayouts/slideLayout123.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3.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1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hyperlink" Target="https://www.transportation.gov/thriving-communities-network-tcn" TargetMode="External"/><Relationship Id="rId2" Type="http://schemas.openxmlformats.org/officeDocument/2006/relationships/notesSlide" Target="../notesSlides/notesSlide6.xml"/><Relationship Id="rId1" Type="http://schemas.openxmlformats.org/officeDocument/2006/relationships/slideLayout" Target="../slideLayouts/slideLayout142.xml"/><Relationship Id="rId4" Type="http://schemas.openxmlformats.org/officeDocument/2006/relationships/hyperlink" Target="mailto:ThrivingCommunitiesNewtork@dot.gov"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hyperlink" Target="http://www.transportation.gov/rural" TargetMode="External"/><Relationship Id="rId5" Type="http://schemas.openxmlformats.org/officeDocument/2006/relationships/hyperlink" Target="mailto:Rural@dot.gov" TargetMode="Externa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DFC673AE-4CA8-E9D4-E726-951776E4BA0A}"/>
              </a:ext>
            </a:extLst>
          </p:cNvPr>
          <p:cNvSpPr>
            <a:spLocks noGrp="1"/>
          </p:cNvSpPr>
          <p:nvPr>
            <p:ph type="subTitle" idx="1"/>
          </p:nvPr>
        </p:nvSpPr>
        <p:spPr>
          <a:xfrm>
            <a:off x="6739548" y="5210908"/>
            <a:ext cx="4986338" cy="976311"/>
          </a:xfrm>
        </p:spPr>
        <p:txBody>
          <a:bodyPr vert="horz" lIns="91440" tIns="45720" rIns="91440" bIns="45720" rtlCol="0" anchor="t">
            <a:normAutofit/>
          </a:bodyPr>
          <a:lstStyle/>
          <a:p>
            <a:endParaRPr lang="en-US"/>
          </a:p>
          <a:p>
            <a:endParaRPr lang="en-US"/>
          </a:p>
        </p:txBody>
      </p:sp>
      <p:sp>
        <p:nvSpPr>
          <p:cNvPr id="383" name="TextBox 382">
            <a:extLst>
              <a:ext uri="{FF2B5EF4-FFF2-40B4-BE49-F238E27FC236}">
                <a16:creationId xmlns:a16="http://schemas.microsoft.com/office/drawing/2014/main" id="{6A421AF5-5169-D426-27B6-690328EEA9BC}"/>
              </a:ext>
            </a:extLst>
          </p:cNvPr>
          <p:cNvSpPr txBox="1"/>
          <p:nvPr/>
        </p:nvSpPr>
        <p:spPr>
          <a:xfrm>
            <a:off x="4966881" y="1709871"/>
            <a:ext cx="7024076"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FFFFFF"/>
                </a:solidFill>
                <a:latin typeface="Calibri"/>
                <a:cs typeface="Calibri"/>
              </a:rPr>
              <a:t>Thriving Communities Network</a:t>
            </a:r>
          </a:p>
          <a:p>
            <a:endParaRPr lang="en-US" sz="2400" b="1" dirty="0">
              <a:solidFill>
                <a:srgbClr val="FFFFFF"/>
              </a:solidFill>
              <a:latin typeface="Calibri"/>
              <a:cs typeface="Calibri"/>
            </a:endParaRPr>
          </a:p>
          <a:p>
            <a:endParaRPr lang="en-US" sz="2400" b="1" dirty="0">
              <a:solidFill>
                <a:srgbClr val="FFFFFF"/>
              </a:solidFill>
              <a:latin typeface="Calibri"/>
              <a:cs typeface="Calibri"/>
            </a:endParaRPr>
          </a:p>
          <a:p>
            <a:endParaRPr lang="en-US" sz="2400" b="1" dirty="0">
              <a:solidFill>
                <a:srgbClr val="FFFFFF"/>
              </a:solidFill>
              <a:latin typeface="Calibri"/>
              <a:cs typeface="Calibri"/>
            </a:endParaRPr>
          </a:p>
          <a:p>
            <a:r>
              <a:rPr lang="en-US" sz="2400" b="1" dirty="0">
                <a:solidFill>
                  <a:schemeClr val="bg1"/>
                </a:solidFill>
                <a:latin typeface="Calibri"/>
                <a:ea typeface="+mn-lt"/>
                <a:cs typeface="Calibri"/>
              </a:rPr>
              <a:t>2024 National Regional Transportation Conference</a:t>
            </a:r>
            <a:br>
              <a:rPr lang="en-US" sz="2400" b="1" dirty="0">
                <a:latin typeface="Calibri"/>
                <a:cs typeface="Calibri"/>
              </a:rPr>
            </a:br>
            <a:r>
              <a:rPr lang="en-US" sz="2400" b="1" dirty="0">
                <a:solidFill>
                  <a:srgbClr val="FFFFFF"/>
                </a:solidFill>
                <a:latin typeface="Calibri"/>
                <a:cs typeface="Calibri"/>
              </a:rPr>
              <a:t>Greenville, SC</a:t>
            </a:r>
            <a:br>
              <a:rPr lang="en-US" sz="2400" b="1" dirty="0">
                <a:latin typeface="Calibri"/>
                <a:cs typeface="Calibri"/>
              </a:rPr>
            </a:br>
            <a:r>
              <a:rPr lang="en-US" sz="2400" b="1" dirty="0">
                <a:solidFill>
                  <a:srgbClr val="FFFFFF"/>
                </a:solidFill>
                <a:latin typeface="Calibri"/>
                <a:cs typeface="Calibri"/>
              </a:rPr>
              <a:t>July 30, 2024</a:t>
            </a:r>
            <a:endParaRPr lang="en-US" sz="2400" dirty="0">
              <a:cs typeface="Calibri Light"/>
            </a:endParaRPr>
          </a:p>
        </p:txBody>
      </p:sp>
      <p:pic>
        <p:nvPicPr>
          <p:cNvPr id="2" name="Picture 1">
            <a:extLst>
              <a:ext uri="{FF2B5EF4-FFF2-40B4-BE49-F238E27FC236}">
                <a16:creationId xmlns:a16="http://schemas.microsoft.com/office/drawing/2014/main" id="{4BE48E94-0173-0994-677E-F5BBCC1EADD4}"/>
              </a:ext>
            </a:extLst>
          </p:cNvPr>
          <p:cNvPicPr>
            <a:picLocks noChangeAspect="1"/>
          </p:cNvPicPr>
          <p:nvPr/>
        </p:nvPicPr>
        <p:blipFill>
          <a:blip r:embed="rId3"/>
          <a:stretch>
            <a:fillRect/>
          </a:stretch>
        </p:blipFill>
        <p:spPr>
          <a:xfrm>
            <a:off x="701379" y="1028134"/>
            <a:ext cx="4114800" cy="4114800"/>
          </a:xfrm>
          <a:prstGeom prst="rect">
            <a:avLst/>
          </a:prstGeom>
        </p:spPr>
      </p:pic>
    </p:spTree>
    <p:extLst>
      <p:ext uri="{BB962C8B-B14F-4D97-AF65-F5344CB8AC3E}">
        <p14:creationId xmlns:p14="http://schemas.microsoft.com/office/powerpoint/2010/main" val="3274426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hlinkClick r:id="" action="ppaction://noaction"/>
            <a:extLst>
              <a:ext uri="{FF2B5EF4-FFF2-40B4-BE49-F238E27FC236}">
                <a16:creationId xmlns:a16="http://schemas.microsoft.com/office/drawing/2014/main" id="{F89BBA87-9B89-4C9A-9DA8-F05458F6E6F8}"/>
              </a:ext>
            </a:extLst>
          </p:cNvPr>
          <p:cNvSpPr txBox="1"/>
          <p:nvPr/>
        </p:nvSpPr>
        <p:spPr>
          <a:xfrm>
            <a:off x="1529547" y="928555"/>
            <a:ext cx="9319428"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ea typeface="+mn-ea"/>
                <a:cs typeface="Segoe UI" panose="020B0502040204020203" pitchFamily="34" charset="0"/>
              </a:rPr>
              <a:t>The Rural Opportunities to Use Transportation for Economic Success (ROUTES) Initiative aims to address disparities in rural transportation infrastructure and improve safety, mobility, and economic competitiveness nationwide.</a:t>
            </a:r>
          </a:p>
        </p:txBody>
      </p:sp>
      <p:grpSp>
        <p:nvGrpSpPr>
          <p:cNvPr id="97" name="Travel_Border_4">
            <a:extLst>
              <a:ext uri="{FF2B5EF4-FFF2-40B4-BE49-F238E27FC236}">
                <a16:creationId xmlns:a16="http://schemas.microsoft.com/office/drawing/2014/main" id="{F6D8A212-1673-4F1F-9562-174E09CBD9A6}"/>
              </a:ext>
            </a:extLst>
          </p:cNvPr>
          <p:cNvGrpSpPr>
            <a:grpSpLocks noChangeAspect="1"/>
          </p:cNvGrpSpPr>
          <p:nvPr/>
        </p:nvGrpSpPr>
        <p:grpSpPr bwMode="auto">
          <a:xfrm>
            <a:off x="1524000" y="0"/>
            <a:ext cx="0" cy="0"/>
            <a:chOff x="5306" y="3201"/>
            <a:chExt cx="340" cy="340"/>
          </a:xfrm>
          <a:solidFill>
            <a:schemeClr val="accent1"/>
          </a:solidFill>
        </p:grpSpPr>
        <p:sp>
          <p:nvSpPr>
            <p:cNvPr id="98" name="Freeform 646">
              <a:extLst>
                <a:ext uri="{FF2B5EF4-FFF2-40B4-BE49-F238E27FC236}">
                  <a16:creationId xmlns:a16="http://schemas.microsoft.com/office/drawing/2014/main" id="{771C7249-013D-4EAA-AE1E-E8DDEB0241C0}"/>
                </a:ext>
              </a:extLst>
            </p:cNvPr>
            <p:cNvSpPr>
              <a:spLocks noEditPoints="1"/>
            </p:cNvSpPr>
            <p:nvPr/>
          </p:nvSpPr>
          <p:spPr bwMode="auto">
            <a:xfrm>
              <a:off x="5306" y="3201"/>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pattFill>
              <a:fgClr>
                <a:schemeClr val="accent4"/>
              </a:fgClr>
              <a:bgClr>
                <a:schemeClr val="accent4"/>
              </a:bgClr>
            </a:patt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sp>
          <p:nvSpPr>
            <p:cNvPr id="99" name="Freeform 647">
              <a:extLst>
                <a:ext uri="{FF2B5EF4-FFF2-40B4-BE49-F238E27FC236}">
                  <a16:creationId xmlns:a16="http://schemas.microsoft.com/office/drawing/2014/main" id="{BC3EFB46-9BF0-4C77-9547-14560EFC9430}"/>
                </a:ext>
              </a:extLst>
            </p:cNvPr>
            <p:cNvSpPr>
              <a:spLocks noEditPoints="1"/>
            </p:cNvSpPr>
            <p:nvPr/>
          </p:nvSpPr>
          <p:spPr bwMode="auto">
            <a:xfrm>
              <a:off x="5370" y="3314"/>
              <a:ext cx="212" cy="99"/>
            </a:xfrm>
            <a:custGeom>
              <a:avLst/>
              <a:gdLst>
                <a:gd name="T0" fmla="*/ 309 w 320"/>
                <a:gd name="T1" fmla="*/ 75 h 150"/>
                <a:gd name="T2" fmla="*/ 298 w 320"/>
                <a:gd name="T3" fmla="*/ 75 h 150"/>
                <a:gd name="T4" fmla="*/ 298 w 320"/>
                <a:gd name="T5" fmla="*/ 54 h 150"/>
                <a:gd name="T6" fmla="*/ 288 w 320"/>
                <a:gd name="T7" fmla="*/ 43 h 150"/>
                <a:gd name="T8" fmla="*/ 277 w 320"/>
                <a:gd name="T9" fmla="*/ 54 h 150"/>
                <a:gd name="T10" fmla="*/ 277 w 320"/>
                <a:gd name="T11" fmla="*/ 67 h 150"/>
                <a:gd name="T12" fmla="*/ 160 w 320"/>
                <a:gd name="T13" fmla="*/ 0 h 150"/>
                <a:gd name="T14" fmla="*/ 42 w 320"/>
                <a:gd name="T15" fmla="*/ 67 h 150"/>
                <a:gd name="T16" fmla="*/ 42 w 320"/>
                <a:gd name="T17" fmla="*/ 54 h 150"/>
                <a:gd name="T18" fmla="*/ 32 w 320"/>
                <a:gd name="T19" fmla="*/ 43 h 150"/>
                <a:gd name="T20" fmla="*/ 21 w 320"/>
                <a:gd name="T21" fmla="*/ 54 h 150"/>
                <a:gd name="T22" fmla="*/ 21 w 320"/>
                <a:gd name="T23" fmla="*/ 75 h 150"/>
                <a:gd name="T24" fmla="*/ 10 w 320"/>
                <a:gd name="T25" fmla="*/ 75 h 150"/>
                <a:gd name="T26" fmla="*/ 0 w 320"/>
                <a:gd name="T27" fmla="*/ 86 h 150"/>
                <a:gd name="T28" fmla="*/ 10 w 320"/>
                <a:gd name="T29" fmla="*/ 96 h 150"/>
                <a:gd name="T30" fmla="*/ 21 w 320"/>
                <a:gd name="T31" fmla="*/ 96 h 150"/>
                <a:gd name="T32" fmla="*/ 21 w 320"/>
                <a:gd name="T33" fmla="*/ 139 h 150"/>
                <a:gd name="T34" fmla="*/ 32 w 320"/>
                <a:gd name="T35" fmla="*/ 150 h 150"/>
                <a:gd name="T36" fmla="*/ 42 w 320"/>
                <a:gd name="T37" fmla="*/ 139 h 150"/>
                <a:gd name="T38" fmla="*/ 42 w 320"/>
                <a:gd name="T39" fmla="*/ 96 h 150"/>
                <a:gd name="T40" fmla="*/ 277 w 320"/>
                <a:gd name="T41" fmla="*/ 96 h 150"/>
                <a:gd name="T42" fmla="*/ 277 w 320"/>
                <a:gd name="T43" fmla="*/ 139 h 150"/>
                <a:gd name="T44" fmla="*/ 288 w 320"/>
                <a:gd name="T45" fmla="*/ 150 h 150"/>
                <a:gd name="T46" fmla="*/ 298 w 320"/>
                <a:gd name="T47" fmla="*/ 139 h 150"/>
                <a:gd name="T48" fmla="*/ 298 w 320"/>
                <a:gd name="T49" fmla="*/ 96 h 150"/>
                <a:gd name="T50" fmla="*/ 309 w 320"/>
                <a:gd name="T51" fmla="*/ 96 h 150"/>
                <a:gd name="T52" fmla="*/ 320 w 320"/>
                <a:gd name="T53" fmla="*/ 86 h 150"/>
                <a:gd name="T54" fmla="*/ 309 w 320"/>
                <a:gd name="T55" fmla="*/ 75 h 150"/>
                <a:gd name="T56" fmla="*/ 202 w 320"/>
                <a:gd name="T57" fmla="*/ 75 h 150"/>
                <a:gd name="T58" fmla="*/ 170 w 320"/>
                <a:gd name="T59" fmla="*/ 75 h 150"/>
                <a:gd name="T60" fmla="*/ 170 w 320"/>
                <a:gd name="T61" fmla="*/ 22 h 150"/>
                <a:gd name="T62" fmla="*/ 202 w 320"/>
                <a:gd name="T63" fmla="*/ 32 h 150"/>
                <a:gd name="T64" fmla="*/ 202 w 320"/>
                <a:gd name="T65" fmla="*/ 32 h 150"/>
                <a:gd name="T66" fmla="*/ 202 w 320"/>
                <a:gd name="T67" fmla="*/ 75 h 150"/>
                <a:gd name="T68" fmla="*/ 149 w 320"/>
                <a:gd name="T69" fmla="*/ 75 h 150"/>
                <a:gd name="T70" fmla="*/ 117 w 320"/>
                <a:gd name="T71" fmla="*/ 75 h 150"/>
                <a:gd name="T72" fmla="*/ 117 w 320"/>
                <a:gd name="T73" fmla="*/ 32 h 150"/>
                <a:gd name="T74" fmla="*/ 117 w 320"/>
                <a:gd name="T75" fmla="*/ 32 h 150"/>
                <a:gd name="T76" fmla="*/ 149 w 320"/>
                <a:gd name="T77" fmla="*/ 22 h 150"/>
                <a:gd name="T78" fmla="*/ 149 w 320"/>
                <a:gd name="T79" fmla="*/ 75 h 150"/>
                <a:gd name="T80" fmla="*/ 96 w 320"/>
                <a:gd name="T81" fmla="*/ 44 h 150"/>
                <a:gd name="T82" fmla="*/ 96 w 320"/>
                <a:gd name="T83" fmla="*/ 75 h 150"/>
                <a:gd name="T84" fmla="*/ 63 w 320"/>
                <a:gd name="T85" fmla="*/ 75 h 150"/>
                <a:gd name="T86" fmla="*/ 96 w 320"/>
                <a:gd name="T87" fmla="*/ 44 h 150"/>
                <a:gd name="T88" fmla="*/ 224 w 320"/>
                <a:gd name="T89" fmla="*/ 75 h 150"/>
                <a:gd name="T90" fmla="*/ 224 w 320"/>
                <a:gd name="T91" fmla="*/ 44 h 150"/>
                <a:gd name="T92" fmla="*/ 256 w 320"/>
                <a:gd name="T93" fmla="*/ 75 h 150"/>
                <a:gd name="T94" fmla="*/ 224 w 320"/>
                <a:gd name="T9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150">
                  <a:moveTo>
                    <a:pt x="309" y="75"/>
                  </a:moveTo>
                  <a:cubicBezTo>
                    <a:pt x="298" y="75"/>
                    <a:pt x="298" y="75"/>
                    <a:pt x="298" y="75"/>
                  </a:cubicBezTo>
                  <a:cubicBezTo>
                    <a:pt x="298" y="54"/>
                    <a:pt x="298" y="54"/>
                    <a:pt x="298" y="54"/>
                  </a:cubicBezTo>
                  <a:cubicBezTo>
                    <a:pt x="298" y="48"/>
                    <a:pt x="294" y="43"/>
                    <a:pt x="288" y="43"/>
                  </a:cubicBezTo>
                  <a:cubicBezTo>
                    <a:pt x="282" y="43"/>
                    <a:pt x="277" y="48"/>
                    <a:pt x="277" y="54"/>
                  </a:cubicBezTo>
                  <a:cubicBezTo>
                    <a:pt x="277" y="67"/>
                    <a:pt x="277" y="67"/>
                    <a:pt x="277" y="67"/>
                  </a:cubicBezTo>
                  <a:cubicBezTo>
                    <a:pt x="244" y="24"/>
                    <a:pt x="202" y="0"/>
                    <a:pt x="160" y="0"/>
                  </a:cubicBezTo>
                  <a:cubicBezTo>
                    <a:pt x="117" y="0"/>
                    <a:pt x="76" y="24"/>
                    <a:pt x="42" y="67"/>
                  </a:cubicBezTo>
                  <a:cubicBezTo>
                    <a:pt x="42" y="54"/>
                    <a:pt x="42" y="54"/>
                    <a:pt x="42" y="54"/>
                  </a:cubicBezTo>
                  <a:cubicBezTo>
                    <a:pt x="42" y="48"/>
                    <a:pt x="38" y="43"/>
                    <a:pt x="32" y="43"/>
                  </a:cubicBezTo>
                  <a:cubicBezTo>
                    <a:pt x="26" y="43"/>
                    <a:pt x="21" y="48"/>
                    <a:pt x="21" y="54"/>
                  </a:cubicBezTo>
                  <a:cubicBezTo>
                    <a:pt x="21" y="75"/>
                    <a:pt x="21" y="75"/>
                    <a:pt x="21" y="75"/>
                  </a:cubicBezTo>
                  <a:cubicBezTo>
                    <a:pt x="10" y="75"/>
                    <a:pt x="10" y="75"/>
                    <a:pt x="10" y="75"/>
                  </a:cubicBezTo>
                  <a:cubicBezTo>
                    <a:pt x="4" y="75"/>
                    <a:pt x="0" y="80"/>
                    <a:pt x="0" y="86"/>
                  </a:cubicBezTo>
                  <a:cubicBezTo>
                    <a:pt x="0" y="92"/>
                    <a:pt x="4" y="96"/>
                    <a:pt x="10" y="96"/>
                  </a:cubicBezTo>
                  <a:cubicBezTo>
                    <a:pt x="21" y="96"/>
                    <a:pt x="21" y="96"/>
                    <a:pt x="21" y="96"/>
                  </a:cubicBezTo>
                  <a:cubicBezTo>
                    <a:pt x="21" y="139"/>
                    <a:pt x="21" y="139"/>
                    <a:pt x="21" y="139"/>
                  </a:cubicBezTo>
                  <a:cubicBezTo>
                    <a:pt x="21" y="145"/>
                    <a:pt x="26" y="150"/>
                    <a:pt x="32" y="150"/>
                  </a:cubicBezTo>
                  <a:cubicBezTo>
                    <a:pt x="38" y="150"/>
                    <a:pt x="42" y="145"/>
                    <a:pt x="42" y="139"/>
                  </a:cubicBezTo>
                  <a:cubicBezTo>
                    <a:pt x="42" y="96"/>
                    <a:pt x="42" y="96"/>
                    <a:pt x="42" y="96"/>
                  </a:cubicBezTo>
                  <a:cubicBezTo>
                    <a:pt x="277" y="96"/>
                    <a:pt x="277" y="96"/>
                    <a:pt x="277" y="96"/>
                  </a:cubicBezTo>
                  <a:cubicBezTo>
                    <a:pt x="277" y="139"/>
                    <a:pt x="277" y="139"/>
                    <a:pt x="277" y="139"/>
                  </a:cubicBezTo>
                  <a:cubicBezTo>
                    <a:pt x="277" y="145"/>
                    <a:pt x="282" y="150"/>
                    <a:pt x="288" y="150"/>
                  </a:cubicBezTo>
                  <a:cubicBezTo>
                    <a:pt x="294" y="150"/>
                    <a:pt x="298" y="145"/>
                    <a:pt x="298" y="139"/>
                  </a:cubicBezTo>
                  <a:cubicBezTo>
                    <a:pt x="298" y="96"/>
                    <a:pt x="298" y="96"/>
                    <a:pt x="298" y="96"/>
                  </a:cubicBezTo>
                  <a:cubicBezTo>
                    <a:pt x="309" y="96"/>
                    <a:pt x="309" y="96"/>
                    <a:pt x="309" y="96"/>
                  </a:cubicBezTo>
                  <a:cubicBezTo>
                    <a:pt x="315" y="96"/>
                    <a:pt x="320" y="92"/>
                    <a:pt x="320" y="86"/>
                  </a:cubicBezTo>
                  <a:cubicBezTo>
                    <a:pt x="320" y="80"/>
                    <a:pt x="315" y="75"/>
                    <a:pt x="309" y="75"/>
                  </a:cubicBezTo>
                  <a:close/>
                  <a:moveTo>
                    <a:pt x="202" y="75"/>
                  </a:moveTo>
                  <a:cubicBezTo>
                    <a:pt x="170" y="75"/>
                    <a:pt x="170" y="75"/>
                    <a:pt x="170" y="75"/>
                  </a:cubicBezTo>
                  <a:cubicBezTo>
                    <a:pt x="170" y="22"/>
                    <a:pt x="170" y="22"/>
                    <a:pt x="170" y="22"/>
                  </a:cubicBezTo>
                  <a:cubicBezTo>
                    <a:pt x="181" y="24"/>
                    <a:pt x="192" y="27"/>
                    <a:pt x="202" y="32"/>
                  </a:cubicBezTo>
                  <a:cubicBezTo>
                    <a:pt x="202" y="32"/>
                    <a:pt x="202" y="32"/>
                    <a:pt x="202" y="32"/>
                  </a:cubicBezTo>
                  <a:lnTo>
                    <a:pt x="202" y="75"/>
                  </a:lnTo>
                  <a:close/>
                  <a:moveTo>
                    <a:pt x="149" y="75"/>
                  </a:moveTo>
                  <a:cubicBezTo>
                    <a:pt x="117" y="75"/>
                    <a:pt x="117" y="75"/>
                    <a:pt x="117" y="75"/>
                  </a:cubicBezTo>
                  <a:cubicBezTo>
                    <a:pt x="117" y="32"/>
                    <a:pt x="117" y="32"/>
                    <a:pt x="117" y="32"/>
                  </a:cubicBezTo>
                  <a:cubicBezTo>
                    <a:pt x="117" y="32"/>
                    <a:pt x="117" y="32"/>
                    <a:pt x="117" y="32"/>
                  </a:cubicBezTo>
                  <a:cubicBezTo>
                    <a:pt x="127" y="27"/>
                    <a:pt x="138" y="24"/>
                    <a:pt x="149" y="22"/>
                  </a:cubicBezTo>
                  <a:lnTo>
                    <a:pt x="149" y="75"/>
                  </a:lnTo>
                  <a:close/>
                  <a:moveTo>
                    <a:pt x="96" y="44"/>
                  </a:moveTo>
                  <a:cubicBezTo>
                    <a:pt x="96" y="75"/>
                    <a:pt x="96" y="75"/>
                    <a:pt x="96" y="75"/>
                  </a:cubicBezTo>
                  <a:cubicBezTo>
                    <a:pt x="63" y="75"/>
                    <a:pt x="63" y="75"/>
                    <a:pt x="63" y="75"/>
                  </a:cubicBezTo>
                  <a:cubicBezTo>
                    <a:pt x="73" y="63"/>
                    <a:pt x="84" y="52"/>
                    <a:pt x="96" y="44"/>
                  </a:cubicBezTo>
                  <a:close/>
                  <a:moveTo>
                    <a:pt x="224" y="75"/>
                  </a:moveTo>
                  <a:cubicBezTo>
                    <a:pt x="224" y="44"/>
                    <a:pt x="224" y="44"/>
                    <a:pt x="224" y="44"/>
                  </a:cubicBezTo>
                  <a:cubicBezTo>
                    <a:pt x="235" y="52"/>
                    <a:pt x="246" y="63"/>
                    <a:pt x="256" y="75"/>
                  </a:cubicBezTo>
                  <a:lnTo>
                    <a:pt x="224" y="75"/>
                  </a:lnTo>
                  <a:close/>
                </a:path>
              </a:pathLst>
            </a:custGeom>
            <a:pattFill>
              <a:fgClr>
                <a:schemeClr val="accent4"/>
              </a:fgClr>
              <a:bgClr>
                <a:schemeClr val="accent4"/>
              </a:bgClr>
            </a:patt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33" name="Travel_Border_4">
            <a:extLst>
              <a:ext uri="{FF2B5EF4-FFF2-40B4-BE49-F238E27FC236}">
                <a16:creationId xmlns:a16="http://schemas.microsoft.com/office/drawing/2014/main" id="{B0AA59DD-5D5A-4FA2-91CD-F5327ABA7714}"/>
              </a:ext>
            </a:extLst>
          </p:cNvPr>
          <p:cNvGrpSpPr>
            <a:grpSpLocks noChangeAspect="1"/>
          </p:cNvGrpSpPr>
          <p:nvPr/>
        </p:nvGrpSpPr>
        <p:grpSpPr bwMode="auto">
          <a:xfrm>
            <a:off x="1524000" y="0"/>
            <a:ext cx="0" cy="0"/>
            <a:chOff x="5306" y="3201"/>
            <a:chExt cx="340" cy="340"/>
          </a:xfrm>
          <a:solidFill>
            <a:schemeClr val="accent1"/>
          </a:solidFill>
        </p:grpSpPr>
        <p:sp>
          <p:nvSpPr>
            <p:cNvPr id="34" name="Freeform 646">
              <a:extLst>
                <a:ext uri="{FF2B5EF4-FFF2-40B4-BE49-F238E27FC236}">
                  <a16:creationId xmlns:a16="http://schemas.microsoft.com/office/drawing/2014/main" id="{00D053F3-AB21-436D-8124-92CF8A345C73}"/>
                </a:ext>
              </a:extLst>
            </p:cNvPr>
            <p:cNvSpPr>
              <a:spLocks noEditPoints="1"/>
            </p:cNvSpPr>
            <p:nvPr/>
          </p:nvSpPr>
          <p:spPr bwMode="auto">
            <a:xfrm>
              <a:off x="5306" y="3201"/>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pattFill>
              <a:fgClr>
                <a:schemeClr val="accent4"/>
              </a:fgClr>
              <a:bgClr>
                <a:schemeClr val="accent4"/>
              </a:bgClr>
            </a:patt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sp>
          <p:nvSpPr>
            <p:cNvPr id="35" name="Freeform 647">
              <a:extLst>
                <a:ext uri="{FF2B5EF4-FFF2-40B4-BE49-F238E27FC236}">
                  <a16:creationId xmlns:a16="http://schemas.microsoft.com/office/drawing/2014/main" id="{3A33B7EC-86AA-4DA1-8310-5F65729D281A}"/>
                </a:ext>
              </a:extLst>
            </p:cNvPr>
            <p:cNvSpPr>
              <a:spLocks noEditPoints="1"/>
            </p:cNvSpPr>
            <p:nvPr/>
          </p:nvSpPr>
          <p:spPr bwMode="auto">
            <a:xfrm>
              <a:off x="5370" y="3314"/>
              <a:ext cx="212" cy="99"/>
            </a:xfrm>
            <a:custGeom>
              <a:avLst/>
              <a:gdLst>
                <a:gd name="T0" fmla="*/ 309 w 320"/>
                <a:gd name="T1" fmla="*/ 75 h 150"/>
                <a:gd name="T2" fmla="*/ 298 w 320"/>
                <a:gd name="T3" fmla="*/ 75 h 150"/>
                <a:gd name="T4" fmla="*/ 298 w 320"/>
                <a:gd name="T5" fmla="*/ 54 h 150"/>
                <a:gd name="T6" fmla="*/ 288 w 320"/>
                <a:gd name="T7" fmla="*/ 43 h 150"/>
                <a:gd name="T8" fmla="*/ 277 w 320"/>
                <a:gd name="T9" fmla="*/ 54 h 150"/>
                <a:gd name="T10" fmla="*/ 277 w 320"/>
                <a:gd name="T11" fmla="*/ 67 h 150"/>
                <a:gd name="T12" fmla="*/ 160 w 320"/>
                <a:gd name="T13" fmla="*/ 0 h 150"/>
                <a:gd name="T14" fmla="*/ 42 w 320"/>
                <a:gd name="T15" fmla="*/ 67 h 150"/>
                <a:gd name="T16" fmla="*/ 42 w 320"/>
                <a:gd name="T17" fmla="*/ 54 h 150"/>
                <a:gd name="T18" fmla="*/ 32 w 320"/>
                <a:gd name="T19" fmla="*/ 43 h 150"/>
                <a:gd name="T20" fmla="*/ 21 w 320"/>
                <a:gd name="T21" fmla="*/ 54 h 150"/>
                <a:gd name="T22" fmla="*/ 21 w 320"/>
                <a:gd name="T23" fmla="*/ 75 h 150"/>
                <a:gd name="T24" fmla="*/ 10 w 320"/>
                <a:gd name="T25" fmla="*/ 75 h 150"/>
                <a:gd name="T26" fmla="*/ 0 w 320"/>
                <a:gd name="T27" fmla="*/ 86 h 150"/>
                <a:gd name="T28" fmla="*/ 10 w 320"/>
                <a:gd name="T29" fmla="*/ 96 h 150"/>
                <a:gd name="T30" fmla="*/ 21 w 320"/>
                <a:gd name="T31" fmla="*/ 96 h 150"/>
                <a:gd name="T32" fmla="*/ 21 w 320"/>
                <a:gd name="T33" fmla="*/ 139 h 150"/>
                <a:gd name="T34" fmla="*/ 32 w 320"/>
                <a:gd name="T35" fmla="*/ 150 h 150"/>
                <a:gd name="T36" fmla="*/ 42 w 320"/>
                <a:gd name="T37" fmla="*/ 139 h 150"/>
                <a:gd name="T38" fmla="*/ 42 w 320"/>
                <a:gd name="T39" fmla="*/ 96 h 150"/>
                <a:gd name="T40" fmla="*/ 277 w 320"/>
                <a:gd name="T41" fmla="*/ 96 h 150"/>
                <a:gd name="T42" fmla="*/ 277 w 320"/>
                <a:gd name="T43" fmla="*/ 139 h 150"/>
                <a:gd name="T44" fmla="*/ 288 w 320"/>
                <a:gd name="T45" fmla="*/ 150 h 150"/>
                <a:gd name="T46" fmla="*/ 298 w 320"/>
                <a:gd name="T47" fmla="*/ 139 h 150"/>
                <a:gd name="T48" fmla="*/ 298 w 320"/>
                <a:gd name="T49" fmla="*/ 96 h 150"/>
                <a:gd name="T50" fmla="*/ 309 w 320"/>
                <a:gd name="T51" fmla="*/ 96 h 150"/>
                <a:gd name="T52" fmla="*/ 320 w 320"/>
                <a:gd name="T53" fmla="*/ 86 h 150"/>
                <a:gd name="T54" fmla="*/ 309 w 320"/>
                <a:gd name="T55" fmla="*/ 75 h 150"/>
                <a:gd name="T56" fmla="*/ 202 w 320"/>
                <a:gd name="T57" fmla="*/ 75 h 150"/>
                <a:gd name="T58" fmla="*/ 170 w 320"/>
                <a:gd name="T59" fmla="*/ 75 h 150"/>
                <a:gd name="T60" fmla="*/ 170 w 320"/>
                <a:gd name="T61" fmla="*/ 22 h 150"/>
                <a:gd name="T62" fmla="*/ 202 w 320"/>
                <a:gd name="T63" fmla="*/ 32 h 150"/>
                <a:gd name="T64" fmla="*/ 202 w 320"/>
                <a:gd name="T65" fmla="*/ 32 h 150"/>
                <a:gd name="T66" fmla="*/ 202 w 320"/>
                <a:gd name="T67" fmla="*/ 75 h 150"/>
                <a:gd name="T68" fmla="*/ 149 w 320"/>
                <a:gd name="T69" fmla="*/ 75 h 150"/>
                <a:gd name="T70" fmla="*/ 117 w 320"/>
                <a:gd name="T71" fmla="*/ 75 h 150"/>
                <a:gd name="T72" fmla="*/ 117 w 320"/>
                <a:gd name="T73" fmla="*/ 32 h 150"/>
                <a:gd name="T74" fmla="*/ 117 w 320"/>
                <a:gd name="T75" fmla="*/ 32 h 150"/>
                <a:gd name="T76" fmla="*/ 149 w 320"/>
                <a:gd name="T77" fmla="*/ 22 h 150"/>
                <a:gd name="T78" fmla="*/ 149 w 320"/>
                <a:gd name="T79" fmla="*/ 75 h 150"/>
                <a:gd name="T80" fmla="*/ 96 w 320"/>
                <a:gd name="T81" fmla="*/ 44 h 150"/>
                <a:gd name="T82" fmla="*/ 96 w 320"/>
                <a:gd name="T83" fmla="*/ 75 h 150"/>
                <a:gd name="T84" fmla="*/ 63 w 320"/>
                <a:gd name="T85" fmla="*/ 75 h 150"/>
                <a:gd name="T86" fmla="*/ 96 w 320"/>
                <a:gd name="T87" fmla="*/ 44 h 150"/>
                <a:gd name="T88" fmla="*/ 224 w 320"/>
                <a:gd name="T89" fmla="*/ 75 h 150"/>
                <a:gd name="T90" fmla="*/ 224 w 320"/>
                <a:gd name="T91" fmla="*/ 44 h 150"/>
                <a:gd name="T92" fmla="*/ 256 w 320"/>
                <a:gd name="T93" fmla="*/ 75 h 150"/>
                <a:gd name="T94" fmla="*/ 224 w 320"/>
                <a:gd name="T9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150">
                  <a:moveTo>
                    <a:pt x="309" y="75"/>
                  </a:moveTo>
                  <a:cubicBezTo>
                    <a:pt x="298" y="75"/>
                    <a:pt x="298" y="75"/>
                    <a:pt x="298" y="75"/>
                  </a:cubicBezTo>
                  <a:cubicBezTo>
                    <a:pt x="298" y="54"/>
                    <a:pt x="298" y="54"/>
                    <a:pt x="298" y="54"/>
                  </a:cubicBezTo>
                  <a:cubicBezTo>
                    <a:pt x="298" y="48"/>
                    <a:pt x="294" y="43"/>
                    <a:pt x="288" y="43"/>
                  </a:cubicBezTo>
                  <a:cubicBezTo>
                    <a:pt x="282" y="43"/>
                    <a:pt x="277" y="48"/>
                    <a:pt x="277" y="54"/>
                  </a:cubicBezTo>
                  <a:cubicBezTo>
                    <a:pt x="277" y="67"/>
                    <a:pt x="277" y="67"/>
                    <a:pt x="277" y="67"/>
                  </a:cubicBezTo>
                  <a:cubicBezTo>
                    <a:pt x="244" y="24"/>
                    <a:pt x="202" y="0"/>
                    <a:pt x="160" y="0"/>
                  </a:cubicBezTo>
                  <a:cubicBezTo>
                    <a:pt x="117" y="0"/>
                    <a:pt x="76" y="24"/>
                    <a:pt x="42" y="67"/>
                  </a:cubicBezTo>
                  <a:cubicBezTo>
                    <a:pt x="42" y="54"/>
                    <a:pt x="42" y="54"/>
                    <a:pt x="42" y="54"/>
                  </a:cubicBezTo>
                  <a:cubicBezTo>
                    <a:pt x="42" y="48"/>
                    <a:pt x="38" y="43"/>
                    <a:pt x="32" y="43"/>
                  </a:cubicBezTo>
                  <a:cubicBezTo>
                    <a:pt x="26" y="43"/>
                    <a:pt x="21" y="48"/>
                    <a:pt x="21" y="54"/>
                  </a:cubicBezTo>
                  <a:cubicBezTo>
                    <a:pt x="21" y="75"/>
                    <a:pt x="21" y="75"/>
                    <a:pt x="21" y="75"/>
                  </a:cubicBezTo>
                  <a:cubicBezTo>
                    <a:pt x="10" y="75"/>
                    <a:pt x="10" y="75"/>
                    <a:pt x="10" y="75"/>
                  </a:cubicBezTo>
                  <a:cubicBezTo>
                    <a:pt x="4" y="75"/>
                    <a:pt x="0" y="80"/>
                    <a:pt x="0" y="86"/>
                  </a:cubicBezTo>
                  <a:cubicBezTo>
                    <a:pt x="0" y="92"/>
                    <a:pt x="4" y="96"/>
                    <a:pt x="10" y="96"/>
                  </a:cubicBezTo>
                  <a:cubicBezTo>
                    <a:pt x="21" y="96"/>
                    <a:pt x="21" y="96"/>
                    <a:pt x="21" y="96"/>
                  </a:cubicBezTo>
                  <a:cubicBezTo>
                    <a:pt x="21" y="139"/>
                    <a:pt x="21" y="139"/>
                    <a:pt x="21" y="139"/>
                  </a:cubicBezTo>
                  <a:cubicBezTo>
                    <a:pt x="21" y="145"/>
                    <a:pt x="26" y="150"/>
                    <a:pt x="32" y="150"/>
                  </a:cubicBezTo>
                  <a:cubicBezTo>
                    <a:pt x="38" y="150"/>
                    <a:pt x="42" y="145"/>
                    <a:pt x="42" y="139"/>
                  </a:cubicBezTo>
                  <a:cubicBezTo>
                    <a:pt x="42" y="96"/>
                    <a:pt x="42" y="96"/>
                    <a:pt x="42" y="96"/>
                  </a:cubicBezTo>
                  <a:cubicBezTo>
                    <a:pt x="277" y="96"/>
                    <a:pt x="277" y="96"/>
                    <a:pt x="277" y="96"/>
                  </a:cubicBezTo>
                  <a:cubicBezTo>
                    <a:pt x="277" y="139"/>
                    <a:pt x="277" y="139"/>
                    <a:pt x="277" y="139"/>
                  </a:cubicBezTo>
                  <a:cubicBezTo>
                    <a:pt x="277" y="145"/>
                    <a:pt x="282" y="150"/>
                    <a:pt x="288" y="150"/>
                  </a:cubicBezTo>
                  <a:cubicBezTo>
                    <a:pt x="294" y="150"/>
                    <a:pt x="298" y="145"/>
                    <a:pt x="298" y="139"/>
                  </a:cubicBezTo>
                  <a:cubicBezTo>
                    <a:pt x="298" y="96"/>
                    <a:pt x="298" y="96"/>
                    <a:pt x="298" y="96"/>
                  </a:cubicBezTo>
                  <a:cubicBezTo>
                    <a:pt x="309" y="96"/>
                    <a:pt x="309" y="96"/>
                    <a:pt x="309" y="96"/>
                  </a:cubicBezTo>
                  <a:cubicBezTo>
                    <a:pt x="315" y="96"/>
                    <a:pt x="320" y="92"/>
                    <a:pt x="320" y="86"/>
                  </a:cubicBezTo>
                  <a:cubicBezTo>
                    <a:pt x="320" y="80"/>
                    <a:pt x="315" y="75"/>
                    <a:pt x="309" y="75"/>
                  </a:cubicBezTo>
                  <a:close/>
                  <a:moveTo>
                    <a:pt x="202" y="75"/>
                  </a:moveTo>
                  <a:cubicBezTo>
                    <a:pt x="170" y="75"/>
                    <a:pt x="170" y="75"/>
                    <a:pt x="170" y="75"/>
                  </a:cubicBezTo>
                  <a:cubicBezTo>
                    <a:pt x="170" y="22"/>
                    <a:pt x="170" y="22"/>
                    <a:pt x="170" y="22"/>
                  </a:cubicBezTo>
                  <a:cubicBezTo>
                    <a:pt x="181" y="24"/>
                    <a:pt x="192" y="27"/>
                    <a:pt x="202" y="32"/>
                  </a:cubicBezTo>
                  <a:cubicBezTo>
                    <a:pt x="202" y="32"/>
                    <a:pt x="202" y="32"/>
                    <a:pt x="202" y="32"/>
                  </a:cubicBezTo>
                  <a:lnTo>
                    <a:pt x="202" y="75"/>
                  </a:lnTo>
                  <a:close/>
                  <a:moveTo>
                    <a:pt x="149" y="75"/>
                  </a:moveTo>
                  <a:cubicBezTo>
                    <a:pt x="117" y="75"/>
                    <a:pt x="117" y="75"/>
                    <a:pt x="117" y="75"/>
                  </a:cubicBezTo>
                  <a:cubicBezTo>
                    <a:pt x="117" y="32"/>
                    <a:pt x="117" y="32"/>
                    <a:pt x="117" y="32"/>
                  </a:cubicBezTo>
                  <a:cubicBezTo>
                    <a:pt x="117" y="32"/>
                    <a:pt x="117" y="32"/>
                    <a:pt x="117" y="32"/>
                  </a:cubicBezTo>
                  <a:cubicBezTo>
                    <a:pt x="127" y="27"/>
                    <a:pt x="138" y="24"/>
                    <a:pt x="149" y="22"/>
                  </a:cubicBezTo>
                  <a:lnTo>
                    <a:pt x="149" y="75"/>
                  </a:lnTo>
                  <a:close/>
                  <a:moveTo>
                    <a:pt x="96" y="44"/>
                  </a:moveTo>
                  <a:cubicBezTo>
                    <a:pt x="96" y="75"/>
                    <a:pt x="96" y="75"/>
                    <a:pt x="96" y="75"/>
                  </a:cubicBezTo>
                  <a:cubicBezTo>
                    <a:pt x="63" y="75"/>
                    <a:pt x="63" y="75"/>
                    <a:pt x="63" y="75"/>
                  </a:cubicBezTo>
                  <a:cubicBezTo>
                    <a:pt x="73" y="63"/>
                    <a:pt x="84" y="52"/>
                    <a:pt x="96" y="44"/>
                  </a:cubicBezTo>
                  <a:close/>
                  <a:moveTo>
                    <a:pt x="224" y="75"/>
                  </a:moveTo>
                  <a:cubicBezTo>
                    <a:pt x="224" y="44"/>
                    <a:pt x="224" y="44"/>
                    <a:pt x="224" y="44"/>
                  </a:cubicBezTo>
                  <a:cubicBezTo>
                    <a:pt x="235" y="52"/>
                    <a:pt x="246" y="63"/>
                    <a:pt x="256" y="75"/>
                  </a:cubicBezTo>
                  <a:lnTo>
                    <a:pt x="224" y="75"/>
                  </a:lnTo>
                  <a:close/>
                </a:path>
              </a:pathLst>
            </a:custGeom>
            <a:pattFill>
              <a:fgClr>
                <a:schemeClr val="accent4"/>
              </a:fgClr>
              <a:bgClr>
                <a:schemeClr val="accent4"/>
              </a:bgClr>
            </a:patt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2" name="Group 1">
            <a:extLst>
              <a:ext uri="{FF2B5EF4-FFF2-40B4-BE49-F238E27FC236}">
                <a16:creationId xmlns:a16="http://schemas.microsoft.com/office/drawing/2014/main" id="{05E3D832-761B-41D0-A9BD-2F9453867669}"/>
              </a:ext>
            </a:extLst>
          </p:cNvPr>
          <p:cNvGrpSpPr/>
          <p:nvPr/>
        </p:nvGrpSpPr>
        <p:grpSpPr>
          <a:xfrm>
            <a:off x="766963" y="1962764"/>
            <a:ext cx="10411132" cy="4100579"/>
            <a:chOff x="1980472" y="1819767"/>
            <a:chExt cx="8753791" cy="4100579"/>
          </a:xfrm>
        </p:grpSpPr>
        <p:sp>
          <p:nvSpPr>
            <p:cNvPr id="36" name="Rectangle 35">
              <a:extLst>
                <a:ext uri="{FF2B5EF4-FFF2-40B4-BE49-F238E27FC236}">
                  <a16:creationId xmlns:a16="http://schemas.microsoft.com/office/drawing/2014/main" id="{C1BB162D-293E-4970-B5A2-CA9D4B9D3693}"/>
                </a:ext>
              </a:extLst>
            </p:cNvPr>
            <p:cNvSpPr/>
            <p:nvPr/>
          </p:nvSpPr>
          <p:spPr>
            <a:xfrm>
              <a:off x="2835863" y="2456027"/>
              <a:ext cx="7898400" cy="3272691"/>
            </a:xfrm>
            <a:prstGeom prst="rect">
              <a:avLst/>
            </a:prstGeom>
          </p:spPr>
          <p:txBody>
            <a:bodyPr wrap="square" lIns="91440" tIns="45720" rIns="91440" bIns="45720" anchor="t">
              <a:spAutoFit/>
            </a:bodyPr>
            <a:lstStyle/>
            <a:p>
              <a:pPr marL="0" marR="0" lvl="1" indent="0" algn="l" defTabSz="1219170" rtl="0" eaLnBrk="1" fontAlgn="auto" latinLnBrk="0" hangingPunct="1">
                <a:lnSpc>
                  <a:spcPct val="100000"/>
                </a:lnSpc>
                <a:spcBef>
                  <a:spcPts val="0"/>
                </a:spcBef>
                <a:spcAft>
                  <a:spcPts val="1600"/>
                </a:spcAft>
                <a:buClrTx/>
                <a:buSzTx/>
                <a:buFontTx/>
                <a:buNone/>
                <a:tabLst/>
                <a:defRPr/>
              </a:pPr>
              <a:r>
                <a:rPr kumimoji="0" lang="en-US" sz="1800" b="1" i="0" u="none" strike="noStrike" kern="1200" cap="none" spc="0" normalizeH="0" baseline="0" noProof="0">
                  <a:ln>
                    <a:noFill/>
                  </a:ln>
                  <a:solidFill>
                    <a:schemeClr val="accent3"/>
                  </a:solidFill>
                  <a:effectLst/>
                  <a:uLnTx/>
                  <a:uFillTx/>
                  <a:ea typeface="+mn-ea"/>
                  <a:cs typeface="Segoe UI" panose="020B0502040204020203" pitchFamily="34" charset="0"/>
                </a:rPr>
                <a:t>Engage</a:t>
              </a:r>
              <a:r>
                <a:rPr kumimoji="0" lang="en-US" sz="1800" b="1" i="0" u="none" strike="noStrike" kern="1200" cap="none" spc="0" normalizeH="0" baseline="0" noProof="0">
                  <a:ln>
                    <a:noFill/>
                  </a:ln>
                  <a:solidFill>
                    <a:srgbClr val="2E76BB"/>
                  </a:solidFill>
                  <a:effectLst/>
                  <a:uLnTx/>
                  <a:uFillTx/>
                  <a:ea typeface="+mn-ea"/>
                  <a:cs typeface="Segoe UI" panose="020B0502040204020203" pitchFamily="34" charset="0"/>
                </a:rPr>
                <a:t> Rural Communities </a:t>
              </a:r>
              <a:r>
                <a:rPr kumimoji="0" lang="en-US" sz="1800" b="0" i="0" u="none" strike="noStrike" kern="1200" cap="none" spc="0" normalizeH="0" baseline="0" noProof="0">
                  <a:ln>
                    <a:noFill/>
                  </a:ln>
                  <a:solidFill>
                    <a:prstClr val="black"/>
                  </a:solidFill>
                  <a:effectLst/>
                  <a:uLnTx/>
                  <a:uFillTx/>
                  <a:ea typeface="+mn-ea"/>
                  <a:cs typeface="Segoe UI" panose="020B0502040204020203" pitchFamily="34" charset="0"/>
                </a:rPr>
                <a:t>through a series of events to better understand the needs and priorities of rural communities and collect essential data from stakeholders representing different communities, groups, workers, and industries to identify solutions. </a:t>
              </a:r>
            </a:p>
            <a:p>
              <a:pPr marL="0" marR="0" lvl="1" indent="0" algn="l" defTabSz="1219170" rtl="0" eaLnBrk="1" fontAlgn="auto" latinLnBrk="0" hangingPunct="1">
                <a:lnSpc>
                  <a:spcPct val="100000"/>
                </a:lnSpc>
                <a:spcBef>
                  <a:spcPts val="0"/>
                </a:spcBef>
                <a:spcAft>
                  <a:spcPts val="1600"/>
                </a:spcAft>
                <a:buClrTx/>
                <a:buSzTx/>
                <a:buFontTx/>
                <a:buNone/>
                <a:tabLst/>
                <a:defRPr/>
              </a:pPr>
              <a:r>
                <a:rPr kumimoji="0" lang="en-US" sz="1800" b="1" i="0" u="none" strike="noStrike" kern="1200" cap="none" spc="0" normalizeH="0" baseline="0" noProof="0">
                  <a:ln>
                    <a:noFill/>
                  </a:ln>
                  <a:solidFill>
                    <a:srgbClr val="2E76BB"/>
                  </a:solidFill>
                  <a:effectLst/>
                  <a:uLnTx/>
                  <a:uFillTx/>
                  <a:ea typeface="+mn-ea"/>
                  <a:cs typeface="Segoe UI"/>
                </a:rPr>
                <a:t>Harmonize DOT Programs </a:t>
              </a:r>
              <a:r>
                <a:rPr kumimoji="0" lang="en-US" sz="1800" b="0" i="0" u="none" strike="noStrike" kern="1200" cap="none" spc="0" normalizeH="0" baseline="0" noProof="0">
                  <a:ln>
                    <a:noFill/>
                  </a:ln>
                  <a:solidFill>
                    <a:prstClr val="black"/>
                  </a:solidFill>
                  <a:effectLst/>
                  <a:uLnTx/>
                  <a:uFillTx/>
                  <a:ea typeface="+mn-ea"/>
                  <a:cs typeface="Segoe UI"/>
                </a:rPr>
                <a:t>to implement rural policy by establishing the ROUTES Council to lead and coordinate Departmental activities to implement the </a:t>
              </a:r>
              <a:r>
                <a:rPr kumimoji="0" lang="en-US" sz="1800" b="0" i="1" u="none" strike="noStrike" kern="1200" cap="none" spc="0" normalizeH="0" baseline="0" noProof="0">
                  <a:ln>
                    <a:noFill/>
                  </a:ln>
                  <a:solidFill>
                    <a:prstClr val="black"/>
                  </a:solidFill>
                  <a:effectLst/>
                  <a:uLnTx/>
                  <a:uFillTx/>
                  <a:ea typeface="+mn-ea"/>
                  <a:cs typeface="Segoe UI"/>
                </a:rPr>
                <a:t>Bipartisan Infrastructure Law</a:t>
              </a:r>
              <a:r>
                <a:rPr kumimoji="0" lang="en-US" sz="1800" b="0" i="0" u="none" strike="noStrike" kern="1200" cap="none" spc="0" normalizeH="0" baseline="0" noProof="0">
                  <a:ln>
                    <a:noFill/>
                  </a:ln>
                  <a:solidFill>
                    <a:prstClr val="black"/>
                  </a:solidFill>
                  <a:effectLst/>
                  <a:uLnTx/>
                  <a:uFillTx/>
                  <a:ea typeface="+mn-ea"/>
                  <a:cs typeface="Segoe UI"/>
                </a:rPr>
                <a:t> and better align new and existing funding, financing, and technical assistance programs with the needs of rural and Tribal communities. </a:t>
              </a:r>
            </a:p>
            <a:p>
              <a:pPr marL="0" marR="0" lvl="1" indent="0" algn="l" defTabSz="1219170" rtl="0" eaLnBrk="1" fontAlgn="auto" latinLnBrk="0" hangingPunct="1">
                <a:lnSpc>
                  <a:spcPct val="100000"/>
                </a:lnSpc>
                <a:spcBef>
                  <a:spcPts val="0"/>
                </a:spcBef>
                <a:spcAft>
                  <a:spcPts val="1600"/>
                </a:spcAft>
                <a:buClrTx/>
                <a:buSzTx/>
                <a:buFontTx/>
                <a:buNone/>
                <a:tabLst/>
                <a:defRPr/>
              </a:pPr>
              <a:r>
                <a:rPr kumimoji="0" lang="en-US" sz="1800" b="1" i="0" u="none" strike="noStrike" kern="1200" cap="none" spc="0" normalizeH="0" baseline="0" noProof="0">
                  <a:ln>
                    <a:noFill/>
                  </a:ln>
                  <a:solidFill>
                    <a:srgbClr val="2E76BB"/>
                  </a:solidFill>
                  <a:effectLst/>
                  <a:uLnTx/>
                  <a:uFillTx/>
                  <a:ea typeface="+mn-ea"/>
                  <a:cs typeface="Segoe UI" panose="020B0502040204020203" pitchFamily="34" charset="0"/>
                </a:rPr>
                <a:t>Utilize a Whole-of-Government Approach </a:t>
              </a:r>
              <a:r>
                <a:rPr kumimoji="0" lang="en-US" sz="1800" b="0" i="0" u="none" strike="noStrike" kern="1200" cap="none" spc="0" normalizeH="0" baseline="0" noProof="0">
                  <a:ln>
                    <a:noFill/>
                  </a:ln>
                  <a:solidFill>
                    <a:prstClr val="black"/>
                  </a:solidFill>
                  <a:effectLst/>
                  <a:uLnTx/>
                  <a:uFillTx/>
                  <a:ea typeface="+mn-ea"/>
                  <a:cs typeface="Segoe UI" panose="020B0502040204020203" pitchFamily="34" charset="0"/>
                </a:rPr>
                <a:t>by partnering with other rural-focused federal agencies to expand DOT’s presence in rural America, better promote Departmental resources to their customers, and capitalize on synergies between federal funding programs.</a:t>
              </a:r>
            </a:p>
          </p:txBody>
        </p:sp>
        <p:grpSp>
          <p:nvGrpSpPr>
            <p:cNvPr id="37" name="Group 36">
              <a:extLst>
                <a:ext uri="{FF2B5EF4-FFF2-40B4-BE49-F238E27FC236}">
                  <a16:creationId xmlns:a16="http://schemas.microsoft.com/office/drawing/2014/main" id="{0338CCDB-6105-4140-B997-5B73BAEAE2C6}"/>
                </a:ext>
              </a:extLst>
            </p:cNvPr>
            <p:cNvGrpSpPr/>
            <p:nvPr/>
          </p:nvGrpSpPr>
          <p:grpSpPr>
            <a:xfrm>
              <a:off x="1980472" y="1819767"/>
              <a:ext cx="541799" cy="524226"/>
              <a:chOff x="10190845" y="300885"/>
              <a:chExt cx="1828800" cy="1828800"/>
            </a:xfrm>
          </p:grpSpPr>
          <p:sp>
            <p:nvSpPr>
              <p:cNvPr id="38" name="Oval 37">
                <a:extLst>
                  <a:ext uri="{FF2B5EF4-FFF2-40B4-BE49-F238E27FC236}">
                    <a16:creationId xmlns:a16="http://schemas.microsoft.com/office/drawing/2014/main" id="{2175B47D-3F37-4EB4-BCF1-7392E9E05A20}"/>
                  </a:ext>
                </a:extLst>
              </p:cNvPr>
              <p:cNvSpPr/>
              <p:nvPr/>
            </p:nvSpPr>
            <p:spPr bwMode="gray">
              <a:xfrm>
                <a:off x="10190845" y="300885"/>
                <a:ext cx="1828800" cy="1828800"/>
              </a:xfrm>
              <a:prstGeom prst="ellipse">
                <a:avLst/>
              </a:prstGeom>
              <a:noFill/>
              <a:ln w="28575" algn="ctr">
                <a:solidFill>
                  <a:srgbClr val="2E76BB"/>
                </a:solidFill>
                <a:prstDash val="sysDot"/>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prstClr val="white"/>
                  </a:solidFill>
                  <a:effectLst/>
                  <a:uLnTx/>
                  <a:uFillTx/>
                  <a:latin typeface="Verdana"/>
                  <a:ea typeface="+mn-ea"/>
                  <a:cs typeface="+mn-cs"/>
                </a:endParaRPr>
              </a:p>
            </p:txBody>
          </p:sp>
          <p:pic>
            <p:nvPicPr>
              <p:cNvPr id="39" name="Picture 38">
                <a:extLst>
                  <a:ext uri="{FF2B5EF4-FFF2-40B4-BE49-F238E27FC236}">
                    <a16:creationId xmlns:a16="http://schemas.microsoft.com/office/drawing/2014/main" id="{27125798-3616-4822-A510-41CD8D12493C}"/>
                  </a:ext>
                </a:extLst>
              </p:cNvPr>
              <p:cNvPicPr>
                <a:picLocks noChangeAspect="1"/>
              </p:cNvPicPr>
              <p:nvPr/>
            </p:nvPicPr>
            <p:blipFill>
              <a:blip r:embed="rId3"/>
              <a:stretch>
                <a:fillRect/>
              </a:stretch>
            </p:blipFill>
            <p:spPr>
              <a:xfrm>
                <a:off x="10281183" y="626616"/>
                <a:ext cx="1673352" cy="1347469"/>
              </a:xfrm>
              <a:prstGeom prst="ellipse">
                <a:avLst/>
              </a:prstGeom>
            </p:spPr>
          </p:pic>
        </p:grpSp>
        <p:sp>
          <p:nvSpPr>
            <p:cNvPr id="42" name="Rectangle 41">
              <a:extLst>
                <a:ext uri="{FF2B5EF4-FFF2-40B4-BE49-F238E27FC236}">
                  <a16:creationId xmlns:a16="http://schemas.microsoft.com/office/drawing/2014/main" id="{085AB343-34F9-4B92-BC5C-DB7706B14232}"/>
                </a:ext>
              </a:extLst>
            </p:cNvPr>
            <p:cNvSpPr/>
            <p:nvPr/>
          </p:nvSpPr>
          <p:spPr>
            <a:xfrm>
              <a:off x="2621661" y="1912602"/>
              <a:ext cx="7898383" cy="400110"/>
            </a:xfrm>
            <a:prstGeom prst="rect">
              <a:avLst/>
            </a:prstGeom>
          </p:spPr>
          <p:txBody>
            <a:bodyPr wrap="square">
              <a:spAutoFit/>
            </a:bodyPr>
            <a:lstStyle/>
            <a:p>
              <a:pPr>
                <a:spcBef>
                  <a:spcPts val="300"/>
                </a:spcBef>
                <a:spcAft>
                  <a:spcPts val="300"/>
                </a:spcAft>
              </a:pPr>
              <a:r>
                <a:rPr lang="en-US" sz="2000">
                  <a:cs typeface="Times"/>
                </a:rPr>
                <a:t>The ROUTES Office seeks to:</a:t>
              </a:r>
            </a:p>
          </p:txBody>
        </p:sp>
        <p:cxnSp>
          <p:nvCxnSpPr>
            <p:cNvPr id="46" name="Straight Connector 45">
              <a:extLst>
                <a:ext uri="{FF2B5EF4-FFF2-40B4-BE49-F238E27FC236}">
                  <a16:creationId xmlns:a16="http://schemas.microsoft.com/office/drawing/2014/main" id="{E148E95B-C8D1-426B-A075-75A453D8C379}"/>
                </a:ext>
              </a:extLst>
            </p:cNvPr>
            <p:cNvCxnSpPr>
              <a:cxnSpLocks/>
            </p:cNvCxnSpPr>
            <p:nvPr/>
          </p:nvCxnSpPr>
          <p:spPr>
            <a:xfrm flipH="1">
              <a:off x="2621661" y="2493644"/>
              <a:ext cx="1564" cy="3426702"/>
            </a:xfrm>
            <a:prstGeom prst="line">
              <a:avLst/>
            </a:prstGeom>
            <a:noFill/>
            <a:ln w="38100" cap="flat" cmpd="sng" algn="ctr">
              <a:solidFill>
                <a:srgbClr val="2E76BB"/>
              </a:solidFill>
              <a:prstDash val="solid"/>
            </a:ln>
            <a:effectLst/>
          </p:spPr>
        </p:cxnSp>
      </p:grpSp>
      <p:sp>
        <p:nvSpPr>
          <p:cNvPr id="18" name="Title 1">
            <a:extLst>
              <a:ext uri="{FF2B5EF4-FFF2-40B4-BE49-F238E27FC236}">
                <a16:creationId xmlns:a16="http://schemas.microsoft.com/office/drawing/2014/main" id="{5FAAA848-6D67-4E42-8EAE-F0155A719376}"/>
              </a:ext>
            </a:extLst>
          </p:cNvPr>
          <p:cNvSpPr txBox="1">
            <a:spLocks/>
          </p:cNvSpPr>
          <p:nvPr/>
        </p:nvSpPr>
        <p:spPr>
          <a:xfrm>
            <a:off x="838200" y="141767"/>
            <a:ext cx="6823988" cy="488445"/>
          </a:xfrm>
          <a:prstGeom prst="rect">
            <a:avLst/>
          </a:prstGeom>
        </p:spPr>
        <p:txBody>
          <a:bodyPr anchor="b">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Times" panose="02020603050405020304" pitchFamily="18" charset="0"/>
              </a:defRPr>
            </a:lvl1pPr>
          </a:lstStyle>
          <a:p>
            <a:pPr>
              <a:lnSpc>
                <a:spcPct val="120000"/>
              </a:lnSpc>
            </a:pPr>
            <a:r>
              <a:rPr lang="en-US" sz="2800"/>
              <a:t>About the ROUTES Initiative</a:t>
            </a:r>
          </a:p>
        </p:txBody>
      </p:sp>
      <p:pic>
        <p:nvPicPr>
          <p:cNvPr id="4" name="Picture 3">
            <a:extLst>
              <a:ext uri="{FF2B5EF4-FFF2-40B4-BE49-F238E27FC236}">
                <a16:creationId xmlns:a16="http://schemas.microsoft.com/office/drawing/2014/main" id="{01D2A0F6-0E4D-6569-7399-350FA1A5AAF5}"/>
              </a:ext>
            </a:extLst>
          </p:cNvPr>
          <p:cNvPicPr>
            <a:picLocks noChangeAspect="1"/>
          </p:cNvPicPr>
          <p:nvPr/>
        </p:nvPicPr>
        <p:blipFill>
          <a:blip r:embed="rId4"/>
          <a:stretch>
            <a:fillRect/>
          </a:stretch>
        </p:blipFill>
        <p:spPr>
          <a:xfrm>
            <a:off x="11178638" y="275"/>
            <a:ext cx="1010863" cy="1010863"/>
          </a:xfrm>
          <a:prstGeom prst="rect">
            <a:avLst/>
          </a:prstGeom>
        </p:spPr>
      </p:pic>
    </p:spTree>
    <p:extLst>
      <p:ext uri="{BB962C8B-B14F-4D97-AF65-F5344CB8AC3E}">
        <p14:creationId xmlns:p14="http://schemas.microsoft.com/office/powerpoint/2010/main" val="857635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Travel_Border_4">
            <a:extLst>
              <a:ext uri="{FF2B5EF4-FFF2-40B4-BE49-F238E27FC236}">
                <a16:creationId xmlns:a16="http://schemas.microsoft.com/office/drawing/2014/main" id="{EED3B8A1-8A67-4195-9F8B-33C215CE1313}"/>
              </a:ext>
            </a:extLst>
          </p:cNvPr>
          <p:cNvGrpSpPr>
            <a:grpSpLocks noChangeAspect="1"/>
          </p:cNvGrpSpPr>
          <p:nvPr/>
        </p:nvGrpSpPr>
        <p:grpSpPr bwMode="auto">
          <a:xfrm>
            <a:off x="1524000" y="0"/>
            <a:ext cx="0" cy="0"/>
            <a:chOff x="5306" y="3201"/>
            <a:chExt cx="340" cy="340"/>
          </a:xfrm>
          <a:solidFill>
            <a:schemeClr val="accent1"/>
          </a:solidFill>
        </p:grpSpPr>
        <p:sp>
          <p:nvSpPr>
            <p:cNvPr id="15" name="Freeform 646">
              <a:extLst>
                <a:ext uri="{FF2B5EF4-FFF2-40B4-BE49-F238E27FC236}">
                  <a16:creationId xmlns:a16="http://schemas.microsoft.com/office/drawing/2014/main" id="{24D24175-37C4-493D-93D8-0315AFA118AF}"/>
                </a:ext>
              </a:extLst>
            </p:cNvPr>
            <p:cNvSpPr>
              <a:spLocks noEditPoints="1"/>
            </p:cNvSpPr>
            <p:nvPr/>
          </p:nvSpPr>
          <p:spPr bwMode="auto">
            <a:xfrm>
              <a:off x="5306" y="3201"/>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pattFill>
              <a:fgClr>
                <a:schemeClr val="accent4"/>
              </a:fgClr>
              <a:bgClr>
                <a:schemeClr val="accent4"/>
              </a:bgClr>
            </a:patt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sp>
          <p:nvSpPr>
            <p:cNvPr id="16" name="Freeform 647">
              <a:extLst>
                <a:ext uri="{FF2B5EF4-FFF2-40B4-BE49-F238E27FC236}">
                  <a16:creationId xmlns:a16="http://schemas.microsoft.com/office/drawing/2014/main" id="{4D7856C7-B89F-4A69-8FBC-5652DC64EACD}"/>
                </a:ext>
              </a:extLst>
            </p:cNvPr>
            <p:cNvSpPr>
              <a:spLocks noEditPoints="1"/>
            </p:cNvSpPr>
            <p:nvPr/>
          </p:nvSpPr>
          <p:spPr bwMode="auto">
            <a:xfrm>
              <a:off x="5370" y="3314"/>
              <a:ext cx="212" cy="99"/>
            </a:xfrm>
            <a:custGeom>
              <a:avLst/>
              <a:gdLst>
                <a:gd name="T0" fmla="*/ 309 w 320"/>
                <a:gd name="T1" fmla="*/ 75 h 150"/>
                <a:gd name="T2" fmla="*/ 298 w 320"/>
                <a:gd name="T3" fmla="*/ 75 h 150"/>
                <a:gd name="T4" fmla="*/ 298 w 320"/>
                <a:gd name="T5" fmla="*/ 54 h 150"/>
                <a:gd name="T6" fmla="*/ 288 w 320"/>
                <a:gd name="T7" fmla="*/ 43 h 150"/>
                <a:gd name="T8" fmla="*/ 277 w 320"/>
                <a:gd name="T9" fmla="*/ 54 h 150"/>
                <a:gd name="T10" fmla="*/ 277 w 320"/>
                <a:gd name="T11" fmla="*/ 67 h 150"/>
                <a:gd name="T12" fmla="*/ 160 w 320"/>
                <a:gd name="T13" fmla="*/ 0 h 150"/>
                <a:gd name="T14" fmla="*/ 42 w 320"/>
                <a:gd name="T15" fmla="*/ 67 h 150"/>
                <a:gd name="T16" fmla="*/ 42 w 320"/>
                <a:gd name="T17" fmla="*/ 54 h 150"/>
                <a:gd name="T18" fmla="*/ 32 w 320"/>
                <a:gd name="T19" fmla="*/ 43 h 150"/>
                <a:gd name="T20" fmla="*/ 21 w 320"/>
                <a:gd name="T21" fmla="*/ 54 h 150"/>
                <a:gd name="T22" fmla="*/ 21 w 320"/>
                <a:gd name="T23" fmla="*/ 75 h 150"/>
                <a:gd name="T24" fmla="*/ 10 w 320"/>
                <a:gd name="T25" fmla="*/ 75 h 150"/>
                <a:gd name="T26" fmla="*/ 0 w 320"/>
                <a:gd name="T27" fmla="*/ 86 h 150"/>
                <a:gd name="T28" fmla="*/ 10 w 320"/>
                <a:gd name="T29" fmla="*/ 96 h 150"/>
                <a:gd name="T30" fmla="*/ 21 w 320"/>
                <a:gd name="T31" fmla="*/ 96 h 150"/>
                <a:gd name="T32" fmla="*/ 21 w 320"/>
                <a:gd name="T33" fmla="*/ 139 h 150"/>
                <a:gd name="T34" fmla="*/ 32 w 320"/>
                <a:gd name="T35" fmla="*/ 150 h 150"/>
                <a:gd name="T36" fmla="*/ 42 w 320"/>
                <a:gd name="T37" fmla="*/ 139 h 150"/>
                <a:gd name="T38" fmla="*/ 42 w 320"/>
                <a:gd name="T39" fmla="*/ 96 h 150"/>
                <a:gd name="T40" fmla="*/ 277 w 320"/>
                <a:gd name="T41" fmla="*/ 96 h 150"/>
                <a:gd name="T42" fmla="*/ 277 w 320"/>
                <a:gd name="T43" fmla="*/ 139 h 150"/>
                <a:gd name="T44" fmla="*/ 288 w 320"/>
                <a:gd name="T45" fmla="*/ 150 h 150"/>
                <a:gd name="T46" fmla="*/ 298 w 320"/>
                <a:gd name="T47" fmla="*/ 139 h 150"/>
                <a:gd name="T48" fmla="*/ 298 w 320"/>
                <a:gd name="T49" fmla="*/ 96 h 150"/>
                <a:gd name="T50" fmla="*/ 309 w 320"/>
                <a:gd name="T51" fmla="*/ 96 h 150"/>
                <a:gd name="T52" fmla="*/ 320 w 320"/>
                <a:gd name="T53" fmla="*/ 86 h 150"/>
                <a:gd name="T54" fmla="*/ 309 w 320"/>
                <a:gd name="T55" fmla="*/ 75 h 150"/>
                <a:gd name="T56" fmla="*/ 202 w 320"/>
                <a:gd name="T57" fmla="*/ 75 h 150"/>
                <a:gd name="T58" fmla="*/ 170 w 320"/>
                <a:gd name="T59" fmla="*/ 75 h 150"/>
                <a:gd name="T60" fmla="*/ 170 w 320"/>
                <a:gd name="T61" fmla="*/ 22 h 150"/>
                <a:gd name="T62" fmla="*/ 202 w 320"/>
                <a:gd name="T63" fmla="*/ 32 h 150"/>
                <a:gd name="T64" fmla="*/ 202 w 320"/>
                <a:gd name="T65" fmla="*/ 32 h 150"/>
                <a:gd name="T66" fmla="*/ 202 w 320"/>
                <a:gd name="T67" fmla="*/ 75 h 150"/>
                <a:gd name="T68" fmla="*/ 149 w 320"/>
                <a:gd name="T69" fmla="*/ 75 h 150"/>
                <a:gd name="T70" fmla="*/ 117 w 320"/>
                <a:gd name="T71" fmla="*/ 75 h 150"/>
                <a:gd name="T72" fmla="*/ 117 w 320"/>
                <a:gd name="T73" fmla="*/ 32 h 150"/>
                <a:gd name="T74" fmla="*/ 117 w 320"/>
                <a:gd name="T75" fmla="*/ 32 h 150"/>
                <a:gd name="T76" fmla="*/ 149 w 320"/>
                <a:gd name="T77" fmla="*/ 22 h 150"/>
                <a:gd name="T78" fmla="*/ 149 w 320"/>
                <a:gd name="T79" fmla="*/ 75 h 150"/>
                <a:gd name="T80" fmla="*/ 96 w 320"/>
                <a:gd name="T81" fmla="*/ 44 h 150"/>
                <a:gd name="T82" fmla="*/ 96 w 320"/>
                <a:gd name="T83" fmla="*/ 75 h 150"/>
                <a:gd name="T84" fmla="*/ 63 w 320"/>
                <a:gd name="T85" fmla="*/ 75 h 150"/>
                <a:gd name="T86" fmla="*/ 96 w 320"/>
                <a:gd name="T87" fmla="*/ 44 h 150"/>
                <a:gd name="T88" fmla="*/ 224 w 320"/>
                <a:gd name="T89" fmla="*/ 75 h 150"/>
                <a:gd name="T90" fmla="*/ 224 w 320"/>
                <a:gd name="T91" fmla="*/ 44 h 150"/>
                <a:gd name="T92" fmla="*/ 256 w 320"/>
                <a:gd name="T93" fmla="*/ 75 h 150"/>
                <a:gd name="T94" fmla="*/ 224 w 320"/>
                <a:gd name="T9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150">
                  <a:moveTo>
                    <a:pt x="309" y="75"/>
                  </a:moveTo>
                  <a:cubicBezTo>
                    <a:pt x="298" y="75"/>
                    <a:pt x="298" y="75"/>
                    <a:pt x="298" y="75"/>
                  </a:cubicBezTo>
                  <a:cubicBezTo>
                    <a:pt x="298" y="54"/>
                    <a:pt x="298" y="54"/>
                    <a:pt x="298" y="54"/>
                  </a:cubicBezTo>
                  <a:cubicBezTo>
                    <a:pt x="298" y="48"/>
                    <a:pt x="294" y="43"/>
                    <a:pt x="288" y="43"/>
                  </a:cubicBezTo>
                  <a:cubicBezTo>
                    <a:pt x="282" y="43"/>
                    <a:pt x="277" y="48"/>
                    <a:pt x="277" y="54"/>
                  </a:cubicBezTo>
                  <a:cubicBezTo>
                    <a:pt x="277" y="67"/>
                    <a:pt x="277" y="67"/>
                    <a:pt x="277" y="67"/>
                  </a:cubicBezTo>
                  <a:cubicBezTo>
                    <a:pt x="244" y="24"/>
                    <a:pt x="202" y="0"/>
                    <a:pt x="160" y="0"/>
                  </a:cubicBezTo>
                  <a:cubicBezTo>
                    <a:pt x="117" y="0"/>
                    <a:pt x="76" y="24"/>
                    <a:pt x="42" y="67"/>
                  </a:cubicBezTo>
                  <a:cubicBezTo>
                    <a:pt x="42" y="54"/>
                    <a:pt x="42" y="54"/>
                    <a:pt x="42" y="54"/>
                  </a:cubicBezTo>
                  <a:cubicBezTo>
                    <a:pt x="42" y="48"/>
                    <a:pt x="38" y="43"/>
                    <a:pt x="32" y="43"/>
                  </a:cubicBezTo>
                  <a:cubicBezTo>
                    <a:pt x="26" y="43"/>
                    <a:pt x="21" y="48"/>
                    <a:pt x="21" y="54"/>
                  </a:cubicBezTo>
                  <a:cubicBezTo>
                    <a:pt x="21" y="75"/>
                    <a:pt x="21" y="75"/>
                    <a:pt x="21" y="75"/>
                  </a:cubicBezTo>
                  <a:cubicBezTo>
                    <a:pt x="10" y="75"/>
                    <a:pt x="10" y="75"/>
                    <a:pt x="10" y="75"/>
                  </a:cubicBezTo>
                  <a:cubicBezTo>
                    <a:pt x="4" y="75"/>
                    <a:pt x="0" y="80"/>
                    <a:pt x="0" y="86"/>
                  </a:cubicBezTo>
                  <a:cubicBezTo>
                    <a:pt x="0" y="92"/>
                    <a:pt x="4" y="96"/>
                    <a:pt x="10" y="96"/>
                  </a:cubicBezTo>
                  <a:cubicBezTo>
                    <a:pt x="21" y="96"/>
                    <a:pt x="21" y="96"/>
                    <a:pt x="21" y="96"/>
                  </a:cubicBezTo>
                  <a:cubicBezTo>
                    <a:pt x="21" y="139"/>
                    <a:pt x="21" y="139"/>
                    <a:pt x="21" y="139"/>
                  </a:cubicBezTo>
                  <a:cubicBezTo>
                    <a:pt x="21" y="145"/>
                    <a:pt x="26" y="150"/>
                    <a:pt x="32" y="150"/>
                  </a:cubicBezTo>
                  <a:cubicBezTo>
                    <a:pt x="38" y="150"/>
                    <a:pt x="42" y="145"/>
                    <a:pt x="42" y="139"/>
                  </a:cubicBezTo>
                  <a:cubicBezTo>
                    <a:pt x="42" y="96"/>
                    <a:pt x="42" y="96"/>
                    <a:pt x="42" y="96"/>
                  </a:cubicBezTo>
                  <a:cubicBezTo>
                    <a:pt x="277" y="96"/>
                    <a:pt x="277" y="96"/>
                    <a:pt x="277" y="96"/>
                  </a:cubicBezTo>
                  <a:cubicBezTo>
                    <a:pt x="277" y="139"/>
                    <a:pt x="277" y="139"/>
                    <a:pt x="277" y="139"/>
                  </a:cubicBezTo>
                  <a:cubicBezTo>
                    <a:pt x="277" y="145"/>
                    <a:pt x="282" y="150"/>
                    <a:pt x="288" y="150"/>
                  </a:cubicBezTo>
                  <a:cubicBezTo>
                    <a:pt x="294" y="150"/>
                    <a:pt x="298" y="145"/>
                    <a:pt x="298" y="139"/>
                  </a:cubicBezTo>
                  <a:cubicBezTo>
                    <a:pt x="298" y="96"/>
                    <a:pt x="298" y="96"/>
                    <a:pt x="298" y="96"/>
                  </a:cubicBezTo>
                  <a:cubicBezTo>
                    <a:pt x="309" y="96"/>
                    <a:pt x="309" y="96"/>
                    <a:pt x="309" y="96"/>
                  </a:cubicBezTo>
                  <a:cubicBezTo>
                    <a:pt x="315" y="96"/>
                    <a:pt x="320" y="92"/>
                    <a:pt x="320" y="86"/>
                  </a:cubicBezTo>
                  <a:cubicBezTo>
                    <a:pt x="320" y="80"/>
                    <a:pt x="315" y="75"/>
                    <a:pt x="309" y="75"/>
                  </a:cubicBezTo>
                  <a:close/>
                  <a:moveTo>
                    <a:pt x="202" y="75"/>
                  </a:moveTo>
                  <a:cubicBezTo>
                    <a:pt x="170" y="75"/>
                    <a:pt x="170" y="75"/>
                    <a:pt x="170" y="75"/>
                  </a:cubicBezTo>
                  <a:cubicBezTo>
                    <a:pt x="170" y="22"/>
                    <a:pt x="170" y="22"/>
                    <a:pt x="170" y="22"/>
                  </a:cubicBezTo>
                  <a:cubicBezTo>
                    <a:pt x="181" y="24"/>
                    <a:pt x="192" y="27"/>
                    <a:pt x="202" y="32"/>
                  </a:cubicBezTo>
                  <a:cubicBezTo>
                    <a:pt x="202" y="32"/>
                    <a:pt x="202" y="32"/>
                    <a:pt x="202" y="32"/>
                  </a:cubicBezTo>
                  <a:lnTo>
                    <a:pt x="202" y="75"/>
                  </a:lnTo>
                  <a:close/>
                  <a:moveTo>
                    <a:pt x="149" y="75"/>
                  </a:moveTo>
                  <a:cubicBezTo>
                    <a:pt x="117" y="75"/>
                    <a:pt x="117" y="75"/>
                    <a:pt x="117" y="75"/>
                  </a:cubicBezTo>
                  <a:cubicBezTo>
                    <a:pt x="117" y="32"/>
                    <a:pt x="117" y="32"/>
                    <a:pt x="117" y="32"/>
                  </a:cubicBezTo>
                  <a:cubicBezTo>
                    <a:pt x="117" y="32"/>
                    <a:pt x="117" y="32"/>
                    <a:pt x="117" y="32"/>
                  </a:cubicBezTo>
                  <a:cubicBezTo>
                    <a:pt x="127" y="27"/>
                    <a:pt x="138" y="24"/>
                    <a:pt x="149" y="22"/>
                  </a:cubicBezTo>
                  <a:lnTo>
                    <a:pt x="149" y="75"/>
                  </a:lnTo>
                  <a:close/>
                  <a:moveTo>
                    <a:pt x="96" y="44"/>
                  </a:moveTo>
                  <a:cubicBezTo>
                    <a:pt x="96" y="75"/>
                    <a:pt x="96" y="75"/>
                    <a:pt x="96" y="75"/>
                  </a:cubicBezTo>
                  <a:cubicBezTo>
                    <a:pt x="63" y="75"/>
                    <a:pt x="63" y="75"/>
                    <a:pt x="63" y="75"/>
                  </a:cubicBezTo>
                  <a:cubicBezTo>
                    <a:pt x="73" y="63"/>
                    <a:pt x="84" y="52"/>
                    <a:pt x="96" y="44"/>
                  </a:cubicBezTo>
                  <a:close/>
                  <a:moveTo>
                    <a:pt x="224" y="75"/>
                  </a:moveTo>
                  <a:cubicBezTo>
                    <a:pt x="224" y="44"/>
                    <a:pt x="224" y="44"/>
                    <a:pt x="224" y="44"/>
                  </a:cubicBezTo>
                  <a:cubicBezTo>
                    <a:pt x="235" y="52"/>
                    <a:pt x="246" y="63"/>
                    <a:pt x="256" y="75"/>
                  </a:cubicBezTo>
                  <a:lnTo>
                    <a:pt x="224" y="75"/>
                  </a:lnTo>
                  <a:close/>
                </a:path>
              </a:pathLst>
            </a:custGeom>
            <a:pattFill>
              <a:fgClr>
                <a:schemeClr val="accent4"/>
              </a:fgClr>
              <a:bgClr>
                <a:schemeClr val="accent4"/>
              </a:bgClr>
            </a:patt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grpSp>
      <p:pic>
        <p:nvPicPr>
          <p:cNvPr id="3" name="Picture 2" descr="Graphical user interface, website&#10;&#10;Description automatically generated">
            <a:extLst>
              <a:ext uri="{FF2B5EF4-FFF2-40B4-BE49-F238E27FC236}">
                <a16:creationId xmlns:a16="http://schemas.microsoft.com/office/drawing/2014/main" id="{E339EE13-772F-4176-847C-21DBA795E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50" y="1193394"/>
            <a:ext cx="4337197" cy="4865414"/>
          </a:xfrm>
          <a:prstGeom prst="rect">
            <a:avLst/>
          </a:prstGeom>
        </p:spPr>
      </p:pic>
      <p:sp>
        <p:nvSpPr>
          <p:cNvPr id="11" name="TextBox 10">
            <a:extLst>
              <a:ext uri="{FF2B5EF4-FFF2-40B4-BE49-F238E27FC236}">
                <a16:creationId xmlns:a16="http://schemas.microsoft.com/office/drawing/2014/main" id="{3588DDFB-926E-4AF3-9836-B185B37CB14C}"/>
              </a:ext>
            </a:extLst>
          </p:cNvPr>
          <p:cNvSpPr txBox="1"/>
          <p:nvPr/>
        </p:nvSpPr>
        <p:spPr>
          <a:xfrm>
            <a:off x="6605175" y="1194878"/>
            <a:ext cx="4732592" cy="5324535"/>
          </a:xfrm>
          <a:prstGeom prst="rect">
            <a:avLst/>
          </a:prstGeom>
          <a:noFill/>
        </p:spPr>
        <p:txBody>
          <a:bodyPr wrap="square" lIns="91440" tIns="45720" rIns="91440" bIns="45720" anchor="t">
            <a:spAutoFit/>
          </a:bodyPr>
          <a:lstStyle/>
          <a:p>
            <a:pPr marL="0" marR="0" lvl="0" indent="0" algn="l" defTabSz="1219170" rtl="0" eaLnBrk="1" fontAlgn="auto" latinLnBrk="0" hangingPunct="1">
              <a:lnSpc>
                <a:spcPct val="100000"/>
              </a:lnSpc>
              <a:spcBef>
                <a:spcPts val="0"/>
              </a:spcBef>
              <a:spcAft>
                <a:spcPts val="600"/>
              </a:spcAft>
              <a:buClrTx/>
              <a:buSzPct val="100000"/>
              <a:buFontTx/>
              <a:buNone/>
              <a:tabLst/>
              <a:defRPr/>
            </a:pPr>
            <a:r>
              <a:rPr kumimoji="0" lang="en-US" b="1" i="0" u="none" strike="noStrike" kern="1200" cap="none" normalizeH="0" noProof="0" dirty="0">
                <a:ln>
                  <a:noFill/>
                </a:ln>
                <a:solidFill>
                  <a:srgbClr val="0070C0"/>
                </a:solidFill>
                <a:effectLst/>
                <a:uLnTx/>
                <a:uFillTx/>
                <a:ea typeface="+mn-ea"/>
                <a:cs typeface="Segoe UI"/>
              </a:rPr>
              <a:t>Webinars</a:t>
            </a:r>
            <a:endParaRPr lang="en-US" dirty="0">
              <a:cs typeface="Calibri"/>
            </a:endParaRPr>
          </a:p>
          <a:p>
            <a:pPr marL="285750" marR="0" lvl="0" algn="l" defTabSz="121917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b="0" i="0" u="none" strike="noStrike" kern="1200" cap="none" spc="0" normalizeH="0" baseline="0" noProof="0" dirty="0">
                <a:ln>
                  <a:noFill/>
                </a:ln>
                <a:effectLst/>
                <a:uLnTx/>
                <a:uFillTx/>
                <a:cs typeface="Segoe UI"/>
              </a:rPr>
              <a:t>Benefit Cost Analyses for Rural Projects</a:t>
            </a:r>
            <a:endParaRPr lang="en-US" b="0" i="0" u="none" strike="noStrike" kern="1200" cap="none" spc="0" normalizeH="0" baseline="0" noProof="0" dirty="0">
              <a:ln>
                <a:noFill/>
              </a:ln>
              <a:effectLst/>
              <a:uLnTx/>
              <a:uFillTx/>
              <a:cs typeface="Segoe UI"/>
            </a:endParaRPr>
          </a:p>
          <a:p>
            <a:pPr marL="285750" marR="0" lvl="0" algn="l" defTabSz="121917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b="0" i="0" u="none" strike="noStrike" kern="1200" cap="none" spc="0" normalizeH="0" baseline="0" noProof="0" dirty="0">
                <a:ln>
                  <a:noFill/>
                </a:ln>
                <a:effectLst/>
                <a:uLnTx/>
                <a:uFillTx/>
                <a:cs typeface="Segoe UI"/>
              </a:rPr>
              <a:t>TIFIA Rural Projects Initiative</a:t>
            </a:r>
            <a:endParaRPr lang="en-US" b="0" i="0" u="none" strike="noStrike" kern="1200" cap="none" spc="0" normalizeH="0" baseline="0" noProof="0" dirty="0">
              <a:ln>
                <a:noFill/>
              </a:ln>
              <a:effectLst/>
              <a:uLnTx/>
              <a:uFillTx/>
              <a:cs typeface="Segoe UI"/>
            </a:endParaRPr>
          </a:p>
          <a:p>
            <a:pPr marL="285750" marR="0" lvl="0" algn="l" defTabSz="121917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b="0" i="0" u="none" strike="noStrike" kern="1200" cap="none" spc="0" normalizeH="0" baseline="0" noProof="0" dirty="0">
                <a:ln>
                  <a:noFill/>
                </a:ln>
                <a:effectLst/>
                <a:uLnTx/>
                <a:uFillTx/>
                <a:cs typeface="Segoe UI"/>
              </a:rPr>
              <a:t>Transit Resources</a:t>
            </a:r>
            <a:endParaRPr lang="en-US" b="0" i="0" u="none" strike="noStrike" kern="1200" cap="none" spc="0" normalizeH="0" baseline="0" noProof="0" dirty="0">
              <a:ln>
                <a:noFill/>
              </a:ln>
              <a:effectLst/>
              <a:uLnTx/>
              <a:uFillTx/>
              <a:cs typeface="Segoe UI"/>
            </a:endParaRPr>
          </a:p>
          <a:p>
            <a:pPr marL="285750" marR="0" lvl="0" algn="l" defTabSz="121917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lang="en-US" dirty="0">
                <a:cs typeface="Segoe UI"/>
              </a:rPr>
              <a:t>National Roadway Safety Strategy</a:t>
            </a:r>
            <a:endParaRPr lang="en-US" b="0" i="0" u="none" strike="noStrike" kern="1200" cap="none" spc="0" normalizeH="0" baseline="0" noProof="0" dirty="0">
              <a:ln>
                <a:noFill/>
              </a:ln>
              <a:effectLst/>
              <a:uLnTx/>
              <a:uFillTx/>
              <a:cs typeface="Segoe UI"/>
            </a:endParaRPr>
          </a:p>
          <a:p>
            <a:pPr marL="0" marR="0" lvl="0" indent="0" algn="l" defTabSz="1219170" rtl="0" eaLnBrk="1" fontAlgn="auto" latinLnBrk="0" hangingPunct="1">
              <a:lnSpc>
                <a:spcPct val="100000"/>
              </a:lnSpc>
              <a:spcBef>
                <a:spcPts val="0"/>
              </a:spcBef>
              <a:spcAft>
                <a:spcPts val="600"/>
              </a:spcAft>
              <a:buClrTx/>
              <a:buSzPct val="100000"/>
              <a:buFontTx/>
              <a:buNone/>
              <a:tabLst/>
              <a:defRPr/>
            </a:pPr>
            <a:r>
              <a:rPr kumimoji="0" lang="en-US" b="1" i="0" u="none" strike="noStrike" kern="1200" cap="none" normalizeH="0" noProof="0" dirty="0">
                <a:ln>
                  <a:noFill/>
                </a:ln>
                <a:solidFill>
                  <a:srgbClr val="2E76BB"/>
                </a:solidFill>
                <a:effectLst/>
                <a:uLnTx/>
                <a:uFillTx/>
                <a:ea typeface="+mn-ea"/>
                <a:cs typeface="Segoe UI"/>
              </a:rPr>
              <a:t>Tools and Toolkits</a:t>
            </a:r>
            <a:endParaRPr lang="en-US" b="1" i="0" u="none" strike="noStrike" kern="1200" cap="none" normalizeH="0" noProof="0" dirty="0">
              <a:ln>
                <a:noFill/>
              </a:ln>
              <a:solidFill>
                <a:srgbClr val="2E76BB"/>
              </a:solidFill>
              <a:effectLst/>
              <a:uLnTx/>
              <a:uFillTx/>
              <a:cs typeface="Segoe UI"/>
            </a:endParaRPr>
          </a:p>
          <a:p>
            <a:pPr marL="285750" marR="0" lvl="0" algn="l" defTabSz="121917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b="0" i="0" u="none" strike="noStrike" kern="1200" cap="none" spc="0" normalizeH="0" baseline="0" noProof="0" dirty="0">
                <a:ln>
                  <a:noFill/>
                </a:ln>
                <a:effectLst/>
                <a:uLnTx/>
                <a:uFillTx/>
                <a:cs typeface="Segoe UI"/>
              </a:rPr>
              <a:t>Rural Eligibility Map</a:t>
            </a:r>
            <a:endParaRPr lang="en-US" b="0" i="0" u="none" strike="noStrike" kern="1200" cap="none" spc="0" normalizeH="0" baseline="0" noProof="0" dirty="0">
              <a:ln>
                <a:noFill/>
              </a:ln>
              <a:effectLst/>
              <a:uLnTx/>
              <a:uFillTx/>
              <a:cs typeface="Segoe UI"/>
            </a:endParaRPr>
          </a:p>
          <a:p>
            <a:pPr marL="285750" marR="0" lvl="0" algn="l" defTabSz="121917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b="0" i="0" u="none" strike="noStrike" kern="1200" cap="none" spc="0" normalizeH="0" baseline="0" noProof="0" dirty="0">
                <a:ln>
                  <a:noFill/>
                </a:ln>
                <a:effectLst/>
                <a:uLnTx/>
                <a:uFillTx/>
                <a:cs typeface="Segoe UI"/>
              </a:rPr>
              <a:t>Point of Contact Map</a:t>
            </a:r>
            <a:endParaRPr lang="en-US" b="0" i="0" u="none" strike="noStrike" kern="1200" cap="none" spc="0" normalizeH="0" baseline="0" noProof="0" dirty="0">
              <a:ln>
                <a:noFill/>
              </a:ln>
              <a:effectLst/>
              <a:uLnTx/>
              <a:uFillTx/>
              <a:cs typeface="Segoe UI"/>
            </a:endParaRPr>
          </a:p>
          <a:p>
            <a:pPr marL="285750" marR="0" lvl="0" algn="l" defTabSz="121917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lang="en-US" dirty="0">
                <a:cs typeface="Segoe UI"/>
              </a:rPr>
              <a:t>Grant Applicant Toolkit</a:t>
            </a:r>
          </a:p>
          <a:p>
            <a:pPr marL="285750" marR="0" lvl="0" algn="l" defTabSz="121917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b="0" i="0" u="none" strike="noStrike" kern="1200" cap="none" spc="0" normalizeH="0" baseline="0" noProof="0" dirty="0">
                <a:ln>
                  <a:noFill/>
                </a:ln>
                <a:effectLst/>
                <a:uLnTx/>
                <a:uFillTx/>
                <a:cs typeface="Segoe UI"/>
              </a:rPr>
              <a:t>Rural EV Infrastructure Toolkit</a:t>
            </a:r>
            <a:endParaRPr lang="en-US" b="0" i="0" u="none" strike="noStrike" kern="1200" cap="none" spc="0" normalizeH="0" baseline="0" noProof="0" dirty="0">
              <a:ln>
                <a:noFill/>
              </a:ln>
              <a:effectLst/>
              <a:uLnTx/>
              <a:uFillTx/>
              <a:cs typeface="Segoe UI"/>
            </a:endParaRPr>
          </a:p>
          <a:p>
            <a:pPr marL="0" marR="0" lvl="0" indent="0" algn="l" defTabSz="1219170" rtl="0" eaLnBrk="1" fontAlgn="auto" latinLnBrk="0" hangingPunct="1">
              <a:lnSpc>
                <a:spcPct val="100000"/>
              </a:lnSpc>
              <a:spcBef>
                <a:spcPts val="0"/>
              </a:spcBef>
              <a:spcAft>
                <a:spcPts val="600"/>
              </a:spcAft>
              <a:buClrTx/>
              <a:buSzPct val="100000"/>
              <a:buFontTx/>
              <a:buNone/>
              <a:tabLst/>
              <a:defRPr/>
            </a:pPr>
            <a:r>
              <a:rPr kumimoji="0" lang="en-US" b="1" i="0" u="none" strike="noStrike" kern="1200" cap="none" normalizeH="0" noProof="0" dirty="0">
                <a:ln>
                  <a:noFill/>
                </a:ln>
                <a:solidFill>
                  <a:srgbClr val="0070C0"/>
                </a:solidFill>
                <a:effectLst/>
                <a:uLnTx/>
                <a:uFillTx/>
                <a:ea typeface="+mn-ea"/>
                <a:cs typeface="Segoe UI"/>
              </a:rPr>
              <a:t>Funding Opportunities</a:t>
            </a:r>
            <a:endParaRPr lang="en-US" b="1" i="0" u="none" strike="noStrike" kern="1200" cap="none" normalizeH="0" noProof="0" dirty="0">
              <a:ln>
                <a:noFill/>
              </a:ln>
              <a:solidFill>
                <a:srgbClr val="0070C0"/>
              </a:solidFill>
              <a:effectLst/>
              <a:uLnTx/>
              <a:uFillTx/>
              <a:cs typeface="Segoe UI"/>
            </a:endParaRPr>
          </a:p>
          <a:p>
            <a:pPr marL="285750" marR="0" lvl="0" algn="l" defTabSz="121917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b="0" i="0" u="none" strike="noStrike" kern="1200" cap="none" spc="0" normalizeH="0" baseline="0" noProof="0" dirty="0">
                <a:ln>
                  <a:noFill/>
                </a:ln>
                <a:effectLst/>
                <a:uLnTx/>
                <a:uFillTx/>
                <a:cs typeface="Segoe UI"/>
              </a:rPr>
              <a:t>Active &amp; Upcoming NOFOs</a:t>
            </a:r>
            <a:endParaRPr lang="en-US" b="0" i="0" u="none" strike="noStrike" kern="1200" cap="none" spc="0" normalizeH="0" baseline="0" noProof="0" dirty="0">
              <a:ln>
                <a:noFill/>
              </a:ln>
              <a:effectLst/>
              <a:uLnTx/>
              <a:uFillTx/>
              <a:cs typeface="Segoe UI"/>
            </a:endParaRPr>
          </a:p>
          <a:p>
            <a:pPr marL="285750" marR="0" lvl="0" algn="l" defTabSz="121917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b="0" i="0" u="none" strike="noStrike" kern="1200" cap="none" spc="0" normalizeH="0" baseline="0" noProof="0" dirty="0">
                <a:ln>
                  <a:noFill/>
                </a:ln>
                <a:effectLst/>
                <a:uLnTx/>
                <a:uFillTx/>
                <a:cs typeface="Segoe UI"/>
              </a:rPr>
              <a:t>Links to Past Awards</a:t>
            </a:r>
            <a:endParaRPr lang="en-US" b="0" i="0" u="none" strike="noStrike" kern="1200" cap="none" spc="0" normalizeH="0" baseline="0" noProof="0" dirty="0">
              <a:ln>
                <a:noFill/>
              </a:ln>
              <a:effectLst/>
              <a:uLnTx/>
              <a:uFillTx/>
              <a:cs typeface="Segoe UI"/>
            </a:endParaRPr>
          </a:p>
          <a:p>
            <a:pPr defTabSz="1219170">
              <a:spcAft>
                <a:spcPts val="600"/>
              </a:spcAft>
              <a:buSzPct val="100000"/>
              <a:defRPr/>
            </a:pPr>
            <a:r>
              <a:rPr kumimoji="0" lang="en-US" b="1" i="0" u="none" strike="noStrike" kern="1200" cap="none" normalizeH="0" noProof="0" dirty="0">
                <a:ln>
                  <a:noFill/>
                </a:ln>
                <a:solidFill>
                  <a:srgbClr val="0070C0"/>
                </a:solidFill>
                <a:effectLst/>
                <a:uLnTx/>
                <a:uFillTx/>
                <a:ea typeface="+mn-ea"/>
                <a:cs typeface="Segoe UI"/>
              </a:rPr>
              <a:t>Modal Specific Landing Pages</a:t>
            </a:r>
            <a:r>
              <a:rPr lang="en-US" b="1" dirty="0">
                <a:solidFill>
                  <a:srgbClr val="0070C0"/>
                </a:solidFill>
                <a:cs typeface="Segoe UI"/>
              </a:rPr>
              <a:t> </a:t>
            </a:r>
          </a:p>
          <a:p>
            <a:pPr marL="0" marR="0" lvl="0" indent="0" algn="l" defTabSz="1219170" rtl="0" eaLnBrk="1" fontAlgn="auto" latinLnBrk="0" hangingPunct="1">
              <a:lnSpc>
                <a:spcPct val="100000"/>
              </a:lnSpc>
              <a:spcBef>
                <a:spcPts val="0"/>
              </a:spcBef>
              <a:spcAft>
                <a:spcPts val="600"/>
              </a:spcAft>
              <a:buClrTx/>
              <a:buSzPct val="100000"/>
              <a:buFontTx/>
              <a:buNone/>
              <a:tabLst/>
              <a:defRPr/>
            </a:pPr>
            <a:r>
              <a:rPr lang="en-US" b="1" dirty="0">
                <a:solidFill>
                  <a:srgbClr val="0070C0"/>
                </a:solidFill>
                <a:cs typeface="Segoe UI"/>
              </a:rPr>
              <a:t>Monthly</a:t>
            </a:r>
            <a:r>
              <a:rPr kumimoji="0" lang="en-US" b="1" i="0" u="none" strike="noStrike" kern="1200" cap="none" normalizeH="0" noProof="0" dirty="0">
                <a:ln>
                  <a:noFill/>
                </a:ln>
                <a:solidFill>
                  <a:srgbClr val="0070C0"/>
                </a:solidFill>
                <a:effectLst/>
                <a:uLnTx/>
                <a:uFillTx/>
                <a:ea typeface="+mn-ea"/>
                <a:cs typeface="Segoe UI"/>
              </a:rPr>
              <a:t> Newsletters</a:t>
            </a:r>
            <a:endParaRPr lang="en-US" b="1" i="0" u="none" strike="noStrike" kern="1200" cap="none" normalizeH="0" noProof="0" dirty="0">
              <a:ln>
                <a:noFill/>
              </a:ln>
              <a:solidFill>
                <a:srgbClr val="0070C0"/>
              </a:solidFill>
              <a:effectLst/>
              <a:uLnTx/>
              <a:uFillTx/>
              <a:cs typeface="Segoe UI"/>
            </a:endParaRPr>
          </a:p>
        </p:txBody>
      </p:sp>
      <p:cxnSp>
        <p:nvCxnSpPr>
          <p:cNvPr id="9" name="Straight Connector 8">
            <a:extLst>
              <a:ext uri="{FF2B5EF4-FFF2-40B4-BE49-F238E27FC236}">
                <a16:creationId xmlns:a16="http://schemas.microsoft.com/office/drawing/2014/main" id="{CD10FF36-FF1D-4196-A2C6-3DAE024FC414}"/>
              </a:ext>
            </a:extLst>
          </p:cNvPr>
          <p:cNvCxnSpPr>
            <a:cxnSpLocks/>
          </p:cNvCxnSpPr>
          <p:nvPr/>
        </p:nvCxnSpPr>
        <p:spPr>
          <a:xfrm flipH="1">
            <a:off x="6096000" y="1421335"/>
            <a:ext cx="3810" cy="4406461"/>
          </a:xfrm>
          <a:prstGeom prst="line">
            <a:avLst/>
          </a:prstGeom>
          <a:noFill/>
          <a:ln w="38100" cap="flat" cmpd="sng" algn="ctr">
            <a:solidFill>
              <a:srgbClr val="2E76BB"/>
            </a:solidFill>
            <a:prstDash val="solid"/>
          </a:ln>
          <a:effectLst/>
        </p:spPr>
      </p:cxnSp>
      <p:sp>
        <p:nvSpPr>
          <p:cNvPr id="10" name="Title 1">
            <a:extLst>
              <a:ext uri="{FF2B5EF4-FFF2-40B4-BE49-F238E27FC236}">
                <a16:creationId xmlns:a16="http://schemas.microsoft.com/office/drawing/2014/main" id="{7572D065-8BB8-4EFA-BEFD-72BFC47BC4CB}"/>
              </a:ext>
            </a:extLst>
          </p:cNvPr>
          <p:cNvSpPr txBox="1">
            <a:spLocks/>
          </p:cNvSpPr>
          <p:nvPr/>
        </p:nvSpPr>
        <p:spPr>
          <a:xfrm>
            <a:off x="838200" y="141767"/>
            <a:ext cx="6823988" cy="488445"/>
          </a:xfrm>
          <a:prstGeom prst="rect">
            <a:avLst/>
          </a:prstGeom>
        </p:spPr>
        <p:txBody>
          <a:bodyPr anchor="b">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Times" panose="02020603050405020304" pitchFamily="18" charset="0"/>
              </a:defRPr>
            </a:lvl1pPr>
          </a:lstStyle>
          <a:p>
            <a:pPr>
              <a:lnSpc>
                <a:spcPct val="120000"/>
              </a:lnSpc>
            </a:pPr>
            <a:r>
              <a:rPr lang="en-US" sz="2800"/>
              <a:t>One-Stop-Shop for Rural Resources</a:t>
            </a:r>
          </a:p>
        </p:txBody>
      </p:sp>
      <p:pic>
        <p:nvPicPr>
          <p:cNvPr id="2" name="Picture 1">
            <a:extLst>
              <a:ext uri="{FF2B5EF4-FFF2-40B4-BE49-F238E27FC236}">
                <a16:creationId xmlns:a16="http://schemas.microsoft.com/office/drawing/2014/main" id="{DACA536F-37FB-11EC-8C3E-49C78DAB8E67}"/>
              </a:ext>
            </a:extLst>
          </p:cNvPr>
          <p:cNvPicPr>
            <a:picLocks noChangeAspect="1"/>
          </p:cNvPicPr>
          <p:nvPr/>
        </p:nvPicPr>
        <p:blipFill>
          <a:blip r:embed="rId4"/>
          <a:stretch>
            <a:fillRect/>
          </a:stretch>
        </p:blipFill>
        <p:spPr>
          <a:xfrm>
            <a:off x="11178638" y="275"/>
            <a:ext cx="1010863" cy="1010863"/>
          </a:xfrm>
          <a:prstGeom prst="rect">
            <a:avLst/>
          </a:prstGeom>
        </p:spPr>
      </p:pic>
    </p:spTree>
    <p:extLst>
      <p:ext uri="{BB962C8B-B14F-4D97-AF65-F5344CB8AC3E}">
        <p14:creationId xmlns:p14="http://schemas.microsoft.com/office/powerpoint/2010/main" val="3708523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Travel_Border_4">
            <a:extLst>
              <a:ext uri="{FF2B5EF4-FFF2-40B4-BE49-F238E27FC236}">
                <a16:creationId xmlns:a16="http://schemas.microsoft.com/office/drawing/2014/main" id="{F6D8A212-1673-4F1F-9562-174E09CBD9A6}"/>
              </a:ext>
            </a:extLst>
          </p:cNvPr>
          <p:cNvGrpSpPr>
            <a:grpSpLocks noChangeAspect="1"/>
          </p:cNvGrpSpPr>
          <p:nvPr/>
        </p:nvGrpSpPr>
        <p:grpSpPr bwMode="auto">
          <a:xfrm>
            <a:off x="1524000" y="0"/>
            <a:ext cx="0" cy="0"/>
            <a:chOff x="5306" y="3201"/>
            <a:chExt cx="340" cy="340"/>
          </a:xfrm>
          <a:solidFill>
            <a:schemeClr val="accent1"/>
          </a:solidFill>
        </p:grpSpPr>
        <p:sp>
          <p:nvSpPr>
            <p:cNvPr id="98" name="Freeform 646">
              <a:extLst>
                <a:ext uri="{FF2B5EF4-FFF2-40B4-BE49-F238E27FC236}">
                  <a16:creationId xmlns:a16="http://schemas.microsoft.com/office/drawing/2014/main" id="{771C7249-013D-4EAA-AE1E-E8DDEB0241C0}"/>
                </a:ext>
              </a:extLst>
            </p:cNvPr>
            <p:cNvSpPr>
              <a:spLocks noEditPoints="1"/>
            </p:cNvSpPr>
            <p:nvPr/>
          </p:nvSpPr>
          <p:spPr bwMode="auto">
            <a:xfrm>
              <a:off x="5306" y="3201"/>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pattFill>
              <a:fgClr>
                <a:schemeClr val="accent4"/>
              </a:fgClr>
              <a:bgClr>
                <a:schemeClr val="accent4"/>
              </a:bgClr>
            </a:patt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sp>
          <p:nvSpPr>
            <p:cNvPr id="99" name="Freeform 647">
              <a:extLst>
                <a:ext uri="{FF2B5EF4-FFF2-40B4-BE49-F238E27FC236}">
                  <a16:creationId xmlns:a16="http://schemas.microsoft.com/office/drawing/2014/main" id="{BC3EFB46-9BF0-4C77-9547-14560EFC9430}"/>
                </a:ext>
              </a:extLst>
            </p:cNvPr>
            <p:cNvSpPr>
              <a:spLocks noEditPoints="1"/>
            </p:cNvSpPr>
            <p:nvPr/>
          </p:nvSpPr>
          <p:spPr bwMode="auto">
            <a:xfrm>
              <a:off x="5370" y="3314"/>
              <a:ext cx="212" cy="99"/>
            </a:xfrm>
            <a:custGeom>
              <a:avLst/>
              <a:gdLst>
                <a:gd name="T0" fmla="*/ 309 w 320"/>
                <a:gd name="T1" fmla="*/ 75 h 150"/>
                <a:gd name="T2" fmla="*/ 298 w 320"/>
                <a:gd name="T3" fmla="*/ 75 h 150"/>
                <a:gd name="T4" fmla="*/ 298 w 320"/>
                <a:gd name="T5" fmla="*/ 54 h 150"/>
                <a:gd name="T6" fmla="*/ 288 w 320"/>
                <a:gd name="T7" fmla="*/ 43 h 150"/>
                <a:gd name="T8" fmla="*/ 277 w 320"/>
                <a:gd name="T9" fmla="*/ 54 h 150"/>
                <a:gd name="T10" fmla="*/ 277 w 320"/>
                <a:gd name="T11" fmla="*/ 67 h 150"/>
                <a:gd name="T12" fmla="*/ 160 w 320"/>
                <a:gd name="T13" fmla="*/ 0 h 150"/>
                <a:gd name="T14" fmla="*/ 42 w 320"/>
                <a:gd name="T15" fmla="*/ 67 h 150"/>
                <a:gd name="T16" fmla="*/ 42 w 320"/>
                <a:gd name="T17" fmla="*/ 54 h 150"/>
                <a:gd name="T18" fmla="*/ 32 w 320"/>
                <a:gd name="T19" fmla="*/ 43 h 150"/>
                <a:gd name="T20" fmla="*/ 21 w 320"/>
                <a:gd name="T21" fmla="*/ 54 h 150"/>
                <a:gd name="T22" fmla="*/ 21 w 320"/>
                <a:gd name="T23" fmla="*/ 75 h 150"/>
                <a:gd name="T24" fmla="*/ 10 w 320"/>
                <a:gd name="T25" fmla="*/ 75 h 150"/>
                <a:gd name="T26" fmla="*/ 0 w 320"/>
                <a:gd name="T27" fmla="*/ 86 h 150"/>
                <a:gd name="T28" fmla="*/ 10 w 320"/>
                <a:gd name="T29" fmla="*/ 96 h 150"/>
                <a:gd name="T30" fmla="*/ 21 w 320"/>
                <a:gd name="T31" fmla="*/ 96 h 150"/>
                <a:gd name="T32" fmla="*/ 21 w 320"/>
                <a:gd name="T33" fmla="*/ 139 h 150"/>
                <a:gd name="T34" fmla="*/ 32 w 320"/>
                <a:gd name="T35" fmla="*/ 150 h 150"/>
                <a:gd name="T36" fmla="*/ 42 w 320"/>
                <a:gd name="T37" fmla="*/ 139 h 150"/>
                <a:gd name="T38" fmla="*/ 42 w 320"/>
                <a:gd name="T39" fmla="*/ 96 h 150"/>
                <a:gd name="T40" fmla="*/ 277 w 320"/>
                <a:gd name="T41" fmla="*/ 96 h 150"/>
                <a:gd name="T42" fmla="*/ 277 w 320"/>
                <a:gd name="T43" fmla="*/ 139 h 150"/>
                <a:gd name="T44" fmla="*/ 288 w 320"/>
                <a:gd name="T45" fmla="*/ 150 h 150"/>
                <a:gd name="T46" fmla="*/ 298 w 320"/>
                <a:gd name="T47" fmla="*/ 139 h 150"/>
                <a:gd name="T48" fmla="*/ 298 w 320"/>
                <a:gd name="T49" fmla="*/ 96 h 150"/>
                <a:gd name="T50" fmla="*/ 309 w 320"/>
                <a:gd name="T51" fmla="*/ 96 h 150"/>
                <a:gd name="T52" fmla="*/ 320 w 320"/>
                <a:gd name="T53" fmla="*/ 86 h 150"/>
                <a:gd name="T54" fmla="*/ 309 w 320"/>
                <a:gd name="T55" fmla="*/ 75 h 150"/>
                <a:gd name="T56" fmla="*/ 202 w 320"/>
                <a:gd name="T57" fmla="*/ 75 h 150"/>
                <a:gd name="T58" fmla="*/ 170 w 320"/>
                <a:gd name="T59" fmla="*/ 75 h 150"/>
                <a:gd name="T60" fmla="*/ 170 w 320"/>
                <a:gd name="T61" fmla="*/ 22 h 150"/>
                <a:gd name="T62" fmla="*/ 202 w 320"/>
                <a:gd name="T63" fmla="*/ 32 h 150"/>
                <a:gd name="T64" fmla="*/ 202 w 320"/>
                <a:gd name="T65" fmla="*/ 32 h 150"/>
                <a:gd name="T66" fmla="*/ 202 w 320"/>
                <a:gd name="T67" fmla="*/ 75 h 150"/>
                <a:gd name="T68" fmla="*/ 149 w 320"/>
                <a:gd name="T69" fmla="*/ 75 h 150"/>
                <a:gd name="T70" fmla="*/ 117 w 320"/>
                <a:gd name="T71" fmla="*/ 75 h 150"/>
                <a:gd name="T72" fmla="*/ 117 w 320"/>
                <a:gd name="T73" fmla="*/ 32 h 150"/>
                <a:gd name="T74" fmla="*/ 117 w 320"/>
                <a:gd name="T75" fmla="*/ 32 h 150"/>
                <a:gd name="T76" fmla="*/ 149 w 320"/>
                <a:gd name="T77" fmla="*/ 22 h 150"/>
                <a:gd name="T78" fmla="*/ 149 w 320"/>
                <a:gd name="T79" fmla="*/ 75 h 150"/>
                <a:gd name="T80" fmla="*/ 96 w 320"/>
                <a:gd name="T81" fmla="*/ 44 h 150"/>
                <a:gd name="T82" fmla="*/ 96 w 320"/>
                <a:gd name="T83" fmla="*/ 75 h 150"/>
                <a:gd name="T84" fmla="*/ 63 w 320"/>
                <a:gd name="T85" fmla="*/ 75 h 150"/>
                <a:gd name="T86" fmla="*/ 96 w 320"/>
                <a:gd name="T87" fmla="*/ 44 h 150"/>
                <a:gd name="T88" fmla="*/ 224 w 320"/>
                <a:gd name="T89" fmla="*/ 75 h 150"/>
                <a:gd name="T90" fmla="*/ 224 w 320"/>
                <a:gd name="T91" fmla="*/ 44 h 150"/>
                <a:gd name="T92" fmla="*/ 256 w 320"/>
                <a:gd name="T93" fmla="*/ 75 h 150"/>
                <a:gd name="T94" fmla="*/ 224 w 320"/>
                <a:gd name="T9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150">
                  <a:moveTo>
                    <a:pt x="309" y="75"/>
                  </a:moveTo>
                  <a:cubicBezTo>
                    <a:pt x="298" y="75"/>
                    <a:pt x="298" y="75"/>
                    <a:pt x="298" y="75"/>
                  </a:cubicBezTo>
                  <a:cubicBezTo>
                    <a:pt x="298" y="54"/>
                    <a:pt x="298" y="54"/>
                    <a:pt x="298" y="54"/>
                  </a:cubicBezTo>
                  <a:cubicBezTo>
                    <a:pt x="298" y="48"/>
                    <a:pt x="294" y="43"/>
                    <a:pt x="288" y="43"/>
                  </a:cubicBezTo>
                  <a:cubicBezTo>
                    <a:pt x="282" y="43"/>
                    <a:pt x="277" y="48"/>
                    <a:pt x="277" y="54"/>
                  </a:cubicBezTo>
                  <a:cubicBezTo>
                    <a:pt x="277" y="67"/>
                    <a:pt x="277" y="67"/>
                    <a:pt x="277" y="67"/>
                  </a:cubicBezTo>
                  <a:cubicBezTo>
                    <a:pt x="244" y="24"/>
                    <a:pt x="202" y="0"/>
                    <a:pt x="160" y="0"/>
                  </a:cubicBezTo>
                  <a:cubicBezTo>
                    <a:pt x="117" y="0"/>
                    <a:pt x="76" y="24"/>
                    <a:pt x="42" y="67"/>
                  </a:cubicBezTo>
                  <a:cubicBezTo>
                    <a:pt x="42" y="54"/>
                    <a:pt x="42" y="54"/>
                    <a:pt x="42" y="54"/>
                  </a:cubicBezTo>
                  <a:cubicBezTo>
                    <a:pt x="42" y="48"/>
                    <a:pt x="38" y="43"/>
                    <a:pt x="32" y="43"/>
                  </a:cubicBezTo>
                  <a:cubicBezTo>
                    <a:pt x="26" y="43"/>
                    <a:pt x="21" y="48"/>
                    <a:pt x="21" y="54"/>
                  </a:cubicBezTo>
                  <a:cubicBezTo>
                    <a:pt x="21" y="75"/>
                    <a:pt x="21" y="75"/>
                    <a:pt x="21" y="75"/>
                  </a:cubicBezTo>
                  <a:cubicBezTo>
                    <a:pt x="10" y="75"/>
                    <a:pt x="10" y="75"/>
                    <a:pt x="10" y="75"/>
                  </a:cubicBezTo>
                  <a:cubicBezTo>
                    <a:pt x="4" y="75"/>
                    <a:pt x="0" y="80"/>
                    <a:pt x="0" y="86"/>
                  </a:cubicBezTo>
                  <a:cubicBezTo>
                    <a:pt x="0" y="92"/>
                    <a:pt x="4" y="96"/>
                    <a:pt x="10" y="96"/>
                  </a:cubicBezTo>
                  <a:cubicBezTo>
                    <a:pt x="21" y="96"/>
                    <a:pt x="21" y="96"/>
                    <a:pt x="21" y="96"/>
                  </a:cubicBezTo>
                  <a:cubicBezTo>
                    <a:pt x="21" y="139"/>
                    <a:pt x="21" y="139"/>
                    <a:pt x="21" y="139"/>
                  </a:cubicBezTo>
                  <a:cubicBezTo>
                    <a:pt x="21" y="145"/>
                    <a:pt x="26" y="150"/>
                    <a:pt x="32" y="150"/>
                  </a:cubicBezTo>
                  <a:cubicBezTo>
                    <a:pt x="38" y="150"/>
                    <a:pt x="42" y="145"/>
                    <a:pt x="42" y="139"/>
                  </a:cubicBezTo>
                  <a:cubicBezTo>
                    <a:pt x="42" y="96"/>
                    <a:pt x="42" y="96"/>
                    <a:pt x="42" y="96"/>
                  </a:cubicBezTo>
                  <a:cubicBezTo>
                    <a:pt x="277" y="96"/>
                    <a:pt x="277" y="96"/>
                    <a:pt x="277" y="96"/>
                  </a:cubicBezTo>
                  <a:cubicBezTo>
                    <a:pt x="277" y="139"/>
                    <a:pt x="277" y="139"/>
                    <a:pt x="277" y="139"/>
                  </a:cubicBezTo>
                  <a:cubicBezTo>
                    <a:pt x="277" y="145"/>
                    <a:pt x="282" y="150"/>
                    <a:pt x="288" y="150"/>
                  </a:cubicBezTo>
                  <a:cubicBezTo>
                    <a:pt x="294" y="150"/>
                    <a:pt x="298" y="145"/>
                    <a:pt x="298" y="139"/>
                  </a:cubicBezTo>
                  <a:cubicBezTo>
                    <a:pt x="298" y="96"/>
                    <a:pt x="298" y="96"/>
                    <a:pt x="298" y="96"/>
                  </a:cubicBezTo>
                  <a:cubicBezTo>
                    <a:pt x="309" y="96"/>
                    <a:pt x="309" y="96"/>
                    <a:pt x="309" y="96"/>
                  </a:cubicBezTo>
                  <a:cubicBezTo>
                    <a:pt x="315" y="96"/>
                    <a:pt x="320" y="92"/>
                    <a:pt x="320" y="86"/>
                  </a:cubicBezTo>
                  <a:cubicBezTo>
                    <a:pt x="320" y="80"/>
                    <a:pt x="315" y="75"/>
                    <a:pt x="309" y="75"/>
                  </a:cubicBezTo>
                  <a:close/>
                  <a:moveTo>
                    <a:pt x="202" y="75"/>
                  </a:moveTo>
                  <a:cubicBezTo>
                    <a:pt x="170" y="75"/>
                    <a:pt x="170" y="75"/>
                    <a:pt x="170" y="75"/>
                  </a:cubicBezTo>
                  <a:cubicBezTo>
                    <a:pt x="170" y="22"/>
                    <a:pt x="170" y="22"/>
                    <a:pt x="170" y="22"/>
                  </a:cubicBezTo>
                  <a:cubicBezTo>
                    <a:pt x="181" y="24"/>
                    <a:pt x="192" y="27"/>
                    <a:pt x="202" y="32"/>
                  </a:cubicBezTo>
                  <a:cubicBezTo>
                    <a:pt x="202" y="32"/>
                    <a:pt x="202" y="32"/>
                    <a:pt x="202" y="32"/>
                  </a:cubicBezTo>
                  <a:lnTo>
                    <a:pt x="202" y="75"/>
                  </a:lnTo>
                  <a:close/>
                  <a:moveTo>
                    <a:pt x="149" y="75"/>
                  </a:moveTo>
                  <a:cubicBezTo>
                    <a:pt x="117" y="75"/>
                    <a:pt x="117" y="75"/>
                    <a:pt x="117" y="75"/>
                  </a:cubicBezTo>
                  <a:cubicBezTo>
                    <a:pt x="117" y="32"/>
                    <a:pt x="117" y="32"/>
                    <a:pt x="117" y="32"/>
                  </a:cubicBezTo>
                  <a:cubicBezTo>
                    <a:pt x="117" y="32"/>
                    <a:pt x="117" y="32"/>
                    <a:pt x="117" y="32"/>
                  </a:cubicBezTo>
                  <a:cubicBezTo>
                    <a:pt x="127" y="27"/>
                    <a:pt x="138" y="24"/>
                    <a:pt x="149" y="22"/>
                  </a:cubicBezTo>
                  <a:lnTo>
                    <a:pt x="149" y="75"/>
                  </a:lnTo>
                  <a:close/>
                  <a:moveTo>
                    <a:pt x="96" y="44"/>
                  </a:moveTo>
                  <a:cubicBezTo>
                    <a:pt x="96" y="75"/>
                    <a:pt x="96" y="75"/>
                    <a:pt x="96" y="75"/>
                  </a:cubicBezTo>
                  <a:cubicBezTo>
                    <a:pt x="63" y="75"/>
                    <a:pt x="63" y="75"/>
                    <a:pt x="63" y="75"/>
                  </a:cubicBezTo>
                  <a:cubicBezTo>
                    <a:pt x="73" y="63"/>
                    <a:pt x="84" y="52"/>
                    <a:pt x="96" y="44"/>
                  </a:cubicBezTo>
                  <a:close/>
                  <a:moveTo>
                    <a:pt x="224" y="75"/>
                  </a:moveTo>
                  <a:cubicBezTo>
                    <a:pt x="224" y="44"/>
                    <a:pt x="224" y="44"/>
                    <a:pt x="224" y="44"/>
                  </a:cubicBezTo>
                  <a:cubicBezTo>
                    <a:pt x="235" y="52"/>
                    <a:pt x="246" y="63"/>
                    <a:pt x="256" y="75"/>
                  </a:cubicBezTo>
                  <a:lnTo>
                    <a:pt x="224" y="75"/>
                  </a:lnTo>
                  <a:close/>
                </a:path>
              </a:pathLst>
            </a:custGeom>
            <a:pattFill>
              <a:fgClr>
                <a:schemeClr val="accent4"/>
              </a:fgClr>
              <a:bgClr>
                <a:schemeClr val="accent4"/>
              </a:bgClr>
            </a:patt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grpSp>
      <p:sp>
        <p:nvSpPr>
          <p:cNvPr id="13" name="TextBox 12">
            <a:hlinkClick r:id="" action="ppaction://noaction"/>
            <a:extLst>
              <a:ext uri="{FF2B5EF4-FFF2-40B4-BE49-F238E27FC236}">
                <a16:creationId xmlns:a16="http://schemas.microsoft.com/office/drawing/2014/main" id="{15B190CC-AF2D-417D-BB96-41C107832661}"/>
              </a:ext>
            </a:extLst>
          </p:cNvPr>
          <p:cNvSpPr txBox="1"/>
          <p:nvPr/>
        </p:nvSpPr>
        <p:spPr>
          <a:xfrm>
            <a:off x="1522228" y="928555"/>
            <a:ext cx="9116178"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a:ln>
                  <a:noFill/>
                </a:ln>
                <a:solidFill>
                  <a:prstClr val="black"/>
                </a:solidFill>
                <a:effectLst/>
                <a:uLnTx/>
                <a:uFillTx/>
                <a:ea typeface="+mn-ea"/>
                <a:cs typeface="Segoe UI" panose="020B0502040204020203" pitchFamily="34" charset="0"/>
              </a:rPr>
              <a:t>Charging Forward: A Toolkit for Planning and Funding Rural Electric Mobility Infrastructure </a:t>
            </a:r>
            <a:r>
              <a:rPr kumimoji="0" lang="en-US" sz="1600" b="1" u="none" strike="noStrike" kern="0" cap="none" spc="0" normalizeH="0" baseline="0" noProof="0">
                <a:ln>
                  <a:noFill/>
                </a:ln>
                <a:solidFill>
                  <a:prstClr val="black"/>
                </a:solidFill>
                <a:effectLst/>
                <a:uLnTx/>
                <a:uFillTx/>
                <a:ea typeface="+mn-ea"/>
                <a:cs typeface="Segoe UI" panose="020B0502040204020203" pitchFamily="34" charset="0"/>
              </a:rPr>
              <a:t>helps rural stakeholders scope, plan, and fund electric vehicle charging infrastructure. </a:t>
            </a:r>
          </a:p>
        </p:txBody>
      </p:sp>
      <p:sp>
        <p:nvSpPr>
          <p:cNvPr id="12" name="Title 1">
            <a:extLst>
              <a:ext uri="{FF2B5EF4-FFF2-40B4-BE49-F238E27FC236}">
                <a16:creationId xmlns:a16="http://schemas.microsoft.com/office/drawing/2014/main" id="{7DE2FAE4-8988-4448-8C93-0696156AABCF}"/>
              </a:ext>
            </a:extLst>
          </p:cNvPr>
          <p:cNvSpPr txBox="1">
            <a:spLocks/>
          </p:cNvSpPr>
          <p:nvPr/>
        </p:nvSpPr>
        <p:spPr>
          <a:xfrm>
            <a:off x="838200" y="141767"/>
            <a:ext cx="6823988" cy="488445"/>
          </a:xfrm>
          <a:prstGeom prst="rect">
            <a:avLst/>
          </a:prstGeom>
        </p:spPr>
        <p:txBody>
          <a:bodyPr anchor="b">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Times" panose="02020603050405020304" pitchFamily="18" charset="0"/>
              </a:defRPr>
            </a:lvl1pPr>
          </a:lstStyle>
          <a:p>
            <a:pPr>
              <a:lnSpc>
                <a:spcPct val="120000"/>
              </a:lnSpc>
            </a:pPr>
            <a:r>
              <a:rPr lang="en-US" sz="2800"/>
              <a:t>Rural EV Infrastructure Toolkit</a:t>
            </a:r>
          </a:p>
        </p:txBody>
      </p:sp>
      <p:sp>
        <p:nvSpPr>
          <p:cNvPr id="11" name="TextBox 10">
            <a:extLst>
              <a:ext uri="{FF2B5EF4-FFF2-40B4-BE49-F238E27FC236}">
                <a16:creationId xmlns:a16="http://schemas.microsoft.com/office/drawing/2014/main" id="{CC39C999-2275-47B0-B5F1-783842D4541E}"/>
              </a:ext>
            </a:extLst>
          </p:cNvPr>
          <p:cNvSpPr txBox="1"/>
          <p:nvPr/>
        </p:nvSpPr>
        <p:spPr>
          <a:xfrm>
            <a:off x="622085" y="1869633"/>
            <a:ext cx="3447891" cy="2846933"/>
          </a:xfrm>
          <a:prstGeom prst="rect">
            <a:avLst/>
          </a:prstGeom>
          <a:noFill/>
        </p:spPr>
        <p:txBody>
          <a:bodyPr wrap="square" lIns="0" tIns="0" rIns="0" bIns="0" rtlCol="0" anchor="t">
            <a:spAutoFit/>
          </a:bodyPr>
          <a:lstStyle/>
          <a:p>
            <a:pPr>
              <a:spcBef>
                <a:spcPts val="300"/>
              </a:spcBef>
              <a:spcAft>
                <a:spcPts val="300"/>
              </a:spcAft>
              <a:buSzPct val="100000"/>
            </a:pPr>
            <a:r>
              <a:rPr lang="en-US" sz="1600" b="1" spc="300" dirty="0">
                <a:solidFill>
                  <a:srgbClr val="2E76BB"/>
                </a:solidFill>
                <a:latin typeface="Segoe UI"/>
                <a:cs typeface="Segoe UI"/>
              </a:rPr>
              <a:t>TABLE OF CONTENTS</a:t>
            </a:r>
          </a:p>
          <a:p>
            <a:pPr indent="-285750">
              <a:spcBef>
                <a:spcPts val="300"/>
              </a:spcBef>
              <a:spcAft>
                <a:spcPts val="300"/>
              </a:spcAft>
              <a:buSzPct val="100000"/>
              <a:buFont typeface="Arial" panose="020B0604020202020204" pitchFamily="34" charset="0"/>
              <a:buChar char="•"/>
            </a:pPr>
            <a:r>
              <a:rPr lang="en-US" dirty="0">
                <a:cs typeface="Calibri"/>
              </a:rPr>
              <a:t>Electric Vehicle Basics</a:t>
            </a:r>
          </a:p>
          <a:p>
            <a:pPr marL="285750" indent="-285750">
              <a:spcBef>
                <a:spcPts val="300"/>
              </a:spcBef>
              <a:spcAft>
                <a:spcPts val="300"/>
              </a:spcAft>
              <a:buSzPct val="100000"/>
              <a:buFont typeface="Arial" panose="020B0604020202020204" pitchFamily="34" charset="0"/>
              <a:buChar char="•"/>
            </a:pPr>
            <a:r>
              <a:rPr lang="en-US" dirty="0">
                <a:cs typeface="Calibri"/>
              </a:rPr>
              <a:t>Benefits and Challenges of Rural Vehicle Electrification</a:t>
            </a:r>
          </a:p>
          <a:p>
            <a:pPr indent="-285750">
              <a:spcBef>
                <a:spcPts val="300"/>
              </a:spcBef>
              <a:spcAft>
                <a:spcPts val="300"/>
              </a:spcAft>
              <a:buSzPct val="100000"/>
              <a:buFont typeface="Arial" panose="020B0604020202020204" pitchFamily="34" charset="0"/>
              <a:buChar char="•"/>
            </a:pPr>
            <a:r>
              <a:rPr lang="en-US" dirty="0">
                <a:cs typeface="Calibri"/>
              </a:rPr>
              <a:t>Partnership Opportunities</a:t>
            </a:r>
          </a:p>
          <a:p>
            <a:pPr marL="285750" indent="-285750">
              <a:spcBef>
                <a:spcPts val="300"/>
              </a:spcBef>
              <a:spcAft>
                <a:spcPts val="300"/>
              </a:spcAft>
              <a:buSzPct val="100000"/>
              <a:buFont typeface="Arial" panose="020B0604020202020204" pitchFamily="34" charset="0"/>
              <a:buChar char="•"/>
            </a:pPr>
            <a:r>
              <a:rPr lang="en-US" dirty="0">
                <a:cs typeface="Calibri"/>
              </a:rPr>
              <a:t>EV Infrastructure Planning for Rural Areas</a:t>
            </a:r>
          </a:p>
          <a:p>
            <a:pPr marL="285750" indent="-285750">
              <a:spcBef>
                <a:spcPts val="300"/>
              </a:spcBef>
              <a:spcAft>
                <a:spcPts val="300"/>
              </a:spcAft>
              <a:buSzPct val="100000"/>
              <a:buFont typeface="Arial" panose="020B0604020202020204" pitchFamily="34" charset="0"/>
              <a:buChar char="•"/>
            </a:pPr>
            <a:r>
              <a:rPr lang="en-US" dirty="0">
                <a:cs typeface="Calibri"/>
              </a:rPr>
              <a:t>EV Infrastructure Funding and Financing for Rural Areas</a:t>
            </a:r>
          </a:p>
        </p:txBody>
      </p:sp>
      <p:pic>
        <p:nvPicPr>
          <p:cNvPr id="14" name="Picture 13">
            <a:extLst>
              <a:ext uri="{FF2B5EF4-FFF2-40B4-BE49-F238E27FC236}">
                <a16:creationId xmlns:a16="http://schemas.microsoft.com/office/drawing/2014/main" id="{7EE42240-CDC5-4912-A1EA-E09B3A23AC0D}"/>
              </a:ext>
            </a:extLst>
          </p:cNvPr>
          <p:cNvPicPr>
            <a:picLocks noChangeAspect="1"/>
          </p:cNvPicPr>
          <p:nvPr/>
        </p:nvPicPr>
        <p:blipFill>
          <a:blip r:embed="rId3"/>
          <a:stretch>
            <a:fillRect/>
          </a:stretch>
        </p:blipFill>
        <p:spPr>
          <a:xfrm>
            <a:off x="9085340" y="2156944"/>
            <a:ext cx="2890153" cy="3730752"/>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1CA08451-F210-4B84-B106-8E1D6EF8BEAD}"/>
              </a:ext>
            </a:extLst>
          </p:cNvPr>
          <p:cNvSpPr txBox="1"/>
          <p:nvPr/>
        </p:nvSpPr>
        <p:spPr>
          <a:xfrm>
            <a:off x="4177549" y="1870401"/>
            <a:ext cx="4412915" cy="4516621"/>
          </a:xfrm>
          <a:prstGeom prst="rect">
            <a:avLst/>
          </a:prstGeom>
          <a:noFill/>
        </p:spPr>
        <p:txBody>
          <a:bodyPr wrap="square" lIns="0" tIns="0" rIns="0" bIns="0" rtlCol="0" anchor="t">
            <a:spAutoFit/>
          </a:bodyPr>
          <a:lstStyle/>
          <a:p>
            <a:pPr>
              <a:spcBef>
                <a:spcPts val="300"/>
              </a:spcBef>
              <a:spcAft>
                <a:spcPts val="300"/>
              </a:spcAft>
              <a:buSzPct val="100000"/>
            </a:pPr>
            <a:r>
              <a:rPr lang="en-US" sz="1600" b="1" spc="300" dirty="0">
                <a:solidFill>
                  <a:srgbClr val="2E76BB"/>
                </a:solidFill>
                <a:latin typeface="Segoe UI"/>
                <a:cs typeface="Segoe UI"/>
              </a:rPr>
              <a:t>INCLUDES</a:t>
            </a:r>
            <a:endParaRPr lang="en-US" sz="1600" b="1" spc="300" dirty="0">
              <a:solidFill>
                <a:srgbClr val="FF0000"/>
              </a:solidFill>
              <a:latin typeface="Segoe UI"/>
              <a:cs typeface="Segoe UI"/>
            </a:endParaRPr>
          </a:p>
          <a:p>
            <a:pPr marL="285750" indent="-285750">
              <a:spcBef>
                <a:spcPts val="300"/>
              </a:spcBef>
              <a:spcAft>
                <a:spcPts val="300"/>
              </a:spcAft>
              <a:buSzPct val="100000"/>
              <a:buFont typeface="Arial" panose="020B0604020202020204" pitchFamily="34" charset="0"/>
              <a:buChar char="•"/>
            </a:pPr>
            <a:r>
              <a:rPr lang="en-US" dirty="0">
                <a:cs typeface="Calibri"/>
              </a:rPr>
              <a:t>Planning tools and resources</a:t>
            </a:r>
          </a:p>
          <a:p>
            <a:pPr marL="285750" indent="-285750">
              <a:buSzPct val="100000"/>
              <a:buFont typeface="Arial" panose="020B0604020202020204" pitchFamily="34" charset="0"/>
              <a:buChar char="•"/>
            </a:pPr>
            <a:r>
              <a:rPr lang="en-US" dirty="0">
                <a:cs typeface="Calibri"/>
              </a:rPr>
              <a:t>Expanded content on</a:t>
            </a:r>
          </a:p>
          <a:p>
            <a:pPr marL="894715" lvl="1" indent="-285750">
              <a:buSzPct val="100000"/>
              <a:buFont typeface="Courier New" panose="02070309020205020404" pitchFamily="49" charset="0"/>
              <a:buChar char="o"/>
            </a:pPr>
            <a:r>
              <a:rPr lang="en-US" dirty="0">
                <a:cs typeface="Calibri"/>
              </a:rPr>
              <a:t>Transit vehicles</a:t>
            </a:r>
          </a:p>
          <a:p>
            <a:pPr marL="894715" lvl="1" indent="-285750">
              <a:buSzPct val="100000"/>
              <a:buFont typeface="Courier New" panose="02070309020205020404" pitchFamily="49" charset="0"/>
              <a:buChar char="o"/>
            </a:pPr>
            <a:r>
              <a:rPr lang="en-US" dirty="0">
                <a:cs typeface="Calibri"/>
              </a:rPr>
              <a:t>School buses</a:t>
            </a:r>
          </a:p>
          <a:p>
            <a:pPr marL="894715" lvl="1" indent="-285750">
              <a:buSzPct val="100000"/>
              <a:buFont typeface="Courier New" panose="02070309020205020404" pitchFamily="49" charset="0"/>
              <a:buChar char="o"/>
            </a:pPr>
            <a:r>
              <a:rPr lang="en-US" dirty="0">
                <a:cs typeface="Calibri"/>
              </a:rPr>
              <a:t>Micromobility</a:t>
            </a:r>
          </a:p>
          <a:p>
            <a:pPr marL="894715" lvl="1" indent="-285750">
              <a:buSzPct val="100000"/>
              <a:buFont typeface="Courier New" panose="02070309020205020404" pitchFamily="49" charset="0"/>
              <a:buChar char="o"/>
            </a:pPr>
            <a:r>
              <a:rPr lang="en-US" dirty="0">
                <a:cs typeface="Calibri"/>
              </a:rPr>
              <a:t>Accessible design</a:t>
            </a:r>
          </a:p>
          <a:p>
            <a:pPr marL="285750" indent="-285750">
              <a:buSzPct val="100000"/>
              <a:buFont typeface="Arial" panose="020B0604020202020204" pitchFamily="34" charset="0"/>
              <a:buChar char="•"/>
            </a:pPr>
            <a:r>
              <a:rPr lang="en-US" dirty="0">
                <a:cs typeface="Calibri"/>
              </a:rPr>
              <a:t>Bipartisan Infrastructure Law (BIL) funding programs</a:t>
            </a:r>
          </a:p>
          <a:p>
            <a:pPr marL="894715" lvl="1" indent="-285750">
              <a:buSzPct val="100000"/>
              <a:buFont typeface="Courier New" panose="02070309020205020404" pitchFamily="49" charset="0"/>
              <a:buChar char="o"/>
            </a:pPr>
            <a:r>
              <a:rPr lang="en-US" dirty="0">
                <a:cs typeface="Calibri"/>
              </a:rPr>
              <a:t>National Electric Vehicle Infrastructure Formula Program ($5 billion)</a:t>
            </a:r>
          </a:p>
          <a:p>
            <a:pPr marL="894715" lvl="1" indent="-285750">
              <a:buSzPct val="100000"/>
              <a:buFont typeface="Courier New" panose="02070309020205020404" pitchFamily="49" charset="0"/>
              <a:buChar char="o"/>
            </a:pPr>
            <a:r>
              <a:rPr lang="en-US" dirty="0">
                <a:cs typeface="Calibri"/>
              </a:rPr>
              <a:t>Discretionary Grant Program for Charging and Fueling Infrastructure ($2.5 billion)</a:t>
            </a:r>
          </a:p>
          <a:p>
            <a:pPr marL="894715" lvl="1" indent="-285750">
              <a:buSzPct val="100000"/>
              <a:buFont typeface="Courier New" panose="02070309020205020404" pitchFamily="49" charset="0"/>
              <a:buChar char="o"/>
            </a:pPr>
            <a:r>
              <a:rPr lang="en-US" dirty="0">
                <a:cs typeface="Calibri"/>
              </a:rPr>
              <a:t>Clean School Bus Program ($5 billion)</a:t>
            </a:r>
          </a:p>
        </p:txBody>
      </p:sp>
      <p:pic>
        <p:nvPicPr>
          <p:cNvPr id="2" name="Picture 1">
            <a:extLst>
              <a:ext uri="{FF2B5EF4-FFF2-40B4-BE49-F238E27FC236}">
                <a16:creationId xmlns:a16="http://schemas.microsoft.com/office/drawing/2014/main" id="{5D2CB8B3-54AD-080F-D0E2-BE86D6913023}"/>
              </a:ext>
            </a:extLst>
          </p:cNvPr>
          <p:cNvPicPr>
            <a:picLocks noChangeAspect="1"/>
          </p:cNvPicPr>
          <p:nvPr/>
        </p:nvPicPr>
        <p:blipFill>
          <a:blip r:embed="rId4"/>
          <a:stretch>
            <a:fillRect/>
          </a:stretch>
        </p:blipFill>
        <p:spPr>
          <a:xfrm>
            <a:off x="11291705" y="-73382"/>
            <a:ext cx="895260" cy="922361"/>
          </a:xfrm>
          <a:prstGeom prst="rect">
            <a:avLst/>
          </a:prstGeom>
        </p:spPr>
      </p:pic>
    </p:spTree>
    <p:extLst>
      <p:ext uri="{BB962C8B-B14F-4D97-AF65-F5344CB8AC3E}">
        <p14:creationId xmlns:p14="http://schemas.microsoft.com/office/powerpoint/2010/main" val="1527219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5C8195-3CEF-C94F-A66D-F8D603A0047F}"/>
              </a:ext>
            </a:extLst>
          </p:cNvPr>
          <p:cNvSpPr txBox="1">
            <a:spLocks/>
          </p:cNvSpPr>
          <p:nvPr/>
        </p:nvSpPr>
        <p:spPr>
          <a:xfrm>
            <a:off x="838200" y="141767"/>
            <a:ext cx="6823988" cy="488445"/>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Times" panose="02020603050405020304" pitchFamily="18" charset="0"/>
              </a:defRPr>
            </a:lvl1pPr>
          </a:lstStyle>
          <a:p>
            <a:pPr>
              <a:lnSpc>
                <a:spcPct val="120000"/>
              </a:lnSpc>
            </a:pPr>
            <a:r>
              <a:rPr lang="en-US" sz="2800">
                <a:cs typeface="Times"/>
              </a:rPr>
              <a:t>Success Story: Charging at WV State Parks</a:t>
            </a:r>
          </a:p>
        </p:txBody>
      </p:sp>
      <p:sp>
        <p:nvSpPr>
          <p:cNvPr id="5" name="TextBox 4">
            <a:extLst>
              <a:ext uri="{FF2B5EF4-FFF2-40B4-BE49-F238E27FC236}">
                <a16:creationId xmlns:a16="http://schemas.microsoft.com/office/drawing/2014/main" id="{42862860-92AB-437A-5927-1B51C9FC0D84}"/>
              </a:ext>
            </a:extLst>
          </p:cNvPr>
          <p:cNvSpPr txBox="1"/>
          <p:nvPr/>
        </p:nvSpPr>
        <p:spPr>
          <a:xfrm>
            <a:off x="2424546" y="1006140"/>
            <a:ext cx="73429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rgbClr val="000000"/>
                </a:solidFill>
                <a:latin typeface="Open Sans Condensed"/>
              </a:rPr>
              <a:t>State parks in West Virginia attract visitors, shoppers, and diners through complimentary EV charging.</a:t>
            </a:r>
            <a:endParaRPr lang="en-US">
              <a:solidFill>
                <a:srgbClr val="000000"/>
              </a:solidFill>
            </a:endParaRPr>
          </a:p>
        </p:txBody>
      </p:sp>
      <p:grpSp>
        <p:nvGrpSpPr>
          <p:cNvPr id="13" name="Group 12">
            <a:extLst>
              <a:ext uri="{FF2B5EF4-FFF2-40B4-BE49-F238E27FC236}">
                <a16:creationId xmlns:a16="http://schemas.microsoft.com/office/drawing/2014/main" id="{F097381C-D0DD-827F-D3ED-F4823A52755C}"/>
              </a:ext>
            </a:extLst>
          </p:cNvPr>
          <p:cNvGrpSpPr/>
          <p:nvPr/>
        </p:nvGrpSpPr>
        <p:grpSpPr>
          <a:xfrm>
            <a:off x="1693322" y="1930597"/>
            <a:ext cx="3612969" cy="2112710"/>
            <a:chOff x="7813475" y="1908392"/>
            <a:chExt cx="3000907" cy="2538974"/>
          </a:xfrm>
        </p:grpSpPr>
        <p:grpSp>
          <p:nvGrpSpPr>
            <p:cNvPr id="9" name="Group 8">
              <a:extLst>
                <a:ext uri="{FF2B5EF4-FFF2-40B4-BE49-F238E27FC236}">
                  <a16:creationId xmlns:a16="http://schemas.microsoft.com/office/drawing/2014/main" id="{BA90319A-081D-5B80-60BE-81291B61F7FC}"/>
                </a:ext>
              </a:extLst>
            </p:cNvPr>
            <p:cNvGrpSpPr/>
            <p:nvPr/>
          </p:nvGrpSpPr>
          <p:grpSpPr>
            <a:xfrm>
              <a:off x="7867438" y="1908392"/>
              <a:ext cx="2946944" cy="2538974"/>
              <a:chOff x="8889236" y="1570398"/>
              <a:chExt cx="2946944" cy="2538974"/>
            </a:xfrm>
            <a:effectLst>
              <a:outerShdw blurRad="50800" dist="38100" dir="2700000" algn="tl" rotWithShape="0">
                <a:prstClr val="black">
                  <a:alpha val="40000"/>
                </a:prstClr>
              </a:outerShdw>
            </a:effectLst>
          </p:grpSpPr>
          <p:sp>
            <p:nvSpPr>
              <p:cNvPr id="11" name="Rectangle 10">
                <a:extLst>
                  <a:ext uri="{FF2B5EF4-FFF2-40B4-BE49-F238E27FC236}">
                    <a16:creationId xmlns:a16="http://schemas.microsoft.com/office/drawing/2014/main" id="{8ABC33C3-C317-A9E5-A5F6-7DF939EB0555}"/>
                  </a:ext>
                </a:extLst>
              </p:cNvPr>
              <p:cNvSpPr/>
              <p:nvPr/>
            </p:nvSpPr>
            <p:spPr bwMode="gray">
              <a:xfrm>
                <a:off x="8889236" y="1570398"/>
                <a:ext cx="2946944" cy="2538974"/>
              </a:xfrm>
              <a:prstGeom prst="rect">
                <a:avLst/>
              </a:prstGeom>
              <a:solidFill>
                <a:schemeClr val="bg1"/>
              </a:solidFill>
              <a:ln w="9525" algn="ctr">
                <a:solidFill>
                  <a:schemeClr val="bg1">
                    <a:lumMod val="85000"/>
                  </a:schemeClr>
                </a:solidFill>
                <a:miter lim="800000"/>
                <a:headEnd/>
                <a:tailEnd/>
              </a:ln>
              <a:effectLst/>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2" name="TextBox 11">
                <a:extLst>
                  <a:ext uri="{FF2B5EF4-FFF2-40B4-BE49-F238E27FC236}">
                    <a16:creationId xmlns:a16="http://schemas.microsoft.com/office/drawing/2014/main" id="{25CB7E9C-D5AD-CEB0-6B03-6946A2AE8265}"/>
                  </a:ext>
                </a:extLst>
              </p:cNvPr>
              <p:cNvSpPr txBox="1"/>
              <p:nvPr/>
            </p:nvSpPr>
            <p:spPr>
              <a:xfrm>
                <a:off x="9009867" y="1801629"/>
                <a:ext cx="2705682" cy="2076513"/>
              </a:xfrm>
              <a:prstGeom prst="rect">
                <a:avLst/>
              </a:prstGeom>
              <a:solidFill>
                <a:schemeClr val="bg1"/>
              </a:solidFill>
              <a:ln>
                <a:noFill/>
              </a:ln>
              <a:scene3d>
                <a:camera prst="orthographicFront"/>
                <a:lightRig rig="threePt" dir="t"/>
              </a:scene3d>
              <a:sp3d extrusionH="76200">
                <a:extrusionClr>
                  <a:srgbClr val="FF0000"/>
                </a:extrusionClr>
                <a:contourClr>
                  <a:schemeClr val="bg1"/>
                </a:contourClr>
              </a:sp3d>
            </p:spPr>
            <p:txBody>
              <a:bodyPr wrap="square" lIns="0" tIns="0" rIns="0" bIns="0" rtlCol="0">
                <a:spAutoFit/>
              </a:bodyPr>
              <a:lstStyle/>
              <a:p>
                <a:pPr>
                  <a:spcBef>
                    <a:spcPts val="600"/>
                  </a:spcBef>
                  <a:buSzPct val="100000"/>
                </a:pPr>
                <a:r>
                  <a:rPr lang="en-US" sz="1200" b="1">
                    <a:latin typeface="Segoe UI Semibold" panose="020B0702040204020203" pitchFamily="34" charset="0"/>
                    <a:ea typeface="Segoe UI Emoji" panose="020B0502040204020203" pitchFamily="34" charset="0"/>
                    <a:cs typeface="Segoe UI Semibold" panose="020B0702040204020203" pitchFamily="34" charset="0"/>
                  </a:rPr>
                  <a:t>CHARGING AT STATE PARK LODGES IN WEST VIRGINIA</a:t>
                </a:r>
              </a:p>
              <a:p>
                <a:pPr algn="just">
                  <a:spcBef>
                    <a:spcPts val="600"/>
                  </a:spcBef>
                  <a:buSzPct val="100000"/>
                </a:pPr>
                <a:r>
                  <a:rPr lang="en-US" sz="1200">
                    <a:latin typeface="Segoe IU"/>
                  </a:rPr>
                  <a:t>In West Virginia, EV charging stations are available at 9 of the 10 State park lodges in the State. Drivers can charge their vehicles for free, but lodge owners noted that while people are charging their vehicles they spend money at the lodges, including in gift shops and restaurants and for overnight stays. </a:t>
                </a:r>
                <a:endParaRPr lang="en-US" sz="1200">
                  <a:latin typeface="Segoe IU"/>
                  <a:cs typeface="Segoe UI" panose="020B0502040204020203" pitchFamily="34" charset="0"/>
                </a:endParaRPr>
              </a:p>
            </p:txBody>
          </p:sp>
        </p:grpSp>
        <p:sp>
          <p:nvSpPr>
            <p:cNvPr id="10" name="Oval 9">
              <a:extLst>
                <a:ext uri="{FF2B5EF4-FFF2-40B4-BE49-F238E27FC236}">
                  <a16:creationId xmlns:a16="http://schemas.microsoft.com/office/drawing/2014/main" id="{A73E140F-2A51-C586-C56C-4D194B331C5D}"/>
                </a:ext>
              </a:extLst>
            </p:cNvPr>
            <p:cNvSpPr/>
            <p:nvPr/>
          </p:nvSpPr>
          <p:spPr bwMode="gray">
            <a:xfrm>
              <a:off x="7813475" y="2120895"/>
              <a:ext cx="100584" cy="100584"/>
            </a:xfrm>
            <a:prstGeom prst="ellipse">
              <a:avLst/>
            </a:prstGeom>
            <a:solidFill>
              <a:srgbClr val="D3E5F5"/>
            </a:solidFill>
            <a:ln w="19050" algn="ctr">
              <a:solidFill>
                <a:schemeClr val="bg1">
                  <a:lumMod val="8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pic>
        <p:nvPicPr>
          <p:cNvPr id="15" name="Picture 14">
            <a:extLst>
              <a:ext uri="{FF2B5EF4-FFF2-40B4-BE49-F238E27FC236}">
                <a16:creationId xmlns:a16="http://schemas.microsoft.com/office/drawing/2014/main" id="{EBA88A94-9EA1-00D5-A2EC-E3C233E2C9E0}"/>
              </a:ext>
            </a:extLst>
          </p:cNvPr>
          <p:cNvPicPr>
            <a:picLocks noChangeAspect="1"/>
          </p:cNvPicPr>
          <p:nvPr/>
        </p:nvPicPr>
        <p:blipFill rotWithShape="1">
          <a:blip r:embed="rId3"/>
          <a:srcRect l="9232" t="310" r="4479" b="11004"/>
          <a:stretch/>
        </p:blipFill>
        <p:spPr>
          <a:xfrm>
            <a:off x="7475651" y="1930597"/>
            <a:ext cx="2694760" cy="2112710"/>
          </a:xfrm>
          <a:prstGeom prst="rect">
            <a:avLst/>
          </a:prstGeom>
        </p:spPr>
      </p:pic>
      <p:pic>
        <p:nvPicPr>
          <p:cNvPr id="17" name="Picture 16">
            <a:extLst>
              <a:ext uri="{FF2B5EF4-FFF2-40B4-BE49-F238E27FC236}">
                <a16:creationId xmlns:a16="http://schemas.microsoft.com/office/drawing/2014/main" id="{5DCA06CF-ADD8-B11F-9C39-64DB68B88C11}"/>
              </a:ext>
            </a:extLst>
          </p:cNvPr>
          <p:cNvPicPr>
            <a:picLocks noChangeAspect="1"/>
          </p:cNvPicPr>
          <p:nvPr/>
        </p:nvPicPr>
        <p:blipFill rotWithShape="1">
          <a:blip r:embed="rId4"/>
          <a:srcRect r="9476"/>
          <a:stretch/>
        </p:blipFill>
        <p:spPr>
          <a:xfrm>
            <a:off x="2909405" y="4500803"/>
            <a:ext cx="6111080" cy="2243948"/>
          </a:xfrm>
          <a:prstGeom prst="rect">
            <a:avLst/>
          </a:prstGeom>
        </p:spPr>
      </p:pic>
      <p:sp>
        <p:nvSpPr>
          <p:cNvPr id="19" name="TextBox 18">
            <a:extLst>
              <a:ext uri="{FF2B5EF4-FFF2-40B4-BE49-F238E27FC236}">
                <a16:creationId xmlns:a16="http://schemas.microsoft.com/office/drawing/2014/main" id="{046248EC-ED03-989D-A17C-2C7C76E87DD8}"/>
              </a:ext>
            </a:extLst>
          </p:cNvPr>
          <p:cNvSpPr txBox="1"/>
          <p:nvPr/>
        </p:nvSpPr>
        <p:spPr>
          <a:xfrm>
            <a:off x="9392627" y="5518868"/>
            <a:ext cx="2010802" cy="707886"/>
          </a:xfrm>
          <a:prstGeom prst="rect">
            <a:avLst/>
          </a:prstGeom>
          <a:noFill/>
        </p:spPr>
        <p:txBody>
          <a:bodyPr wrap="square">
            <a:spAutoFit/>
          </a:bodyPr>
          <a:lstStyle/>
          <a:p>
            <a:pPr marL="0" marR="0">
              <a:spcBef>
                <a:spcPts val="0"/>
              </a:spcBef>
            </a:pPr>
            <a:r>
              <a:rPr lang="en-US" sz="1000">
                <a:effectLst/>
                <a:latin typeface="Segoe IU"/>
                <a:ea typeface="Calibri" panose="020F0502020204030204" pitchFamily="34" charset="0"/>
                <a:cs typeface="Arial" panose="020B0604020202020204" pitchFamily="34" charset="0"/>
              </a:rPr>
              <a:t>Map of </a:t>
            </a:r>
            <a:r>
              <a:rPr lang="en-US" sz="1000">
                <a:latin typeface="Segoe IU"/>
                <a:ea typeface="Calibri" panose="020F0502020204030204" pitchFamily="34" charset="0"/>
                <a:cs typeface="Arial" panose="020B0604020202020204" pitchFamily="34" charset="0"/>
              </a:rPr>
              <a:t>state </a:t>
            </a:r>
            <a:r>
              <a:rPr lang="en-US" sz="1000">
                <a:effectLst/>
                <a:latin typeface="Segoe IU"/>
                <a:ea typeface="Calibri" panose="020F0502020204030204" pitchFamily="34" charset="0"/>
                <a:cs typeface="Arial" panose="020B0604020202020204" pitchFamily="34" charset="0"/>
              </a:rPr>
              <a:t>lodge locations (top) and parking spot for EV charging (bottom) (source: West Virginia State Parks, 2022)</a:t>
            </a:r>
          </a:p>
        </p:txBody>
      </p:sp>
    </p:spTree>
    <p:extLst>
      <p:ext uri="{BB962C8B-B14F-4D97-AF65-F5344CB8AC3E}">
        <p14:creationId xmlns:p14="http://schemas.microsoft.com/office/powerpoint/2010/main" val="407193826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ADD8B1-C305-483C-BE48-2F10741D9ED9}"/>
              </a:ext>
            </a:extLst>
          </p:cNvPr>
          <p:cNvSpPr/>
          <p:nvPr/>
        </p:nvSpPr>
        <p:spPr>
          <a:xfrm>
            <a:off x="324442" y="3610694"/>
            <a:ext cx="6432942" cy="2585323"/>
          </a:xfrm>
          <a:prstGeom prst="rect">
            <a:avLst/>
          </a:prstGeom>
        </p:spPr>
        <p:txBody>
          <a:bodyPr wrap="square" lIns="91440" tIns="45720" rIns="91440" bIns="45720" anchor="t">
            <a:spAutoFit/>
          </a:bodyPr>
          <a:lstStyle/>
          <a:p>
            <a:pPr marL="342265" indent="-342900">
              <a:buFont typeface="Arial" panose="020B0604020202020204" pitchFamily="34" charset="0"/>
              <a:buChar char="•"/>
            </a:pPr>
            <a:r>
              <a:rPr lang="en-US" sz="1800">
                <a:latin typeface="Calibri"/>
                <a:cs typeface="Calibri"/>
              </a:rPr>
              <a:t>Major enhancements in this revision include:</a:t>
            </a:r>
            <a:endParaRPr lang="en-US" sz="1800">
              <a:latin typeface="Calibri"/>
              <a:ea typeface="Calibri"/>
              <a:cs typeface="Calibri"/>
            </a:endParaRPr>
          </a:p>
          <a:p>
            <a:pPr marL="951230" lvl="1" indent="-342900">
              <a:buFont typeface="Arial" panose="020B0604020202020204" pitchFamily="34" charset="0"/>
              <a:buChar char="•"/>
            </a:pPr>
            <a:r>
              <a:rPr lang="en-US" sz="1800">
                <a:latin typeface="Calibri"/>
                <a:cs typeface="Calibri"/>
              </a:rPr>
              <a:t>Update to add new BIL programs</a:t>
            </a:r>
            <a:endParaRPr lang="en-US" sz="1800">
              <a:latin typeface="Calibri"/>
              <a:ea typeface="Calibri"/>
              <a:cs typeface="Calibri"/>
            </a:endParaRPr>
          </a:p>
          <a:p>
            <a:pPr marL="951230" lvl="1" indent="-342900">
              <a:buFont typeface="Arial" panose="020B0604020202020204" pitchFamily="34" charset="0"/>
              <a:buChar char="•"/>
            </a:pPr>
            <a:r>
              <a:rPr lang="en-US" sz="1800">
                <a:latin typeface="Calibri"/>
                <a:cs typeface="Calibri"/>
              </a:rPr>
              <a:t>Expansion to non-DOT federal grants, regional commissions</a:t>
            </a:r>
            <a:endParaRPr lang="en-US" sz="1800">
              <a:latin typeface="Calibri"/>
              <a:ea typeface="Calibri"/>
              <a:cs typeface="Calibri"/>
            </a:endParaRPr>
          </a:p>
          <a:p>
            <a:pPr marL="951230" lvl="1" indent="-342900">
              <a:buFont typeface="Arial" panose="020B0604020202020204" pitchFamily="34" charset="0"/>
              <a:buChar char="•"/>
            </a:pPr>
            <a:r>
              <a:rPr lang="en-US" sz="1800">
                <a:latin typeface="Calibri"/>
                <a:cs typeface="Calibri"/>
              </a:rPr>
              <a:t>Upgrade the static directory of grants to a live, searchable database: </a:t>
            </a:r>
            <a:r>
              <a:rPr lang="en-US" sz="1800" i="1">
                <a:latin typeface="Calibri"/>
                <a:cs typeface="Calibri"/>
                <a:hlinkClick r:id="rId3"/>
              </a:rPr>
              <a:t>DOT Discretionary Grants Dashboard</a:t>
            </a:r>
            <a:endParaRPr lang="en-US" sz="1800">
              <a:latin typeface="Calibri"/>
              <a:ea typeface="Calibri"/>
              <a:cs typeface="Calibri"/>
            </a:endParaRPr>
          </a:p>
          <a:p>
            <a:pPr marL="342265" indent="-342900">
              <a:buFont typeface="Arial" panose="020B0604020202020204" pitchFamily="34" charset="0"/>
              <a:buChar char="•"/>
            </a:pPr>
            <a:r>
              <a:rPr lang="en-US" sz="1800">
                <a:latin typeface="Calibri"/>
                <a:cs typeface="Calibri"/>
              </a:rPr>
              <a:t>All elements coordinated with and reviewed by OAs and the other federal agencies.</a:t>
            </a:r>
            <a:endParaRPr lang="en-US" sz="1800">
              <a:latin typeface="Calibri"/>
              <a:ea typeface="Calibri"/>
              <a:cs typeface="Calibri"/>
            </a:endParaRPr>
          </a:p>
        </p:txBody>
      </p:sp>
      <p:sp>
        <p:nvSpPr>
          <p:cNvPr id="10" name="TextBox 9">
            <a:hlinkClick r:id="" action="ppaction://noaction"/>
            <a:extLst>
              <a:ext uri="{FF2B5EF4-FFF2-40B4-BE49-F238E27FC236}">
                <a16:creationId xmlns:a16="http://schemas.microsoft.com/office/drawing/2014/main" id="{8F8D70AB-F4B2-477D-B121-A3BBE5A4FCF7}"/>
              </a:ext>
            </a:extLst>
          </p:cNvPr>
          <p:cNvSpPr txBox="1"/>
          <p:nvPr/>
        </p:nvSpPr>
        <p:spPr>
          <a:xfrm>
            <a:off x="326310" y="3192256"/>
            <a:ext cx="9400469" cy="307777"/>
          </a:xfrm>
          <a:prstGeom prst="rect">
            <a:avLst/>
          </a:prstGeom>
          <a:noFill/>
        </p:spPr>
        <p:txBody>
          <a:bodyPr wrap="square" lIns="0" tIns="0" rIns="0" bIns="0" rtlCol="0" anchor="t">
            <a:spAutoFit/>
          </a:bodyPr>
          <a:lstStyle/>
          <a:p>
            <a:pPr>
              <a:defRPr/>
            </a:pPr>
            <a:r>
              <a:rPr lang="en-US" sz="2000" b="1">
                <a:solidFill>
                  <a:srgbClr val="2E76BB"/>
                </a:solidFill>
                <a:latin typeface="Calibri"/>
                <a:cs typeface="Calibri"/>
              </a:rPr>
              <a:t>2023 Revisions/Additions</a:t>
            </a:r>
            <a:endParaRPr lang="en-US" sz="2000" b="1" kern="0">
              <a:latin typeface="Calibri"/>
              <a:cs typeface="Calibri"/>
            </a:endParaRPr>
          </a:p>
        </p:txBody>
      </p:sp>
      <p:grpSp>
        <p:nvGrpSpPr>
          <p:cNvPr id="14" name="Travel_Border_4">
            <a:extLst>
              <a:ext uri="{FF2B5EF4-FFF2-40B4-BE49-F238E27FC236}">
                <a16:creationId xmlns:a16="http://schemas.microsoft.com/office/drawing/2014/main" id="{EED3B8A1-8A67-4195-9F8B-33C215CE1313}"/>
              </a:ext>
            </a:extLst>
          </p:cNvPr>
          <p:cNvGrpSpPr>
            <a:grpSpLocks noChangeAspect="1"/>
          </p:cNvGrpSpPr>
          <p:nvPr/>
        </p:nvGrpSpPr>
        <p:grpSpPr bwMode="auto">
          <a:xfrm>
            <a:off x="1524000" y="0"/>
            <a:ext cx="0" cy="0"/>
            <a:chOff x="5306" y="3201"/>
            <a:chExt cx="340" cy="340"/>
          </a:xfrm>
          <a:solidFill>
            <a:schemeClr val="accent1"/>
          </a:solidFill>
        </p:grpSpPr>
        <p:sp>
          <p:nvSpPr>
            <p:cNvPr id="15" name="Freeform 646">
              <a:extLst>
                <a:ext uri="{FF2B5EF4-FFF2-40B4-BE49-F238E27FC236}">
                  <a16:creationId xmlns:a16="http://schemas.microsoft.com/office/drawing/2014/main" id="{24D24175-37C4-493D-93D8-0315AFA118AF}"/>
                </a:ext>
              </a:extLst>
            </p:cNvPr>
            <p:cNvSpPr>
              <a:spLocks noEditPoints="1"/>
            </p:cNvSpPr>
            <p:nvPr/>
          </p:nvSpPr>
          <p:spPr bwMode="auto">
            <a:xfrm>
              <a:off x="5306" y="3201"/>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pattFill>
              <a:fgClr>
                <a:schemeClr val="accent4"/>
              </a:fgClr>
              <a:bgClr>
                <a:schemeClr val="accent4"/>
              </a:bgClr>
            </a:patt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p>
          </p:txBody>
        </p:sp>
        <p:sp>
          <p:nvSpPr>
            <p:cNvPr id="16" name="Freeform 647">
              <a:extLst>
                <a:ext uri="{FF2B5EF4-FFF2-40B4-BE49-F238E27FC236}">
                  <a16:creationId xmlns:a16="http://schemas.microsoft.com/office/drawing/2014/main" id="{4D7856C7-B89F-4A69-8FBC-5652DC64EACD}"/>
                </a:ext>
              </a:extLst>
            </p:cNvPr>
            <p:cNvSpPr>
              <a:spLocks noEditPoints="1"/>
            </p:cNvSpPr>
            <p:nvPr/>
          </p:nvSpPr>
          <p:spPr bwMode="auto">
            <a:xfrm>
              <a:off x="5370" y="3314"/>
              <a:ext cx="212" cy="99"/>
            </a:xfrm>
            <a:custGeom>
              <a:avLst/>
              <a:gdLst>
                <a:gd name="T0" fmla="*/ 309 w 320"/>
                <a:gd name="T1" fmla="*/ 75 h 150"/>
                <a:gd name="T2" fmla="*/ 298 w 320"/>
                <a:gd name="T3" fmla="*/ 75 h 150"/>
                <a:gd name="T4" fmla="*/ 298 w 320"/>
                <a:gd name="T5" fmla="*/ 54 h 150"/>
                <a:gd name="T6" fmla="*/ 288 w 320"/>
                <a:gd name="T7" fmla="*/ 43 h 150"/>
                <a:gd name="T8" fmla="*/ 277 w 320"/>
                <a:gd name="T9" fmla="*/ 54 h 150"/>
                <a:gd name="T10" fmla="*/ 277 w 320"/>
                <a:gd name="T11" fmla="*/ 67 h 150"/>
                <a:gd name="T12" fmla="*/ 160 w 320"/>
                <a:gd name="T13" fmla="*/ 0 h 150"/>
                <a:gd name="T14" fmla="*/ 42 w 320"/>
                <a:gd name="T15" fmla="*/ 67 h 150"/>
                <a:gd name="T16" fmla="*/ 42 w 320"/>
                <a:gd name="T17" fmla="*/ 54 h 150"/>
                <a:gd name="T18" fmla="*/ 32 w 320"/>
                <a:gd name="T19" fmla="*/ 43 h 150"/>
                <a:gd name="T20" fmla="*/ 21 w 320"/>
                <a:gd name="T21" fmla="*/ 54 h 150"/>
                <a:gd name="T22" fmla="*/ 21 w 320"/>
                <a:gd name="T23" fmla="*/ 75 h 150"/>
                <a:gd name="T24" fmla="*/ 10 w 320"/>
                <a:gd name="T25" fmla="*/ 75 h 150"/>
                <a:gd name="T26" fmla="*/ 0 w 320"/>
                <a:gd name="T27" fmla="*/ 86 h 150"/>
                <a:gd name="T28" fmla="*/ 10 w 320"/>
                <a:gd name="T29" fmla="*/ 96 h 150"/>
                <a:gd name="T30" fmla="*/ 21 w 320"/>
                <a:gd name="T31" fmla="*/ 96 h 150"/>
                <a:gd name="T32" fmla="*/ 21 w 320"/>
                <a:gd name="T33" fmla="*/ 139 h 150"/>
                <a:gd name="T34" fmla="*/ 32 w 320"/>
                <a:gd name="T35" fmla="*/ 150 h 150"/>
                <a:gd name="T36" fmla="*/ 42 w 320"/>
                <a:gd name="T37" fmla="*/ 139 h 150"/>
                <a:gd name="T38" fmla="*/ 42 w 320"/>
                <a:gd name="T39" fmla="*/ 96 h 150"/>
                <a:gd name="T40" fmla="*/ 277 w 320"/>
                <a:gd name="T41" fmla="*/ 96 h 150"/>
                <a:gd name="T42" fmla="*/ 277 w 320"/>
                <a:gd name="T43" fmla="*/ 139 h 150"/>
                <a:gd name="T44" fmla="*/ 288 w 320"/>
                <a:gd name="T45" fmla="*/ 150 h 150"/>
                <a:gd name="T46" fmla="*/ 298 w 320"/>
                <a:gd name="T47" fmla="*/ 139 h 150"/>
                <a:gd name="T48" fmla="*/ 298 w 320"/>
                <a:gd name="T49" fmla="*/ 96 h 150"/>
                <a:gd name="T50" fmla="*/ 309 w 320"/>
                <a:gd name="T51" fmla="*/ 96 h 150"/>
                <a:gd name="T52" fmla="*/ 320 w 320"/>
                <a:gd name="T53" fmla="*/ 86 h 150"/>
                <a:gd name="T54" fmla="*/ 309 w 320"/>
                <a:gd name="T55" fmla="*/ 75 h 150"/>
                <a:gd name="T56" fmla="*/ 202 w 320"/>
                <a:gd name="T57" fmla="*/ 75 h 150"/>
                <a:gd name="T58" fmla="*/ 170 w 320"/>
                <a:gd name="T59" fmla="*/ 75 h 150"/>
                <a:gd name="T60" fmla="*/ 170 w 320"/>
                <a:gd name="T61" fmla="*/ 22 h 150"/>
                <a:gd name="T62" fmla="*/ 202 w 320"/>
                <a:gd name="T63" fmla="*/ 32 h 150"/>
                <a:gd name="T64" fmla="*/ 202 w 320"/>
                <a:gd name="T65" fmla="*/ 32 h 150"/>
                <a:gd name="T66" fmla="*/ 202 w 320"/>
                <a:gd name="T67" fmla="*/ 75 h 150"/>
                <a:gd name="T68" fmla="*/ 149 w 320"/>
                <a:gd name="T69" fmla="*/ 75 h 150"/>
                <a:gd name="T70" fmla="*/ 117 w 320"/>
                <a:gd name="T71" fmla="*/ 75 h 150"/>
                <a:gd name="T72" fmla="*/ 117 w 320"/>
                <a:gd name="T73" fmla="*/ 32 h 150"/>
                <a:gd name="T74" fmla="*/ 117 w 320"/>
                <a:gd name="T75" fmla="*/ 32 h 150"/>
                <a:gd name="T76" fmla="*/ 149 w 320"/>
                <a:gd name="T77" fmla="*/ 22 h 150"/>
                <a:gd name="T78" fmla="*/ 149 w 320"/>
                <a:gd name="T79" fmla="*/ 75 h 150"/>
                <a:gd name="T80" fmla="*/ 96 w 320"/>
                <a:gd name="T81" fmla="*/ 44 h 150"/>
                <a:gd name="T82" fmla="*/ 96 w 320"/>
                <a:gd name="T83" fmla="*/ 75 h 150"/>
                <a:gd name="T84" fmla="*/ 63 w 320"/>
                <a:gd name="T85" fmla="*/ 75 h 150"/>
                <a:gd name="T86" fmla="*/ 96 w 320"/>
                <a:gd name="T87" fmla="*/ 44 h 150"/>
                <a:gd name="T88" fmla="*/ 224 w 320"/>
                <a:gd name="T89" fmla="*/ 75 h 150"/>
                <a:gd name="T90" fmla="*/ 224 w 320"/>
                <a:gd name="T91" fmla="*/ 44 h 150"/>
                <a:gd name="T92" fmla="*/ 256 w 320"/>
                <a:gd name="T93" fmla="*/ 75 h 150"/>
                <a:gd name="T94" fmla="*/ 224 w 320"/>
                <a:gd name="T9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150">
                  <a:moveTo>
                    <a:pt x="309" y="75"/>
                  </a:moveTo>
                  <a:cubicBezTo>
                    <a:pt x="298" y="75"/>
                    <a:pt x="298" y="75"/>
                    <a:pt x="298" y="75"/>
                  </a:cubicBezTo>
                  <a:cubicBezTo>
                    <a:pt x="298" y="54"/>
                    <a:pt x="298" y="54"/>
                    <a:pt x="298" y="54"/>
                  </a:cubicBezTo>
                  <a:cubicBezTo>
                    <a:pt x="298" y="48"/>
                    <a:pt x="294" y="43"/>
                    <a:pt x="288" y="43"/>
                  </a:cubicBezTo>
                  <a:cubicBezTo>
                    <a:pt x="282" y="43"/>
                    <a:pt x="277" y="48"/>
                    <a:pt x="277" y="54"/>
                  </a:cubicBezTo>
                  <a:cubicBezTo>
                    <a:pt x="277" y="67"/>
                    <a:pt x="277" y="67"/>
                    <a:pt x="277" y="67"/>
                  </a:cubicBezTo>
                  <a:cubicBezTo>
                    <a:pt x="244" y="24"/>
                    <a:pt x="202" y="0"/>
                    <a:pt x="160" y="0"/>
                  </a:cubicBezTo>
                  <a:cubicBezTo>
                    <a:pt x="117" y="0"/>
                    <a:pt x="76" y="24"/>
                    <a:pt x="42" y="67"/>
                  </a:cubicBezTo>
                  <a:cubicBezTo>
                    <a:pt x="42" y="54"/>
                    <a:pt x="42" y="54"/>
                    <a:pt x="42" y="54"/>
                  </a:cubicBezTo>
                  <a:cubicBezTo>
                    <a:pt x="42" y="48"/>
                    <a:pt x="38" y="43"/>
                    <a:pt x="32" y="43"/>
                  </a:cubicBezTo>
                  <a:cubicBezTo>
                    <a:pt x="26" y="43"/>
                    <a:pt x="21" y="48"/>
                    <a:pt x="21" y="54"/>
                  </a:cubicBezTo>
                  <a:cubicBezTo>
                    <a:pt x="21" y="75"/>
                    <a:pt x="21" y="75"/>
                    <a:pt x="21" y="75"/>
                  </a:cubicBezTo>
                  <a:cubicBezTo>
                    <a:pt x="10" y="75"/>
                    <a:pt x="10" y="75"/>
                    <a:pt x="10" y="75"/>
                  </a:cubicBezTo>
                  <a:cubicBezTo>
                    <a:pt x="4" y="75"/>
                    <a:pt x="0" y="80"/>
                    <a:pt x="0" y="86"/>
                  </a:cubicBezTo>
                  <a:cubicBezTo>
                    <a:pt x="0" y="92"/>
                    <a:pt x="4" y="96"/>
                    <a:pt x="10" y="96"/>
                  </a:cubicBezTo>
                  <a:cubicBezTo>
                    <a:pt x="21" y="96"/>
                    <a:pt x="21" y="96"/>
                    <a:pt x="21" y="96"/>
                  </a:cubicBezTo>
                  <a:cubicBezTo>
                    <a:pt x="21" y="139"/>
                    <a:pt x="21" y="139"/>
                    <a:pt x="21" y="139"/>
                  </a:cubicBezTo>
                  <a:cubicBezTo>
                    <a:pt x="21" y="145"/>
                    <a:pt x="26" y="150"/>
                    <a:pt x="32" y="150"/>
                  </a:cubicBezTo>
                  <a:cubicBezTo>
                    <a:pt x="38" y="150"/>
                    <a:pt x="42" y="145"/>
                    <a:pt x="42" y="139"/>
                  </a:cubicBezTo>
                  <a:cubicBezTo>
                    <a:pt x="42" y="96"/>
                    <a:pt x="42" y="96"/>
                    <a:pt x="42" y="96"/>
                  </a:cubicBezTo>
                  <a:cubicBezTo>
                    <a:pt x="277" y="96"/>
                    <a:pt x="277" y="96"/>
                    <a:pt x="277" y="96"/>
                  </a:cubicBezTo>
                  <a:cubicBezTo>
                    <a:pt x="277" y="139"/>
                    <a:pt x="277" y="139"/>
                    <a:pt x="277" y="139"/>
                  </a:cubicBezTo>
                  <a:cubicBezTo>
                    <a:pt x="277" y="145"/>
                    <a:pt x="282" y="150"/>
                    <a:pt x="288" y="150"/>
                  </a:cubicBezTo>
                  <a:cubicBezTo>
                    <a:pt x="294" y="150"/>
                    <a:pt x="298" y="145"/>
                    <a:pt x="298" y="139"/>
                  </a:cubicBezTo>
                  <a:cubicBezTo>
                    <a:pt x="298" y="96"/>
                    <a:pt x="298" y="96"/>
                    <a:pt x="298" y="96"/>
                  </a:cubicBezTo>
                  <a:cubicBezTo>
                    <a:pt x="309" y="96"/>
                    <a:pt x="309" y="96"/>
                    <a:pt x="309" y="96"/>
                  </a:cubicBezTo>
                  <a:cubicBezTo>
                    <a:pt x="315" y="96"/>
                    <a:pt x="320" y="92"/>
                    <a:pt x="320" y="86"/>
                  </a:cubicBezTo>
                  <a:cubicBezTo>
                    <a:pt x="320" y="80"/>
                    <a:pt x="315" y="75"/>
                    <a:pt x="309" y="75"/>
                  </a:cubicBezTo>
                  <a:close/>
                  <a:moveTo>
                    <a:pt x="202" y="75"/>
                  </a:moveTo>
                  <a:cubicBezTo>
                    <a:pt x="170" y="75"/>
                    <a:pt x="170" y="75"/>
                    <a:pt x="170" y="75"/>
                  </a:cubicBezTo>
                  <a:cubicBezTo>
                    <a:pt x="170" y="22"/>
                    <a:pt x="170" y="22"/>
                    <a:pt x="170" y="22"/>
                  </a:cubicBezTo>
                  <a:cubicBezTo>
                    <a:pt x="181" y="24"/>
                    <a:pt x="192" y="27"/>
                    <a:pt x="202" y="32"/>
                  </a:cubicBezTo>
                  <a:cubicBezTo>
                    <a:pt x="202" y="32"/>
                    <a:pt x="202" y="32"/>
                    <a:pt x="202" y="32"/>
                  </a:cubicBezTo>
                  <a:lnTo>
                    <a:pt x="202" y="75"/>
                  </a:lnTo>
                  <a:close/>
                  <a:moveTo>
                    <a:pt x="149" y="75"/>
                  </a:moveTo>
                  <a:cubicBezTo>
                    <a:pt x="117" y="75"/>
                    <a:pt x="117" y="75"/>
                    <a:pt x="117" y="75"/>
                  </a:cubicBezTo>
                  <a:cubicBezTo>
                    <a:pt x="117" y="32"/>
                    <a:pt x="117" y="32"/>
                    <a:pt x="117" y="32"/>
                  </a:cubicBezTo>
                  <a:cubicBezTo>
                    <a:pt x="117" y="32"/>
                    <a:pt x="117" y="32"/>
                    <a:pt x="117" y="32"/>
                  </a:cubicBezTo>
                  <a:cubicBezTo>
                    <a:pt x="127" y="27"/>
                    <a:pt x="138" y="24"/>
                    <a:pt x="149" y="22"/>
                  </a:cubicBezTo>
                  <a:lnTo>
                    <a:pt x="149" y="75"/>
                  </a:lnTo>
                  <a:close/>
                  <a:moveTo>
                    <a:pt x="96" y="44"/>
                  </a:moveTo>
                  <a:cubicBezTo>
                    <a:pt x="96" y="75"/>
                    <a:pt x="96" y="75"/>
                    <a:pt x="96" y="75"/>
                  </a:cubicBezTo>
                  <a:cubicBezTo>
                    <a:pt x="63" y="75"/>
                    <a:pt x="63" y="75"/>
                    <a:pt x="63" y="75"/>
                  </a:cubicBezTo>
                  <a:cubicBezTo>
                    <a:pt x="73" y="63"/>
                    <a:pt x="84" y="52"/>
                    <a:pt x="96" y="44"/>
                  </a:cubicBezTo>
                  <a:close/>
                  <a:moveTo>
                    <a:pt x="224" y="75"/>
                  </a:moveTo>
                  <a:cubicBezTo>
                    <a:pt x="224" y="44"/>
                    <a:pt x="224" y="44"/>
                    <a:pt x="224" y="44"/>
                  </a:cubicBezTo>
                  <a:cubicBezTo>
                    <a:pt x="235" y="52"/>
                    <a:pt x="246" y="63"/>
                    <a:pt x="256" y="75"/>
                  </a:cubicBezTo>
                  <a:lnTo>
                    <a:pt x="224" y="75"/>
                  </a:lnTo>
                  <a:close/>
                </a:path>
              </a:pathLst>
            </a:custGeom>
            <a:pattFill>
              <a:fgClr>
                <a:schemeClr val="accent4"/>
              </a:fgClr>
              <a:bgClr>
                <a:schemeClr val="accent4"/>
              </a:bgClr>
            </a:patt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p>
          </p:txBody>
        </p:sp>
      </p:grpSp>
      <p:sp>
        <p:nvSpPr>
          <p:cNvPr id="4" name="Title 1">
            <a:extLst>
              <a:ext uri="{FF2B5EF4-FFF2-40B4-BE49-F238E27FC236}">
                <a16:creationId xmlns:a16="http://schemas.microsoft.com/office/drawing/2014/main" id="{E108D583-DF9C-3452-80AF-769CEBB9EBF0}"/>
              </a:ext>
            </a:extLst>
          </p:cNvPr>
          <p:cNvSpPr txBox="1">
            <a:spLocks/>
          </p:cNvSpPr>
          <p:nvPr/>
        </p:nvSpPr>
        <p:spPr>
          <a:xfrm>
            <a:off x="895942" y="124102"/>
            <a:ext cx="5964039" cy="462194"/>
          </a:xfrm>
          <a:prstGeom prst="rect">
            <a:avLst/>
          </a:prstGeom>
        </p:spPr>
        <p:txBody>
          <a:bodyPr lIns="91440" tIns="45720" rIns="91440" bIns="45720" anchor="t"/>
          <a:lstStyle>
            <a:lvl1pPr algn="l" defTabSz="914378" rtl="0" eaLnBrk="1" latinLnBrk="0" hangingPunct="1">
              <a:spcBef>
                <a:spcPct val="0"/>
              </a:spcBef>
              <a:buNone/>
              <a:defRPr sz="1500" kern="1200">
                <a:solidFill>
                  <a:schemeClr val="tx1"/>
                </a:solidFill>
                <a:latin typeface="+mj-lt"/>
                <a:ea typeface="+mj-ea"/>
                <a:cs typeface="+mj-cs"/>
              </a:defRPr>
            </a:lvl1pPr>
          </a:lstStyle>
          <a:p>
            <a:r>
              <a:rPr lang="en-US" sz="2800" b="1">
                <a:solidFill>
                  <a:srgbClr val="FFFFFF"/>
                </a:solidFill>
                <a:latin typeface="Calibri Light"/>
                <a:ea typeface="Calibri"/>
                <a:cs typeface="Calibri Light"/>
              </a:rPr>
              <a:t>Rural Grant Applicant Toolkit</a:t>
            </a:r>
          </a:p>
        </p:txBody>
      </p:sp>
      <p:pic>
        <p:nvPicPr>
          <p:cNvPr id="5" name="Picture 4">
            <a:extLst>
              <a:ext uri="{FF2B5EF4-FFF2-40B4-BE49-F238E27FC236}">
                <a16:creationId xmlns:a16="http://schemas.microsoft.com/office/drawing/2014/main" id="{658867F9-F3FB-B4C7-0EEE-B0A80D7D217C}"/>
              </a:ext>
            </a:extLst>
          </p:cNvPr>
          <p:cNvPicPr>
            <a:picLocks noChangeAspect="1"/>
          </p:cNvPicPr>
          <p:nvPr/>
        </p:nvPicPr>
        <p:blipFill>
          <a:blip r:embed="rId4"/>
          <a:stretch>
            <a:fillRect/>
          </a:stretch>
        </p:blipFill>
        <p:spPr>
          <a:xfrm>
            <a:off x="11275017" y="6559"/>
            <a:ext cx="918327" cy="975908"/>
          </a:xfrm>
          <a:prstGeom prst="rect">
            <a:avLst/>
          </a:prstGeom>
        </p:spPr>
      </p:pic>
      <p:sp>
        <p:nvSpPr>
          <p:cNvPr id="7" name="TextBox 6">
            <a:extLst>
              <a:ext uri="{FF2B5EF4-FFF2-40B4-BE49-F238E27FC236}">
                <a16:creationId xmlns:a16="http://schemas.microsoft.com/office/drawing/2014/main" id="{441BCE59-BA9B-E73F-5328-C54F8B179CF3}"/>
              </a:ext>
            </a:extLst>
          </p:cNvPr>
          <p:cNvSpPr txBox="1"/>
          <p:nvPr/>
        </p:nvSpPr>
        <p:spPr>
          <a:xfrm>
            <a:off x="321733" y="1432983"/>
            <a:ext cx="641561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265" indent="-342900">
              <a:buChar char="•"/>
            </a:pPr>
            <a:r>
              <a:rPr lang="en-US">
                <a:cs typeface="Arial"/>
              </a:rPr>
              <a:t>Developed to help rural applicants understand the discretionary grant process and apply for opportunities​</a:t>
            </a:r>
          </a:p>
          <a:p>
            <a:pPr marL="342265" indent="-342900">
              <a:buChar char="•"/>
            </a:pPr>
            <a:r>
              <a:rPr lang="en-US">
                <a:cs typeface="Arial"/>
              </a:rPr>
              <a:t>Identifies funding opportunities across modes and project lifecycle of interest to rural communities​</a:t>
            </a:r>
          </a:p>
          <a:p>
            <a:pPr marL="342265" indent="-342900">
              <a:buChar char="•"/>
            </a:pPr>
            <a:r>
              <a:rPr lang="en-US">
                <a:cs typeface="Arial"/>
              </a:rPr>
              <a:t>Designed for all levels of grant applicant experience</a:t>
            </a:r>
          </a:p>
        </p:txBody>
      </p:sp>
      <p:sp>
        <p:nvSpPr>
          <p:cNvPr id="9" name="TextBox 8">
            <a:hlinkClick r:id="" action="ppaction://noaction"/>
            <a:extLst>
              <a:ext uri="{FF2B5EF4-FFF2-40B4-BE49-F238E27FC236}">
                <a16:creationId xmlns:a16="http://schemas.microsoft.com/office/drawing/2014/main" id="{3D2B6376-E817-C0A0-01BD-C635F5F5CA7B}"/>
              </a:ext>
            </a:extLst>
          </p:cNvPr>
          <p:cNvSpPr txBox="1"/>
          <p:nvPr/>
        </p:nvSpPr>
        <p:spPr>
          <a:xfrm>
            <a:off x="326310" y="980340"/>
            <a:ext cx="9400469" cy="307777"/>
          </a:xfrm>
          <a:prstGeom prst="rect">
            <a:avLst/>
          </a:prstGeom>
          <a:noFill/>
        </p:spPr>
        <p:txBody>
          <a:bodyPr wrap="square" lIns="0" tIns="0" rIns="0" bIns="0" rtlCol="0" anchor="t">
            <a:spAutoFit/>
          </a:bodyPr>
          <a:lstStyle/>
          <a:p>
            <a:pPr defTabSz="914400">
              <a:defRPr/>
            </a:pPr>
            <a:r>
              <a:rPr lang="en-US" sz="2000" b="1">
                <a:solidFill>
                  <a:srgbClr val="2E76BB"/>
                </a:solidFill>
                <a:latin typeface="Calibri"/>
                <a:cs typeface="Calibri"/>
              </a:rPr>
              <a:t>Overview of the Toolkit</a:t>
            </a:r>
            <a:endParaRPr lang="en-US" sz="2000" b="1" kern="0">
              <a:latin typeface="Calibri"/>
              <a:cs typeface="Calibri"/>
            </a:endParaRPr>
          </a:p>
        </p:txBody>
      </p:sp>
      <p:pic>
        <p:nvPicPr>
          <p:cNvPr id="3" name="Picture 2">
            <a:extLst>
              <a:ext uri="{FF2B5EF4-FFF2-40B4-BE49-F238E27FC236}">
                <a16:creationId xmlns:a16="http://schemas.microsoft.com/office/drawing/2014/main" id="{C9790500-A9CA-52B4-FFAD-C7EF535CD280}"/>
              </a:ext>
            </a:extLst>
          </p:cNvPr>
          <p:cNvPicPr>
            <a:picLocks noChangeAspect="1"/>
          </p:cNvPicPr>
          <p:nvPr/>
        </p:nvPicPr>
        <p:blipFill>
          <a:blip r:embed="rId5"/>
          <a:stretch>
            <a:fillRect/>
          </a:stretch>
        </p:blipFill>
        <p:spPr>
          <a:xfrm>
            <a:off x="9726779" y="2343722"/>
            <a:ext cx="2337199" cy="4369890"/>
          </a:xfrm>
          <a:prstGeom prst="rect">
            <a:avLst/>
          </a:prstGeom>
        </p:spPr>
      </p:pic>
      <p:pic>
        <p:nvPicPr>
          <p:cNvPr id="8" name="Picture 7" descr="9 Tips for Writing a Grant Application: Verify Eligibility, Submit All Required Materials, Write a Compelling Narrative, Comply with Regulations, Communicate Impact, Demonstrate Commitment and Accountability, Prepare for Potential Solicitations, Demonstrate Stewardship of Federal Funds, and Ensure Feasibility of Project Delivery.">
            <a:extLst>
              <a:ext uri="{FF2B5EF4-FFF2-40B4-BE49-F238E27FC236}">
                <a16:creationId xmlns:a16="http://schemas.microsoft.com/office/drawing/2014/main" id="{F4F915CB-91DE-4991-5D57-3DB8D3718AC8}"/>
              </a:ext>
            </a:extLst>
          </p:cNvPr>
          <p:cNvPicPr>
            <a:picLocks noChangeAspect="1"/>
          </p:cNvPicPr>
          <p:nvPr/>
        </p:nvPicPr>
        <p:blipFill>
          <a:blip r:embed="rId6"/>
          <a:stretch>
            <a:fillRect/>
          </a:stretch>
        </p:blipFill>
        <p:spPr>
          <a:xfrm>
            <a:off x="6954973" y="1129774"/>
            <a:ext cx="2078601" cy="3300052"/>
          </a:xfrm>
          <a:prstGeom prst="rect">
            <a:avLst/>
          </a:prstGeom>
        </p:spPr>
      </p:pic>
    </p:spTree>
    <p:extLst>
      <p:ext uri="{BB962C8B-B14F-4D97-AF65-F5344CB8AC3E}">
        <p14:creationId xmlns:p14="http://schemas.microsoft.com/office/powerpoint/2010/main" val="497610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FC68AB7-E138-4102-B6B3-44D03BF010A0}"/>
              </a:ext>
            </a:extLst>
          </p:cNvPr>
          <p:cNvSpPr txBox="1">
            <a:spLocks/>
          </p:cNvSpPr>
          <p:nvPr/>
        </p:nvSpPr>
        <p:spPr>
          <a:xfrm>
            <a:off x="582246" y="29340"/>
            <a:ext cx="9340542" cy="568027"/>
          </a:xfrm>
          <a:prstGeom prst="rect">
            <a:avLst/>
          </a:prstGeom>
        </p:spPr>
        <p:txBody>
          <a:bodyPr lIns="91440" tIns="45720" rIns="91440" bIns="45720" anchor="t"/>
          <a:lstStyle>
            <a:lvl1pPr algn="l" defTabSz="914378" rtl="0" eaLnBrk="1" latinLnBrk="0" hangingPunct="1">
              <a:spcBef>
                <a:spcPct val="0"/>
              </a:spcBef>
              <a:buNone/>
              <a:defRPr sz="1500" kern="1200">
                <a:solidFill>
                  <a:schemeClr val="tx1"/>
                </a:solidFill>
                <a:latin typeface="+mj-lt"/>
                <a:ea typeface="+mj-ea"/>
                <a:cs typeface="+mj-cs"/>
              </a:defRPr>
            </a:lvl1pPr>
          </a:lstStyle>
          <a:p>
            <a:endParaRPr lang="en-US" sz="2800" b="1">
              <a:solidFill>
                <a:schemeClr val="bg1"/>
              </a:solidFill>
              <a:latin typeface="Segoe UI" panose="020B0502040204020203" pitchFamily="34" charset="0"/>
              <a:cs typeface="Segoe UI" panose="020B0502040204020203" pitchFamily="34" charset="0"/>
            </a:endParaRPr>
          </a:p>
        </p:txBody>
      </p:sp>
      <p:cxnSp>
        <p:nvCxnSpPr>
          <p:cNvPr id="8" name="Straight Connector 7">
            <a:extLst>
              <a:ext uri="{FF2B5EF4-FFF2-40B4-BE49-F238E27FC236}">
                <a16:creationId xmlns:a16="http://schemas.microsoft.com/office/drawing/2014/main" id="{0FE9D861-761B-4D84-A7D1-BD22A7454E00}"/>
              </a:ext>
            </a:extLst>
          </p:cNvPr>
          <p:cNvCxnSpPr>
            <a:cxnSpLocks/>
          </p:cNvCxnSpPr>
          <p:nvPr/>
        </p:nvCxnSpPr>
        <p:spPr>
          <a:xfrm>
            <a:off x="6445355" y="1365950"/>
            <a:ext cx="25831" cy="4776788"/>
          </a:xfrm>
          <a:prstGeom prst="line">
            <a:avLst/>
          </a:prstGeom>
          <a:noFill/>
          <a:ln w="38100" cap="flat" cmpd="sng" algn="ctr">
            <a:solidFill>
              <a:srgbClr val="2E76BB"/>
            </a:solidFill>
            <a:prstDash val="solid"/>
          </a:ln>
          <a:effectLst/>
        </p:spPr>
      </p:cxnSp>
      <p:sp>
        <p:nvSpPr>
          <p:cNvPr id="4" name="TextBox 3">
            <a:extLst>
              <a:ext uri="{FF2B5EF4-FFF2-40B4-BE49-F238E27FC236}">
                <a16:creationId xmlns:a16="http://schemas.microsoft.com/office/drawing/2014/main" id="{D2970A47-2D2F-F555-8020-773F16871AB5}"/>
              </a:ext>
            </a:extLst>
          </p:cNvPr>
          <p:cNvSpPr txBox="1"/>
          <p:nvPr/>
        </p:nvSpPr>
        <p:spPr>
          <a:xfrm>
            <a:off x="6678853" y="1211015"/>
            <a:ext cx="4925379" cy="5042406"/>
          </a:xfrm>
          <a:prstGeom prst="rect">
            <a:avLst/>
          </a:prstGeom>
          <a:noFill/>
        </p:spPr>
        <p:txBody>
          <a:bodyPr wrap="square" lIns="91440" tIns="45720" rIns="91440" bIns="45720" anchor="t">
            <a:spAutoFit/>
          </a:bodyPr>
          <a:lstStyle/>
          <a:p>
            <a:pPr>
              <a:spcAft>
                <a:spcPts val="200"/>
              </a:spcAft>
              <a:buSzPct val="100000"/>
            </a:pPr>
            <a:r>
              <a:rPr lang="en-US" sz="2000" b="1" spc="300">
                <a:solidFill>
                  <a:srgbClr val="2E76BB"/>
                </a:solidFill>
                <a:latin typeface="Calibri"/>
                <a:cs typeface="Segoe UI"/>
              </a:rPr>
              <a:t>HIGHLIGHTS</a:t>
            </a:r>
            <a:endParaRPr lang="en-US" sz="2000" b="1" spc="300">
              <a:solidFill>
                <a:srgbClr val="2E76BB"/>
              </a:solidFill>
              <a:latin typeface="Calibri"/>
              <a:cs typeface="Segoe UI" panose="020B0502040204020203" pitchFamily="34" charset="0"/>
            </a:endParaRPr>
          </a:p>
          <a:p>
            <a:pPr marL="285750">
              <a:spcAft>
                <a:spcPts val="200"/>
              </a:spcAft>
              <a:buSzPct val="100000"/>
              <a:buFont typeface="Arial" panose="020B0604020202020204" pitchFamily="34" charset="0"/>
              <a:buChar char="•"/>
            </a:pPr>
            <a:r>
              <a:rPr lang="en-US" sz="2000">
                <a:latin typeface="Calibri"/>
                <a:cs typeface="Segoe UI"/>
              </a:rPr>
              <a:t>90+ grant programs </a:t>
            </a:r>
            <a:endParaRPr lang="en-US" sz="2000" i="1">
              <a:latin typeface="Calibri"/>
              <a:cs typeface="Segoe UI" panose="020B0502040204020203" pitchFamily="34" charset="0"/>
            </a:endParaRPr>
          </a:p>
          <a:p>
            <a:pPr marL="285750">
              <a:spcAft>
                <a:spcPts val="200"/>
              </a:spcAft>
              <a:buSzPct val="100000"/>
              <a:buFont typeface="Arial" panose="020B0604020202020204" pitchFamily="34" charset="0"/>
              <a:buChar char="•"/>
            </a:pPr>
            <a:r>
              <a:rPr lang="en-US" sz="2000">
                <a:latin typeface="Calibri"/>
                <a:cs typeface="Segoe UI"/>
              </a:rPr>
              <a:t>Covers DOT and Non-DOT Agencies</a:t>
            </a:r>
          </a:p>
          <a:p>
            <a:pPr marL="894715" lvl="1">
              <a:spcAft>
                <a:spcPts val="200"/>
              </a:spcAft>
              <a:buSzPct val="100000"/>
              <a:buFont typeface="Arial" panose="020B0604020202020204" pitchFamily="34" charset="0"/>
              <a:buChar char="•"/>
            </a:pPr>
            <a:r>
              <a:rPr lang="en-US" sz="2000" i="1">
                <a:latin typeface="Calibri"/>
                <a:cs typeface="Segoe UI"/>
              </a:rPr>
              <a:t>8 DOT Agencies</a:t>
            </a:r>
          </a:p>
          <a:p>
            <a:pPr marL="894715" lvl="1">
              <a:spcAft>
                <a:spcPts val="200"/>
              </a:spcAft>
              <a:buSzPct val="100000"/>
              <a:buFont typeface="Arial" panose="020B0604020202020204" pitchFamily="34" charset="0"/>
              <a:buChar char="•"/>
            </a:pPr>
            <a:r>
              <a:rPr lang="en-US" sz="2000" i="1">
                <a:latin typeface="Calibri"/>
                <a:cs typeface="Segoe UI"/>
              </a:rPr>
              <a:t>10+ Non-DOT Agencies</a:t>
            </a:r>
            <a:endParaRPr lang="en-US" sz="2000" i="1">
              <a:latin typeface="Calibri"/>
              <a:cs typeface="Segoe UI" panose="020B0502040204020203" pitchFamily="34" charset="0"/>
            </a:endParaRPr>
          </a:p>
          <a:p>
            <a:pPr marL="285750">
              <a:spcAft>
                <a:spcPts val="200"/>
              </a:spcAft>
              <a:buSzPct val="100000"/>
              <a:buFont typeface="Arial" panose="020B0604020202020204" pitchFamily="34" charset="0"/>
              <a:buChar char="•"/>
            </a:pPr>
            <a:r>
              <a:rPr lang="en-US" sz="2000">
                <a:latin typeface="Calibri"/>
                <a:cs typeface="Segoe UI"/>
              </a:rPr>
              <a:t>Multiple search filters</a:t>
            </a:r>
          </a:p>
          <a:p>
            <a:pPr marL="742950" lvl="1">
              <a:spcAft>
                <a:spcPts val="200"/>
              </a:spcAft>
              <a:buSzPct val="100000"/>
              <a:buFont typeface="Arial" panose="020B0604020202020204" pitchFamily="34" charset="0"/>
              <a:buChar char="•"/>
            </a:pPr>
            <a:r>
              <a:rPr lang="en-US" sz="2000">
                <a:latin typeface="Calibri"/>
                <a:cs typeface="Segoe UI"/>
              </a:rPr>
              <a:t>Keyword</a:t>
            </a:r>
          </a:p>
          <a:p>
            <a:pPr marL="742950" lvl="1">
              <a:spcAft>
                <a:spcPts val="200"/>
              </a:spcAft>
              <a:buSzPct val="100000"/>
              <a:buFont typeface="Arial" panose="020B0604020202020204" pitchFamily="34" charset="0"/>
              <a:buChar char="•"/>
            </a:pPr>
            <a:r>
              <a:rPr lang="en-US" sz="2000">
                <a:latin typeface="Calibri"/>
                <a:cs typeface="Segoe UI"/>
              </a:rPr>
              <a:t>Eligible Activities</a:t>
            </a:r>
          </a:p>
          <a:p>
            <a:pPr marL="742950" lvl="1">
              <a:spcAft>
                <a:spcPts val="200"/>
              </a:spcAft>
              <a:buSzPct val="100000"/>
              <a:buFont typeface="Arial" panose="020B0604020202020204" pitchFamily="34" charset="0"/>
              <a:buChar char="•"/>
            </a:pPr>
            <a:r>
              <a:rPr lang="en-US" sz="2000">
                <a:latin typeface="Calibri"/>
                <a:cs typeface="Segoe UI"/>
              </a:rPr>
              <a:t>Eligible Entities</a:t>
            </a:r>
          </a:p>
          <a:p>
            <a:pPr marL="742950" lvl="1">
              <a:spcAft>
                <a:spcPts val="200"/>
              </a:spcAft>
              <a:buSzPct val="100000"/>
              <a:buFont typeface="Arial" panose="020B0604020202020204" pitchFamily="34" charset="0"/>
              <a:buChar char="•"/>
            </a:pPr>
            <a:r>
              <a:rPr lang="en-US" sz="2000">
                <a:latin typeface="Calibri"/>
                <a:cs typeface="Segoe UI"/>
              </a:rPr>
              <a:t>Transportation Type</a:t>
            </a:r>
          </a:p>
          <a:p>
            <a:pPr marL="742950" lvl="1">
              <a:spcAft>
                <a:spcPts val="200"/>
              </a:spcAft>
              <a:buSzPct val="100000"/>
              <a:buFont typeface="Arial" panose="020B0604020202020204" pitchFamily="34" charset="0"/>
              <a:buChar char="•"/>
            </a:pPr>
            <a:r>
              <a:rPr lang="en-US" sz="2000">
                <a:latin typeface="Calibri"/>
                <a:cs typeface="Segoe UI"/>
              </a:rPr>
              <a:t>Match Waiver</a:t>
            </a:r>
          </a:p>
          <a:p>
            <a:pPr marL="742950" lvl="1">
              <a:spcAft>
                <a:spcPts val="200"/>
              </a:spcAft>
              <a:buSzPct val="100000"/>
              <a:buFont typeface="Arial" panose="020B0604020202020204" pitchFamily="34" charset="0"/>
              <a:buChar char="•"/>
            </a:pPr>
            <a:r>
              <a:rPr lang="en-US" sz="2000">
                <a:latin typeface="Calibri"/>
                <a:cs typeface="Segoe UI"/>
              </a:rPr>
              <a:t>Status (Open/Closed)</a:t>
            </a:r>
          </a:p>
          <a:p>
            <a:pPr marL="285750">
              <a:spcAft>
                <a:spcPts val="200"/>
              </a:spcAft>
              <a:buSzPct val="100000"/>
              <a:buFont typeface="Arial" panose="020B0604020202020204" pitchFamily="34" charset="0"/>
              <a:buChar char="•"/>
            </a:pPr>
            <a:r>
              <a:rPr lang="en-US" sz="2000">
                <a:latin typeface="Calibri"/>
                <a:cs typeface="Segoe UI"/>
              </a:rPr>
              <a:t>Customized features for Rural and Tribal communities</a:t>
            </a:r>
            <a:endParaRPr lang="en-US" sz="2000">
              <a:latin typeface="Calibri"/>
              <a:cs typeface="Segoe UI" panose="020B0502040204020203" pitchFamily="34" charset="0"/>
            </a:endParaRPr>
          </a:p>
          <a:p>
            <a:pPr marL="285750">
              <a:spcAft>
                <a:spcPts val="200"/>
              </a:spcAft>
              <a:buSzPct val="100000"/>
              <a:buFont typeface="Arial" panose="020B0604020202020204" pitchFamily="34" charset="0"/>
              <a:buChar char="•"/>
            </a:pPr>
            <a:r>
              <a:rPr lang="en-US" sz="2000">
                <a:latin typeface="Calibri"/>
                <a:cs typeface="Segoe UI"/>
              </a:rPr>
              <a:t>Save results as Excel csv file</a:t>
            </a:r>
          </a:p>
        </p:txBody>
      </p:sp>
      <p:pic>
        <p:nvPicPr>
          <p:cNvPr id="5" name="Picture 4">
            <a:extLst>
              <a:ext uri="{FF2B5EF4-FFF2-40B4-BE49-F238E27FC236}">
                <a16:creationId xmlns:a16="http://schemas.microsoft.com/office/drawing/2014/main" id="{AF52DC0B-9FD0-48D4-975B-A591FD2F488C}"/>
              </a:ext>
            </a:extLst>
          </p:cNvPr>
          <p:cNvPicPr>
            <a:picLocks noChangeAspect="1"/>
          </p:cNvPicPr>
          <p:nvPr/>
        </p:nvPicPr>
        <p:blipFill>
          <a:blip r:embed="rId3"/>
          <a:stretch>
            <a:fillRect/>
          </a:stretch>
        </p:blipFill>
        <p:spPr>
          <a:xfrm>
            <a:off x="203774" y="1207961"/>
            <a:ext cx="6113529" cy="3251417"/>
          </a:xfrm>
          <a:prstGeom prst="rect">
            <a:avLst/>
          </a:prstGeom>
        </p:spPr>
      </p:pic>
      <p:pic>
        <p:nvPicPr>
          <p:cNvPr id="3" name="Picture 2" descr="Qr code&#10;&#10;Description automatically generated">
            <a:extLst>
              <a:ext uri="{FF2B5EF4-FFF2-40B4-BE49-F238E27FC236}">
                <a16:creationId xmlns:a16="http://schemas.microsoft.com/office/drawing/2014/main" id="{9BEC1FB7-7901-37EC-69FD-70A6D14320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5344" y="23177"/>
            <a:ext cx="1011118" cy="1011118"/>
          </a:xfrm>
          <a:prstGeom prst="rect">
            <a:avLst/>
          </a:prstGeom>
        </p:spPr>
      </p:pic>
      <p:sp>
        <p:nvSpPr>
          <p:cNvPr id="10" name="Title 1">
            <a:extLst>
              <a:ext uri="{FF2B5EF4-FFF2-40B4-BE49-F238E27FC236}">
                <a16:creationId xmlns:a16="http://schemas.microsoft.com/office/drawing/2014/main" id="{3AA75748-7AE5-02D1-620D-C26E2DF96123}"/>
              </a:ext>
            </a:extLst>
          </p:cNvPr>
          <p:cNvSpPr txBox="1">
            <a:spLocks/>
          </p:cNvSpPr>
          <p:nvPr/>
        </p:nvSpPr>
        <p:spPr>
          <a:xfrm>
            <a:off x="838200" y="141767"/>
            <a:ext cx="6823988" cy="488445"/>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Times" panose="02020603050405020304" pitchFamily="18" charset="0"/>
              </a:defRPr>
            </a:lvl1pPr>
          </a:lstStyle>
          <a:p>
            <a:pPr>
              <a:lnSpc>
                <a:spcPct val="120000"/>
              </a:lnSpc>
            </a:pPr>
            <a:r>
              <a:rPr lang="en-US" sz="2800">
                <a:cs typeface="Times"/>
              </a:rPr>
              <a:t>DOT Discretionary Grants Dashboard</a:t>
            </a:r>
            <a:endParaRPr lang="en-US"/>
          </a:p>
        </p:txBody>
      </p:sp>
    </p:spTree>
    <p:extLst>
      <p:ext uri="{BB962C8B-B14F-4D97-AF65-F5344CB8AC3E}">
        <p14:creationId xmlns:p14="http://schemas.microsoft.com/office/powerpoint/2010/main" val="1740509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10F20-180A-A8C2-22F6-BD438995C97F}"/>
              </a:ext>
            </a:extLst>
          </p:cNvPr>
          <p:cNvSpPr>
            <a:spLocks noGrp="1"/>
          </p:cNvSpPr>
          <p:nvPr>
            <p:ph type="title"/>
          </p:nvPr>
        </p:nvSpPr>
        <p:spPr>
          <a:xfrm>
            <a:off x="838200" y="141767"/>
            <a:ext cx="7104135" cy="488445"/>
          </a:xfrm>
        </p:spPr>
        <p:txBody>
          <a:bodyPr/>
          <a:lstStyle/>
          <a:p>
            <a:r>
              <a:rPr lang="en-US">
                <a:cs typeface="Times"/>
              </a:rPr>
              <a:t>RAISE Grants</a:t>
            </a:r>
            <a:endParaRPr lang="en-US"/>
          </a:p>
        </p:txBody>
      </p:sp>
      <p:sp>
        <p:nvSpPr>
          <p:cNvPr id="7" name="Content Placeholder 2">
            <a:extLst>
              <a:ext uri="{FF2B5EF4-FFF2-40B4-BE49-F238E27FC236}">
                <a16:creationId xmlns:a16="http://schemas.microsoft.com/office/drawing/2014/main" id="{64ABD014-C72E-5C2B-2C13-C1A4788459A7}"/>
              </a:ext>
            </a:extLst>
          </p:cNvPr>
          <p:cNvSpPr txBox="1">
            <a:spLocks/>
          </p:cNvSpPr>
          <p:nvPr/>
        </p:nvSpPr>
        <p:spPr>
          <a:xfrm>
            <a:off x="532454" y="1270932"/>
            <a:ext cx="7117782" cy="5142362"/>
          </a:xfrm>
          <a:prstGeom prst="rect">
            <a:avLst/>
          </a:prstGeom>
        </p:spPr>
        <p:txBody>
          <a:bodyPr lIns="91440" tIns="45720" rIns="91440" bIns="45720" anchor="t"/>
          <a:lstStyle>
            <a:lvl1pPr marL="228600" indent="-228600" algn="l" defTabSz="914400" rtl="0" eaLnBrk="1" latinLnBrk="0" hangingPunct="1">
              <a:lnSpc>
                <a:spcPct val="108000"/>
              </a:lnSpc>
              <a:spcBef>
                <a:spcPts val="1000"/>
              </a:spcBef>
              <a:spcAft>
                <a:spcPts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8000"/>
              </a:lnSpc>
              <a:spcBef>
                <a:spcPts val="5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8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8000"/>
              </a:lnSpc>
              <a:spcBef>
                <a:spcPts val="500"/>
              </a:spcBef>
              <a:spcAft>
                <a:spcPts val="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8000"/>
              </a:lnSpc>
              <a:spcBef>
                <a:spcPts val="500"/>
              </a:spcBef>
              <a:spcAft>
                <a:spcPts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ea typeface="+mn-lt"/>
                <a:cs typeface="Segoe UI"/>
              </a:rPr>
              <a:t>Rebuilding American Infrastructure with Sustainability and Equity</a:t>
            </a:r>
            <a:endParaRPr lang="en-US" sz="2000" b="0" i="0" u="none" strike="noStrike" kern="1200" cap="none" spc="0" normalizeH="0" baseline="0" noProof="0" dirty="0">
              <a:ln>
                <a:noFill/>
              </a:ln>
              <a:solidFill>
                <a:prstClr val="black"/>
              </a:solidFill>
              <a:effectLst/>
              <a:uLnTx/>
              <a:uFillTx/>
              <a:ea typeface="+mn-lt"/>
              <a:cs typeface="Segoe UI"/>
            </a:endParaRPr>
          </a:p>
          <a:p>
            <a:pPr marL="685800" marR="0" lvl="1" indent="-228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ea typeface="+mn-lt"/>
                <a:cs typeface="Calibri" panose="020F0502020204030204"/>
              </a:rPr>
              <a:t>Discretionary grant program that supports road, rail, transit and port projects that fulfill national objectives</a:t>
            </a:r>
            <a:endParaRPr kumimoji="0" lang="en-US" sz="2000" b="0" i="0" u="none" strike="noStrike" kern="1200" cap="none" spc="0" normalizeH="0" baseline="0" noProof="0" dirty="0">
              <a:ln>
                <a:noFill/>
              </a:ln>
              <a:solidFill>
                <a:prstClr val="black"/>
              </a:solidFill>
              <a:effectLst/>
              <a:uLnTx/>
              <a:uFillTx/>
              <a:ea typeface="+mn-lt"/>
              <a:cs typeface="Segoe UI"/>
            </a:endParaRPr>
          </a:p>
          <a:p>
            <a:pPr marL="228600" marR="0" lvl="0" indent="-228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ea typeface="+mn-lt"/>
                <a:cs typeface="Segoe UI"/>
              </a:rPr>
              <a:t>50% rural and 50% urban</a:t>
            </a:r>
            <a:endParaRPr lang="en-US" sz="2000" b="0" i="0" u="none" strike="noStrike" kern="1200" cap="none" spc="0" normalizeH="0" baseline="0" noProof="0" dirty="0">
              <a:ln>
                <a:noFill/>
              </a:ln>
              <a:solidFill>
                <a:prstClr val="black"/>
              </a:solidFill>
              <a:effectLst/>
              <a:uLnTx/>
              <a:uFillTx/>
              <a:ea typeface="+mn-lt"/>
              <a:cs typeface="Segoe UI"/>
            </a:endParaRPr>
          </a:p>
          <a:p>
            <a:pPr marL="228600" marR="0" lvl="0" indent="-228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ea typeface="+mn-lt"/>
                <a:cs typeface="Segoe UI"/>
              </a:rPr>
              <a:t>162 projects awarded over $2.2 Billion in FY23</a:t>
            </a:r>
            <a:endParaRPr lang="en-US" sz="2000" b="0" i="0" u="none" strike="noStrike" kern="1200" cap="none" spc="0" normalizeH="0" baseline="0" noProof="0" dirty="0">
              <a:ln>
                <a:noFill/>
              </a:ln>
              <a:solidFill>
                <a:prstClr val="black"/>
              </a:solidFill>
              <a:effectLst/>
              <a:uLnTx/>
              <a:uFillTx/>
              <a:ea typeface="+mn-lt"/>
              <a:cs typeface="Segoe UI"/>
            </a:endParaRPr>
          </a:p>
          <a:p>
            <a:pPr>
              <a:lnSpc>
                <a:spcPct val="100000"/>
              </a:lnSpc>
              <a:spcBef>
                <a:spcPts val="0"/>
              </a:spcBef>
              <a:spcAft>
                <a:spcPts val="300"/>
              </a:spcAft>
              <a:defRPr/>
            </a:pPr>
            <a:r>
              <a:rPr lang="en-US" sz="2000" dirty="0">
                <a:solidFill>
                  <a:prstClr val="black"/>
                </a:solidFill>
                <a:ea typeface="+mn-lt"/>
                <a:cs typeface="Segoe UI"/>
              </a:rPr>
              <a:t>FY24 South Carolina</a:t>
            </a:r>
            <a:r>
              <a:rPr kumimoji="0" lang="en-US" sz="2000" b="0" i="0" u="none" strike="noStrike" kern="1200" cap="none" spc="0" normalizeH="0" baseline="0" noProof="0" dirty="0">
                <a:ln>
                  <a:noFill/>
                </a:ln>
                <a:solidFill>
                  <a:prstClr val="black"/>
                </a:solidFill>
                <a:effectLst/>
                <a:uLnTx/>
                <a:uFillTx/>
                <a:ea typeface="+mn-lt"/>
                <a:cs typeface="Segoe UI"/>
              </a:rPr>
              <a:t> </a:t>
            </a:r>
            <a:r>
              <a:rPr lang="en-US" sz="2000" dirty="0">
                <a:solidFill>
                  <a:prstClr val="black"/>
                </a:solidFill>
                <a:ea typeface="+mn-lt"/>
                <a:cs typeface="Segoe UI"/>
              </a:rPr>
              <a:t>award </a:t>
            </a:r>
            <a:endParaRPr lang="en-US" sz="2000" b="0" i="0" u="none" strike="noStrike" kern="1200" cap="none" spc="0" normalizeH="0" baseline="0" noProof="0" dirty="0">
              <a:ln>
                <a:noFill/>
              </a:ln>
              <a:solidFill>
                <a:prstClr val="black"/>
              </a:solidFill>
              <a:effectLst/>
              <a:uLnTx/>
              <a:uFillTx/>
              <a:ea typeface="+mn-lt"/>
              <a:cs typeface="Segoe UI"/>
            </a:endParaRPr>
          </a:p>
          <a:p>
            <a:pPr lvl="1">
              <a:lnSpc>
                <a:spcPct val="100000"/>
              </a:lnSpc>
              <a:spcBef>
                <a:spcPts val="0"/>
              </a:spcBef>
              <a:spcAft>
                <a:spcPts val="300"/>
              </a:spcAft>
              <a:defRPr/>
            </a:pPr>
            <a:r>
              <a:rPr lang="en-US" sz="2000" dirty="0">
                <a:solidFill>
                  <a:prstClr val="black"/>
                </a:solidFill>
                <a:ea typeface="+mn-lt"/>
                <a:cs typeface="Segoe UI"/>
              </a:rPr>
              <a:t>Sans Souci Connecter, Greenville County--$20,335,170</a:t>
            </a:r>
          </a:p>
          <a:p>
            <a:pPr lvl="1">
              <a:lnSpc>
                <a:spcPct val="100000"/>
              </a:lnSpc>
              <a:spcBef>
                <a:spcPts val="0"/>
              </a:spcBef>
              <a:spcAft>
                <a:spcPts val="300"/>
              </a:spcAft>
              <a:defRPr/>
            </a:pPr>
            <a:r>
              <a:rPr lang="en-US" sz="2000" dirty="0">
                <a:solidFill>
                  <a:prstClr val="black"/>
                </a:solidFill>
                <a:cs typeface="Segoe UI"/>
              </a:rPr>
              <a:t>Construct ~2.2 miles of shared-use path with approximately five grade separations and e-bike charging stations</a:t>
            </a:r>
          </a:p>
          <a:p>
            <a:pPr lvl="1">
              <a:lnSpc>
                <a:spcPct val="100000"/>
              </a:lnSpc>
              <a:spcBef>
                <a:spcPts val="0"/>
              </a:spcBef>
              <a:spcAft>
                <a:spcPts val="300"/>
              </a:spcAft>
              <a:defRPr/>
            </a:pPr>
            <a:r>
              <a:rPr lang="en-US" sz="2000" dirty="0">
                <a:solidFill>
                  <a:prstClr val="black"/>
                </a:solidFill>
                <a:cs typeface="Segoe UI"/>
              </a:rPr>
              <a:t>Expands the area's active transportation network and connects to the greater Swamp Rabbit Trail system</a:t>
            </a:r>
          </a:p>
          <a:p>
            <a:pPr lvl="1">
              <a:lnSpc>
                <a:spcPct val="100000"/>
              </a:lnSpc>
              <a:spcBef>
                <a:spcPts val="0"/>
              </a:spcBef>
              <a:spcAft>
                <a:spcPts val="300"/>
              </a:spcAft>
              <a:defRPr/>
            </a:pPr>
            <a:r>
              <a:rPr lang="en-US" sz="2000" dirty="0">
                <a:solidFill>
                  <a:prstClr val="black"/>
                </a:solidFill>
                <a:cs typeface="Segoe UI"/>
              </a:rPr>
              <a:t>Improves existing rail infrastructure to create grade separated bridge segments and grade crossings at several roads</a:t>
            </a:r>
          </a:p>
          <a:p>
            <a:pPr marR="0" indent="-228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2000" dirty="0">
                <a:solidFill>
                  <a:prstClr val="black"/>
                </a:solidFill>
                <a:cs typeface="Calibri"/>
              </a:rPr>
              <a:t>FY25 NOFO expected to be released in fall 2024.</a:t>
            </a:r>
          </a:p>
        </p:txBody>
      </p:sp>
      <p:pic>
        <p:nvPicPr>
          <p:cNvPr id="6" name="Picture 5" descr="Qr code&#10;&#10;Description automatically generated">
            <a:extLst>
              <a:ext uri="{FF2B5EF4-FFF2-40B4-BE49-F238E27FC236}">
                <a16:creationId xmlns:a16="http://schemas.microsoft.com/office/drawing/2014/main" id="{73622266-9B2B-3291-B53E-53DEB01D8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0497" y="-4376"/>
            <a:ext cx="961503" cy="961503"/>
          </a:xfrm>
          <a:prstGeom prst="rect">
            <a:avLst/>
          </a:prstGeom>
        </p:spPr>
      </p:pic>
      <p:pic>
        <p:nvPicPr>
          <p:cNvPr id="3" name="Picture 2">
            <a:extLst>
              <a:ext uri="{FF2B5EF4-FFF2-40B4-BE49-F238E27FC236}">
                <a16:creationId xmlns:a16="http://schemas.microsoft.com/office/drawing/2014/main" id="{0D1069D1-B7D0-E6FC-15CF-C7C35583B55A}"/>
              </a:ext>
            </a:extLst>
          </p:cNvPr>
          <p:cNvPicPr>
            <a:picLocks noChangeAspect="1"/>
          </p:cNvPicPr>
          <p:nvPr/>
        </p:nvPicPr>
        <p:blipFill rotWithShape="1">
          <a:blip r:embed="rId4"/>
          <a:srcRect l="47034" t="24957" r="26700" b="16949"/>
          <a:stretch/>
        </p:blipFill>
        <p:spPr>
          <a:xfrm>
            <a:off x="8022957" y="1546457"/>
            <a:ext cx="3693216" cy="4591096"/>
          </a:xfrm>
          <a:prstGeom prst="rect">
            <a:avLst/>
          </a:prstGeom>
        </p:spPr>
      </p:pic>
    </p:spTree>
    <p:extLst>
      <p:ext uri="{BB962C8B-B14F-4D97-AF65-F5344CB8AC3E}">
        <p14:creationId xmlns:p14="http://schemas.microsoft.com/office/powerpoint/2010/main" val="1768748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B9A16-EB8F-0EBD-4F18-879FE344B402}"/>
              </a:ext>
            </a:extLst>
          </p:cNvPr>
          <p:cNvSpPr>
            <a:spLocks noGrp="1"/>
          </p:cNvSpPr>
          <p:nvPr>
            <p:ph type="title"/>
          </p:nvPr>
        </p:nvSpPr>
        <p:spPr>
          <a:xfrm>
            <a:off x="692064" y="141767"/>
            <a:ext cx="7366781" cy="488445"/>
          </a:xfrm>
        </p:spPr>
        <p:txBody>
          <a:bodyPr/>
          <a:lstStyle/>
          <a:p>
            <a:r>
              <a:rPr lang="en-US">
                <a:cs typeface="Times"/>
              </a:rPr>
              <a:t>Wildlife Crossings Program </a:t>
            </a:r>
            <a:endParaRPr lang="en-US"/>
          </a:p>
        </p:txBody>
      </p:sp>
      <p:sp>
        <p:nvSpPr>
          <p:cNvPr id="5" name="Content Placeholder 2">
            <a:extLst>
              <a:ext uri="{FF2B5EF4-FFF2-40B4-BE49-F238E27FC236}">
                <a16:creationId xmlns:a16="http://schemas.microsoft.com/office/drawing/2014/main" id="{269764FF-BC9B-0D53-09C5-AB3C8EF7954B}"/>
              </a:ext>
            </a:extLst>
          </p:cNvPr>
          <p:cNvSpPr txBox="1">
            <a:spLocks/>
          </p:cNvSpPr>
          <p:nvPr/>
        </p:nvSpPr>
        <p:spPr>
          <a:xfrm>
            <a:off x="370136" y="1331421"/>
            <a:ext cx="5730959" cy="3287449"/>
          </a:xfrm>
          <a:prstGeom prst="rect">
            <a:avLst/>
          </a:prstGeom>
        </p:spPr>
        <p:txBody>
          <a:bodyPr lIns="91440" tIns="45720" rIns="91440" bIns="45720" anchor="t"/>
          <a:lstStyle>
            <a:lvl1pPr marL="228600" indent="-228600" algn="l" defTabSz="914400" rtl="0" eaLnBrk="1" latinLnBrk="0" hangingPunct="1">
              <a:lnSpc>
                <a:spcPct val="108000"/>
              </a:lnSpc>
              <a:spcBef>
                <a:spcPts val="1000"/>
              </a:spcBef>
              <a:spcAft>
                <a:spcPts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8000"/>
              </a:lnSpc>
              <a:spcBef>
                <a:spcPts val="5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8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8000"/>
              </a:lnSpc>
              <a:spcBef>
                <a:spcPts val="500"/>
              </a:spcBef>
              <a:spcAft>
                <a:spcPts val="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8000"/>
              </a:lnSpc>
              <a:spcBef>
                <a:spcPts val="500"/>
              </a:spcBef>
              <a:spcAft>
                <a:spcPts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300"/>
              </a:spcAft>
            </a:pPr>
            <a:r>
              <a:rPr lang="en-US" sz="2000" dirty="0">
                <a:cs typeface="Segoe UI"/>
              </a:rPr>
              <a:t>Wildlife Crossings Pilot Program</a:t>
            </a:r>
          </a:p>
          <a:p>
            <a:pPr lvl="1">
              <a:lnSpc>
                <a:spcPct val="100000"/>
              </a:lnSpc>
              <a:spcBef>
                <a:spcPts val="0"/>
              </a:spcBef>
              <a:buFont typeface="Arial" panose="02070309020205020404" pitchFamily="49" charset="0"/>
            </a:pPr>
            <a:r>
              <a:rPr lang="en-US" sz="2000" dirty="0">
                <a:ea typeface="+mn-lt"/>
                <a:cs typeface="+mn-lt"/>
              </a:rPr>
              <a:t>Goal of reducing Wildlife Vehicle Collisions (WVCs) while improving habitat connectivity.</a:t>
            </a:r>
          </a:p>
          <a:p>
            <a:pPr lvl="1">
              <a:lnSpc>
                <a:spcPct val="100000"/>
              </a:lnSpc>
              <a:spcBef>
                <a:spcPts val="0"/>
              </a:spcBef>
              <a:buFont typeface="Arial" panose="02070309020205020404" pitchFamily="49" charset="0"/>
            </a:pPr>
            <a:r>
              <a:rPr lang="en-US" sz="2000" dirty="0">
                <a:ea typeface="+mn-lt"/>
                <a:cs typeface="+mn-lt"/>
              </a:rPr>
              <a:t>Construction &amp; Non-Construction Projects are eligible for funding</a:t>
            </a:r>
          </a:p>
          <a:p>
            <a:pPr lvl="1">
              <a:lnSpc>
                <a:spcPct val="100000"/>
              </a:lnSpc>
              <a:spcBef>
                <a:spcPts val="0"/>
              </a:spcBef>
              <a:buFont typeface="Arial" panose="02070309020205020404" pitchFamily="49" charset="0"/>
            </a:pPr>
            <a:r>
              <a:rPr lang="en-US" sz="2000" dirty="0">
                <a:ea typeface="+mn-lt"/>
                <a:cs typeface="+mn-lt"/>
              </a:rPr>
              <a:t>FY22&amp;23 Awards include: </a:t>
            </a:r>
          </a:p>
          <a:p>
            <a:pPr lvl="2">
              <a:lnSpc>
                <a:spcPct val="100000"/>
              </a:lnSpc>
              <a:spcBef>
                <a:spcPts val="0"/>
              </a:spcBef>
              <a:buFont typeface="Arial" panose="02070309020205020404" pitchFamily="49" charset="0"/>
            </a:pPr>
            <a:r>
              <a:rPr lang="en-US" dirty="0">
                <a:ea typeface="+mn-lt"/>
                <a:cs typeface="+mn-lt"/>
              </a:rPr>
              <a:t>Kentucky's Wildlife Vehicle Collision Reduction Plan (US-60/I-64 Corridor Study), Kentucky, $1,200,000</a:t>
            </a:r>
          </a:p>
          <a:p>
            <a:pPr lvl="2">
              <a:lnSpc>
                <a:spcPct val="100000"/>
              </a:lnSpc>
              <a:spcBef>
                <a:spcPts val="0"/>
              </a:spcBef>
              <a:buFont typeface="Arial" panose="02070309020205020404" pitchFamily="49" charset="0"/>
            </a:pPr>
            <a:r>
              <a:rPr lang="en-US" dirty="0">
                <a:ea typeface="+mn-lt"/>
                <a:cs typeface="+mn-lt"/>
              </a:rPr>
              <a:t>US-89 Wildlife Safety Corridor Project, Utah, $5,497,000</a:t>
            </a:r>
            <a:endParaRPr lang="en-US"/>
          </a:p>
          <a:p>
            <a:pPr lvl="2">
              <a:lnSpc>
                <a:spcPct val="100000"/>
              </a:lnSpc>
              <a:spcBef>
                <a:spcPts val="0"/>
              </a:spcBef>
              <a:buFont typeface="Arial" panose="02070309020205020404" pitchFamily="49" charset="0"/>
            </a:pPr>
            <a:r>
              <a:rPr lang="en-US" dirty="0">
                <a:ea typeface="+mn-lt"/>
                <a:cs typeface="+mn-lt"/>
              </a:rPr>
              <a:t>Missouri Statewide Wildlife Vehicle Collision </a:t>
            </a:r>
            <a:r>
              <a:rPr lang="en-US" dirty="0" err="1">
                <a:ea typeface="+mn-lt"/>
                <a:cs typeface="+mn-lt"/>
              </a:rPr>
              <a:t>Anlysis</a:t>
            </a:r>
            <a:r>
              <a:rPr lang="en-US" dirty="0">
                <a:ea typeface="+mn-lt"/>
                <a:cs typeface="+mn-lt"/>
              </a:rPr>
              <a:t> and Feasibility Study, Missouri, $320,000</a:t>
            </a:r>
          </a:p>
          <a:p>
            <a:pPr lvl="1">
              <a:lnSpc>
                <a:spcPct val="100000"/>
              </a:lnSpc>
              <a:spcBef>
                <a:spcPts val="0"/>
              </a:spcBef>
              <a:buFont typeface="Arial" panose="02070309020205020404" pitchFamily="49" charset="0"/>
            </a:pPr>
            <a:r>
              <a:rPr lang="en-US" sz="2000" dirty="0">
                <a:cs typeface="Calibri" panose="020F0502020204030204"/>
              </a:rPr>
              <a:t>FY24&amp;25 NOFO is open now and due September 4, 2024</a:t>
            </a:r>
          </a:p>
        </p:txBody>
      </p:sp>
      <p:pic>
        <p:nvPicPr>
          <p:cNvPr id="8" name="Picture 7" descr="Qr code&#10;&#10;Description automatically generated">
            <a:extLst>
              <a:ext uri="{FF2B5EF4-FFF2-40B4-BE49-F238E27FC236}">
                <a16:creationId xmlns:a16="http://schemas.microsoft.com/office/drawing/2014/main" id="{5C4B1FD6-6BB0-908E-5E3D-D6AC8628D1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0815" y="-17259"/>
            <a:ext cx="942280" cy="942280"/>
          </a:xfrm>
          <a:prstGeom prst="rect">
            <a:avLst/>
          </a:prstGeom>
        </p:spPr>
      </p:pic>
      <p:pic>
        <p:nvPicPr>
          <p:cNvPr id="4" name="Picture 3" descr="FHWA Wildlife Crossings Pilot Program FY 2022-FY2023 Grant Selections">
            <a:extLst>
              <a:ext uri="{FF2B5EF4-FFF2-40B4-BE49-F238E27FC236}">
                <a16:creationId xmlns:a16="http://schemas.microsoft.com/office/drawing/2014/main" id="{C4E0FB34-C956-95C8-BF4C-A7649AE7A238}"/>
              </a:ext>
            </a:extLst>
          </p:cNvPr>
          <p:cNvPicPr>
            <a:picLocks noChangeAspect="1"/>
          </p:cNvPicPr>
          <p:nvPr/>
        </p:nvPicPr>
        <p:blipFill>
          <a:blip r:embed="rId4"/>
          <a:stretch>
            <a:fillRect/>
          </a:stretch>
        </p:blipFill>
        <p:spPr>
          <a:xfrm>
            <a:off x="6858000" y="1331722"/>
            <a:ext cx="5016500" cy="4766056"/>
          </a:xfrm>
          <a:prstGeom prst="rect">
            <a:avLst/>
          </a:prstGeom>
        </p:spPr>
      </p:pic>
    </p:spTree>
    <p:extLst>
      <p:ext uri="{BB962C8B-B14F-4D97-AF65-F5344CB8AC3E}">
        <p14:creationId xmlns:p14="http://schemas.microsoft.com/office/powerpoint/2010/main" val="1081031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B9A16-EB8F-0EBD-4F18-879FE344B402}"/>
              </a:ext>
            </a:extLst>
          </p:cNvPr>
          <p:cNvSpPr>
            <a:spLocks noGrp="1"/>
          </p:cNvSpPr>
          <p:nvPr>
            <p:ph type="title"/>
          </p:nvPr>
        </p:nvSpPr>
        <p:spPr>
          <a:xfrm>
            <a:off x="692064" y="141767"/>
            <a:ext cx="7366781" cy="488445"/>
          </a:xfrm>
        </p:spPr>
        <p:txBody>
          <a:bodyPr/>
          <a:lstStyle/>
          <a:p>
            <a:r>
              <a:rPr lang="en-US">
                <a:cs typeface="Times"/>
              </a:rPr>
              <a:t>PROTECT</a:t>
            </a:r>
            <a:endParaRPr lang="en-US"/>
          </a:p>
        </p:txBody>
      </p:sp>
      <p:sp>
        <p:nvSpPr>
          <p:cNvPr id="5" name="Content Placeholder 2">
            <a:extLst>
              <a:ext uri="{FF2B5EF4-FFF2-40B4-BE49-F238E27FC236}">
                <a16:creationId xmlns:a16="http://schemas.microsoft.com/office/drawing/2014/main" id="{269764FF-BC9B-0D53-09C5-AB3C8EF7954B}"/>
              </a:ext>
            </a:extLst>
          </p:cNvPr>
          <p:cNvSpPr txBox="1">
            <a:spLocks/>
          </p:cNvSpPr>
          <p:nvPr/>
        </p:nvSpPr>
        <p:spPr>
          <a:xfrm>
            <a:off x="370136" y="912731"/>
            <a:ext cx="6104786" cy="5596036"/>
          </a:xfrm>
          <a:prstGeom prst="rect">
            <a:avLst/>
          </a:prstGeom>
        </p:spPr>
        <p:txBody>
          <a:bodyPr lIns="91440" tIns="45720" rIns="91440" bIns="45720" anchor="t"/>
          <a:lstStyle>
            <a:lvl1pPr marL="228600" indent="-228600" algn="l" defTabSz="914400" rtl="0" eaLnBrk="1" latinLnBrk="0" hangingPunct="1">
              <a:lnSpc>
                <a:spcPct val="108000"/>
              </a:lnSpc>
              <a:spcBef>
                <a:spcPts val="1000"/>
              </a:spcBef>
              <a:spcAft>
                <a:spcPts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8000"/>
              </a:lnSpc>
              <a:spcBef>
                <a:spcPts val="5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8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8000"/>
              </a:lnSpc>
              <a:spcBef>
                <a:spcPts val="500"/>
              </a:spcBef>
              <a:spcAft>
                <a:spcPts val="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8000"/>
              </a:lnSpc>
              <a:spcBef>
                <a:spcPts val="500"/>
              </a:spcBef>
              <a:spcAft>
                <a:spcPts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300"/>
              </a:spcAft>
            </a:pPr>
            <a:r>
              <a:rPr lang="en-US" sz="2000" dirty="0">
                <a:ea typeface="+mn-lt"/>
                <a:cs typeface="+mn-lt"/>
              </a:rPr>
              <a:t>PROTECT (Promoting Resilient Operations for Transformative, Efficient, and Cost-Saving Transportation)</a:t>
            </a:r>
          </a:p>
          <a:p>
            <a:pPr lvl="1">
              <a:lnSpc>
                <a:spcPct val="100000"/>
              </a:lnSpc>
              <a:spcBef>
                <a:spcPts val="0"/>
              </a:spcBef>
              <a:spcAft>
                <a:spcPts val="300"/>
              </a:spcAft>
              <a:buFont typeface="Arial,Sans-Serif" panose="020B0604020202020204" pitchFamily="34" charset="0"/>
            </a:pPr>
            <a:r>
              <a:rPr lang="en-US" sz="1800" dirty="0">
                <a:ea typeface="+mn-lt"/>
                <a:cs typeface="+mn-lt"/>
              </a:rPr>
              <a:t>To plan for and strengthen surface transportation to be more resilient to natural hazards.</a:t>
            </a:r>
          </a:p>
          <a:p>
            <a:pPr lvl="1">
              <a:lnSpc>
                <a:spcPct val="100000"/>
              </a:lnSpc>
              <a:spcBef>
                <a:spcPts val="0"/>
              </a:spcBef>
              <a:spcAft>
                <a:spcPts val="300"/>
              </a:spcAft>
              <a:buFont typeface="Arial,Sans-Serif" panose="020B0604020202020204" pitchFamily="34" charset="0"/>
            </a:pPr>
            <a:r>
              <a:rPr lang="en-US" sz="1800" dirty="0">
                <a:ea typeface="+mn-lt"/>
                <a:cs typeface="+mn-lt"/>
              </a:rPr>
              <a:t>Planning, Resilience Improvement, and Community Resilience and Evacuation Routes grants available</a:t>
            </a:r>
          </a:p>
          <a:p>
            <a:pPr>
              <a:lnSpc>
                <a:spcPct val="100000"/>
              </a:lnSpc>
              <a:spcBef>
                <a:spcPts val="0"/>
              </a:spcBef>
              <a:spcAft>
                <a:spcPts val="300"/>
              </a:spcAft>
            </a:pPr>
            <a:r>
              <a:rPr lang="en-US" sz="2000" dirty="0">
                <a:cs typeface="Segoe UI"/>
              </a:rPr>
              <a:t>FY22/23 South Carolina Award</a:t>
            </a:r>
          </a:p>
          <a:p>
            <a:pPr lvl="1">
              <a:lnSpc>
                <a:spcPct val="100000"/>
              </a:lnSpc>
              <a:spcBef>
                <a:spcPts val="0"/>
              </a:spcBef>
              <a:spcAft>
                <a:spcPts val="300"/>
              </a:spcAft>
            </a:pPr>
            <a:r>
              <a:rPr lang="en-US" sz="1800" dirty="0">
                <a:ea typeface="+mn-lt"/>
                <a:cs typeface="Segoe UI"/>
              </a:rPr>
              <a:t>Lowcountry Transportation Resilience Improvement Plan, $352,338</a:t>
            </a:r>
          </a:p>
          <a:p>
            <a:pPr lvl="1">
              <a:lnSpc>
                <a:spcPct val="100000"/>
              </a:lnSpc>
              <a:spcBef>
                <a:spcPts val="0"/>
              </a:spcBef>
              <a:spcAft>
                <a:spcPts val="300"/>
              </a:spcAft>
            </a:pPr>
            <a:r>
              <a:rPr lang="en-US" sz="1800" dirty="0">
                <a:ea typeface="+mn-lt"/>
                <a:cs typeface="Segoe UI"/>
              </a:rPr>
              <a:t>Lowcountry COG will create a Resilience Improvement Plan that focuses on flooding and erosion of roadways due to hurricanes, storm surges, high tides, and rising sea levels. The plan will identify priority projects aimed at improving the region’s ability to respond to extreme weather events and natural disasters and to be prepared for changing conditions.</a:t>
            </a:r>
          </a:p>
          <a:p>
            <a:pPr>
              <a:lnSpc>
                <a:spcPct val="100000"/>
              </a:lnSpc>
              <a:spcBef>
                <a:spcPts val="0"/>
              </a:spcBef>
              <a:spcAft>
                <a:spcPts val="300"/>
              </a:spcAft>
            </a:pPr>
            <a:r>
              <a:rPr lang="en-US" sz="2000" dirty="0">
                <a:ea typeface="+mn-lt"/>
                <a:cs typeface="+mn-lt"/>
              </a:rPr>
              <a:t>FY24 NOFO anticipating to be released summer 2024</a:t>
            </a:r>
          </a:p>
        </p:txBody>
      </p:sp>
      <p:pic>
        <p:nvPicPr>
          <p:cNvPr id="10" name="Picture 9" descr="Qr code&#10;&#10;Description automatically generated">
            <a:extLst>
              <a:ext uri="{FF2B5EF4-FFF2-40B4-BE49-F238E27FC236}">
                <a16:creationId xmlns:a16="http://schemas.microsoft.com/office/drawing/2014/main" id="{2B93103C-331C-D128-BDA7-3811ECC40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3566" y="-17259"/>
            <a:ext cx="942280" cy="942280"/>
          </a:xfrm>
          <a:prstGeom prst="rect">
            <a:avLst/>
          </a:prstGeom>
        </p:spPr>
      </p:pic>
      <p:pic>
        <p:nvPicPr>
          <p:cNvPr id="3" name="Picture 2" descr="Map of the United States showing the number of grant recipients for each state. The number of recipients is show in Table 1, below.">
            <a:extLst>
              <a:ext uri="{FF2B5EF4-FFF2-40B4-BE49-F238E27FC236}">
                <a16:creationId xmlns:a16="http://schemas.microsoft.com/office/drawing/2014/main" id="{5DD90FB5-C06C-B044-F793-7C68D2660AB5}"/>
              </a:ext>
            </a:extLst>
          </p:cNvPr>
          <p:cNvPicPr>
            <a:picLocks noChangeAspect="1"/>
          </p:cNvPicPr>
          <p:nvPr/>
        </p:nvPicPr>
        <p:blipFill>
          <a:blip r:embed="rId4"/>
          <a:stretch>
            <a:fillRect/>
          </a:stretch>
        </p:blipFill>
        <p:spPr>
          <a:xfrm>
            <a:off x="6457513" y="1918325"/>
            <a:ext cx="5580616" cy="3233089"/>
          </a:xfrm>
          <a:prstGeom prst="rect">
            <a:avLst/>
          </a:prstGeom>
        </p:spPr>
      </p:pic>
    </p:spTree>
    <p:extLst>
      <p:ext uri="{BB962C8B-B14F-4D97-AF65-F5344CB8AC3E}">
        <p14:creationId xmlns:p14="http://schemas.microsoft.com/office/powerpoint/2010/main" val="3404329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70A81-E65D-9781-FC33-976BE497B4CB}"/>
              </a:ext>
            </a:extLst>
          </p:cNvPr>
          <p:cNvSpPr>
            <a:spLocks noGrp="1"/>
          </p:cNvSpPr>
          <p:nvPr>
            <p:ph type="title"/>
          </p:nvPr>
        </p:nvSpPr>
        <p:spPr>
          <a:xfrm>
            <a:off x="838199" y="141767"/>
            <a:ext cx="6898241" cy="488445"/>
          </a:xfrm>
        </p:spPr>
        <p:txBody>
          <a:bodyPr/>
          <a:lstStyle/>
          <a:p>
            <a:r>
              <a:rPr lang="en-US" sz="2800"/>
              <a:t>Active Transportation Infrastructure Investment Program</a:t>
            </a:r>
          </a:p>
        </p:txBody>
      </p:sp>
      <p:pic>
        <p:nvPicPr>
          <p:cNvPr id="5" name="Picture 4" descr="Qr code&#10;&#10;Description automatically generated">
            <a:extLst>
              <a:ext uri="{FF2B5EF4-FFF2-40B4-BE49-F238E27FC236}">
                <a16:creationId xmlns:a16="http://schemas.microsoft.com/office/drawing/2014/main" id="{ED06F309-CD55-6033-F4D4-450DA4B9A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2820" y="-33408"/>
            <a:ext cx="999180" cy="999180"/>
          </a:xfrm>
          <a:prstGeom prst="rect">
            <a:avLst/>
          </a:prstGeom>
        </p:spPr>
      </p:pic>
      <p:sp>
        <p:nvSpPr>
          <p:cNvPr id="6" name="Content Placeholder 2">
            <a:extLst>
              <a:ext uri="{FF2B5EF4-FFF2-40B4-BE49-F238E27FC236}">
                <a16:creationId xmlns:a16="http://schemas.microsoft.com/office/drawing/2014/main" id="{B4CCE71E-6661-A8CD-D418-84105D1665EF}"/>
              </a:ext>
            </a:extLst>
          </p:cNvPr>
          <p:cNvSpPr txBox="1">
            <a:spLocks/>
          </p:cNvSpPr>
          <p:nvPr/>
        </p:nvSpPr>
        <p:spPr>
          <a:xfrm>
            <a:off x="370135" y="974182"/>
            <a:ext cx="7257520" cy="4269150"/>
          </a:xfrm>
          <a:prstGeom prst="rect">
            <a:avLst/>
          </a:prstGeom>
        </p:spPr>
        <p:txBody>
          <a:bodyPr lIns="91440" tIns="45720" rIns="91440" bIns="45720" anchor="t"/>
          <a:lstStyle>
            <a:lvl1pPr marL="228600" indent="-228600" algn="l" defTabSz="914400" rtl="0" eaLnBrk="1" latinLnBrk="0" hangingPunct="1">
              <a:lnSpc>
                <a:spcPct val="108000"/>
              </a:lnSpc>
              <a:spcBef>
                <a:spcPts val="1000"/>
              </a:spcBef>
              <a:spcAft>
                <a:spcPts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8000"/>
              </a:lnSpc>
              <a:spcBef>
                <a:spcPts val="5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8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8000"/>
              </a:lnSpc>
              <a:spcBef>
                <a:spcPts val="500"/>
              </a:spcBef>
              <a:spcAft>
                <a:spcPts val="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8000"/>
              </a:lnSpc>
              <a:spcBef>
                <a:spcPts val="500"/>
              </a:spcBef>
              <a:spcAft>
                <a:spcPts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300"/>
              </a:spcAft>
            </a:pPr>
            <a:r>
              <a:rPr lang="en-US" sz="2000" dirty="0">
                <a:cs typeface="Segoe UI"/>
              </a:rPr>
              <a:t>The Active Transportation Infrastructure Investment Program (ATIIP) is a new competitive grant program to construct projects to provide safe and connected active transportation facilities in active transportation networks or active transportation spines.</a:t>
            </a:r>
          </a:p>
          <a:p>
            <a:pPr>
              <a:lnSpc>
                <a:spcPct val="100000"/>
              </a:lnSpc>
              <a:spcBef>
                <a:spcPts val="0"/>
              </a:spcBef>
              <a:spcAft>
                <a:spcPts val="300"/>
              </a:spcAft>
            </a:pPr>
            <a:r>
              <a:rPr lang="en-US" sz="2000" dirty="0">
                <a:cs typeface="Segoe UI"/>
              </a:rPr>
              <a:t>ATIIP will award two types of grants: Planning and Design grants and Construction grants</a:t>
            </a:r>
          </a:p>
          <a:p>
            <a:pPr>
              <a:lnSpc>
                <a:spcPct val="100000"/>
              </a:lnSpc>
              <a:spcBef>
                <a:spcPts val="0"/>
              </a:spcBef>
              <a:spcAft>
                <a:spcPts val="300"/>
              </a:spcAft>
            </a:pPr>
            <a:r>
              <a:rPr lang="en-US" sz="2000" dirty="0">
                <a:cs typeface="Segoe UI"/>
              </a:rPr>
              <a:t>Both types of grants can go towards active transportation networks and active transportation spines</a:t>
            </a:r>
          </a:p>
          <a:p>
            <a:pPr lvl="1">
              <a:lnSpc>
                <a:spcPct val="100000"/>
              </a:lnSpc>
              <a:spcBef>
                <a:spcPts val="0"/>
              </a:spcBef>
              <a:spcAft>
                <a:spcPts val="300"/>
              </a:spcAft>
            </a:pPr>
            <a:r>
              <a:rPr lang="en-US" sz="1800" dirty="0">
                <a:cs typeface="Segoe UI"/>
              </a:rPr>
              <a:t>Active transportation networks connect between destinations within a community or metropolitan region, including schools, businesses, recreation areas, medical facilities, etc.</a:t>
            </a:r>
          </a:p>
          <a:p>
            <a:pPr lvl="1">
              <a:lnSpc>
                <a:spcPct val="100000"/>
              </a:lnSpc>
              <a:spcBef>
                <a:spcPts val="0"/>
              </a:spcBef>
              <a:spcAft>
                <a:spcPts val="300"/>
              </a:spcAft>
            </a:pPr>
            <a:r>
              <a:rPr lang="en-US" sz="1800" dirty="0">
                <a:cs typeface="Segoe UI"/>
              </a:rPr>
              <a:t>Active transportation spines connect between communities, metropolitan regions, or states</a:t>
            </a:r>
          </a:p>
          <a:p>
            <a:pPr>
              <a:lnSpc>
                <a:spcPct val="100000"/>
              </a:lnSpc>
              <a:spcBef>
                <a:spcPts val="0"/>
              </a:spcBef>
              <a:spcAft>
                <a:spcPts val="300"/>
              </a:spcAft>
            </a:pPr>
            <a:r>
              <a:rPr lang="en-US" sz="2000" dirty="0">
                <a:cs typeface="Segoe UI"/>
              </a:rPr>
              <a:t>FY23 NOFO closed on July 17, 2024—Prepare now for the next round of applications!</a:t>
            </a:r>
          </a:p>
          <a:p>
            <a:pPr>
              <a:lnSpc>
                <a:spcPct val="100000"/>
              </a:lnSpc>
              <a:spcBef>
                <a:spcPts val="0"/>
              </a:spcBef>
              <a:spcAft>
                <a:spcPts val="300"/>
              </a:spcAft>
            </a:pPr>
            <a:r>
              <a:rPr lang="en-US" sz="2000" dirty="0">
                <a:cs typeface="Segoe UI"/>
              </a:rPr>
              <a:t>80/20 cost share maximum, unless the eligible project will be serving communities with a poverty rate of 40%+ in which case, the Secretary may increase the federal cost share up to 100%</a:t>
            </a:r>
          </a:p>
          <a:p>
            <a:pPr>
              <a:lnSpc>
                <a:spcPct val="100000"/>
              </a:lnSpc>
              <a:spcBef>
                <a:spcPts val="0"/>
              </a:spcBef>
              <a:spcAft>
                <a:spcPts val="300"/>
              </a:spcAft>
            </a:pPr>
            <a:endParaRPr lang="en-US" sz="2000">
              <a:cs typeface="Segoe UI"/>
            </a:endParaRPr>
          </a:p>
          <a:p>
            <a:pPr>
              <a:lnSpc>
                <a:spcPct val="100000"/>
              </a:lnSpc>
              <a:spcBef>
                <a:spcPts val="0"/>
              </a:spcBef>
              <a:spcAft>
                <a:spcPts val="300"/>
              </a:spcAft>
            </a:pPr>
            <a:endParaRPr lang="en-US" sz="2000">
              <a:cs typeface="Segoe UI"/>
            </a:endParaRPr>
          </a:p>
        </p:txBody>
      </p:sp>
      <p:pic>
        <p:nvPicPr>
          <p:cNvPr id="3" name="Picture 2">
            <a:extLst>
              <a:ext uri="{FF2B5EF4-FFF2-40B4-BE49-F238E27FC236}">
                <a16:creationId xmlns:a16="http://schemas.microsoft.com/office/drawing/2014/main" id="{48AC3E40-67CA-DA2B-D707-12F4F7DCE50E}"/>
              </a:ext>
            </a:extLst>
          </p:cNvPr>
          <p:cNvPicPr>
            <a:picLocks noChangeAspect="1"/>
          </p:cNvPicPr>
          <p:nvPr/>
        </p:nvPicPr>
        <p:blipFill rotWithShape="1">
          <a:blip r:embed="rId4"/>
          <a:srcRect l="72782" t="25806" r="3001" b="17563"/>
          <a:stretch/>
        </p:blipFill>
        <p:spPr>
          <a:xfrm>
            <a:off x="7865807" y="2107790"/>
            <a:ext cx="4095477" cy="2642422"/>
          </a:xfrm>
          <a:prstGeom prst="rect">
            <a:avLst/>
          </a:prstGeom>
        </p:spPr>
      </p:pic>
    </p:spTree>
    <p:extLst>
      <p:ext uri="{BB962C8B-B14F-4D97-AF65-F5344CB8AC3E}">
        <p14:creationId xmlns:p14="http://schemas.microsoft.com/office/powerpoint/2010/main" val="1597815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1F025388-1281-8F2E-D63A-9522795F3F52}"/>
              </a:ext>
            </a:extLst>
          </p:cNvPr>
          <p:cNvSpPr>
            <a:spLocks noGrp="1"/>
          </p:cNvSpPr>
          <p:nvPr>
            <p:ph type="title"/>
          </p:nvPr>
        </p:nvSpPr>
        <p:spPr>
          <a:xfrm>
            <a:off x="371475" y="260351"/>
            <a:ext cx="11520487" cy="758824"/>
          </a:xfrm>
        </p:spPr>
        <p:txBody>
          <a:bodyPr anchor="ctr">
            <a:normAutofit/>
          </a:bodyPr>
          <a:lstStyle/>
          <a:p>
            <a:r>
              <a:rPr lang="en-US"/>
              <a:t>What is the TCN?</a:t>
            </a:r>
          </a:p>
        </p:txBody>
      </p:sp>
      <p:sp>
        <p:nvSpPr>
          <p:cNvPr id="43" name="Content Placeholder 42">
            <a:extLst>
              <a:ext uri="{FF2B5EF4-FFF2-40B4-BE49-F238E27FC236}">
                <a16:creationId xmlns:a16="http://schemas.microsoft.com/office/drawing/2014/main" id="{CE6E7DA0-F08B-B300-6AB2-B3568EF2BC4B}"/>
              </a:ext>
            </a:extLst>
          </p:cNvPr>
          <p:cNvSpPr>
            <a:spLocks noGrp="1"/>
          </p:cNvSpPr>
          <p:nvPr>
            <p:ph idx="1"/>
          </p:nvPr>
        </p:nvSpPr>
        <p:spPr>
          <a:xfrm>
            <a:off x="371474" y="1233488"/>
            <a:ext cx="7940525" cy="4943475"/>
          </a:xfrm>
        </p:spPr>
        <p:txBody>
          <a:bodyPr vert="horz" lIns="91440" tIns="45720" rIns="91440" bIns="45720" rtlCol="0" anchor="t">
            <a:normAutofit/>
          </a:bodyPr>
          <a:lstStyle/>
          <a:p>
            <a:pPr marL="0" indent="0">
              <a:buNone/>
            </a:pPr>
            <a:r>
              <a:rPr lang="en-US" dirty="0"/>
              <a:t>The Thriving Communities Network (TCN) is a federal interagency effort that coordinates place-based technical assistance (TA) and capacity-building resources for urban, rural, and Tribal communities experiencing a history of economic distress and systemic disinvestment.</a:t>
            </a:r>
          </a:p>
          <a:p>
            <a:pPr marL="0" indent="0">
              <a:buNone/>
            </a:pPr>
            <a:endParaRPr lang="en-US" dirty="0"/>
          </a:p>
          <a:p>
            <a:pPr marL="0" indent="0">
              <a:buNone/>
            </a:pPr>
            <a:r>
              <a:rPr lang="en-US" dirty="0"/>
              <a:t>These federal resources include grant and financial management support, </a:t>
            </a:r>
            <a:br>
              <a:rPr lang="en-US" dirty="0"/>
            </a:br>
            <a:r>
              <a:rPr lang="en-US" dirty="0"/>
              <a:t>pre-development assistance, community engagement, planning, and project delivery support.</a:t>
            </a:r>
          </a:p>
        </p:txBody>
      </p:sp>
      <p:sp>
        <p:nvSpPr>
          <p:cNvPr id="4" name="Slide Number Placeholder 3">
            <a:extLst>
              <a:ext uri="{FF2B5EF4-FFF2-40B4-BE49-F238E27FC236}">
                <a16:creationId xmlns:a16="http://schemas.microsoft.com/office/drawing/2014/main" id="{068D3656-283D-3488-879F-6F9E168DA714}"/>
              </a:ext>
            </a:extLst>
          </p:cNvPr>
          <p:cNvSpPr>
            <a:spLocks noGrp="1"/>
          </p:cNvSpPr>
          <p:nvPr>
            <p:ph type="sldNum" sz="quarter" idx="12"/>
          </p:nvPr>
        </p:nvSpPr>
        <p:spPr>
          <a:xfrm>
            <a:off x="11518900" y="6581978"/>
            <a:ext cx="373062" cy="206104"/>
          </a:xfrm>
        </p:spPr>
        <p:txBody>
          <a:bodyPr anchor="ctr">
            <a:normAutofit/>
          </a:bodyPr>
          <a:lstStyle/>
          <a:p>
            <a:pPr>
              <a:lnSpc>
                <a:spcPct val="90000"/>
              </a:lnSpc>
              <a:spcAft>
                <a:spcPts val="600"/>
              </a:spcAft>
            </a:pPr>
            <a:fld id="{03DC2DEF-D2FE-4B45-ABA4-9F153FD1C98A}" type="slidenum">
              <a:rPr lang="en-US" sz="800" smtClean="0"/>
              <a:pPr>
                <a:lnSpc>
                  <a:spcPct val="90000"/>
                </a:lnSpc>
                <a:spcAft>
                  <a:spcPts val="600"/>
                </a:spcAft>
              </a:pPr>
              <a:t>2</a:t>
            </a:fld>
            <a:endParaRPr lang="en-US" sz="800"/>
          </a:p>
        </p:txBody>
      </p:sp>
      <p:pic>
        <p:nvPicPr>
          <p:cNvPr id="2" name="Picture 1">
            <a:extLst>
              <a:ext uri="{FF2B5EF4-FFF2-40B4-BE49-F238E27FC236}">
                <a16:creationId xmlns:a16="http://schemas.microsoft.com/office/drawing/2014/main" id="{902B8423-9D75-5B67-8BA5-35C86500A286}"/>
              </a:ext>
            </a:extLst>
          </p:cNvPr>
          <p:cNvPicPr>
            <a:picLocks noChangeAspect="1"/>
          </p:cNvPicPr>
          <p:nvPr/>
        </p:nvPicPr>
        <p:blipFill>
          <a:blip r:embed="rId3"/>
          <a:stretch>
            <a:fillRect/>
          </a:stretch>
        </p:blipFill>
        <p:spPr>
          <a:xfrm>
            <a:off x="8497196" y="1020792"/>
            <a:ext cx="3694627" cy="4471359"/>
          </a:xfrm>
          <a:prstGeom prst="rect">
            <a:avLst/>
          </a:prstGeom>
        </p:spPr>
      </p:pic>
    </p:spTree>
    <p:extLst>
      <p:ext uri="{BB962C8B-B14F-4D97-AF65-F5344CB8AC3E}">
        <p14:creationId xmlns:p14="http://schemas.microsoft.com/office/powerpoint/2010/main" val="1568685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387A2-DCEF-95E1-C4C0-2E17308DA0D5}"/>
              </a:ext>
            </a:extLst>
          </p:cNvPr>
          <p:cNvSpPr>
            <a:spLocks noGrp="1"/>
          </p:cNvSpPr>
          <p:nvPr>
            <p:ph type="title"/>
          </p:nvPr>
        </p:nvSpPr>
        <p:spPr>
          <a:xfrm>
            <a:off x="652585" y="141767"/>
            <a:ext cx="7859525" cy="488445"/>
          </a:xfrm>
        </p:spPr>
        <p:txBody>
          <a:bodyPr/>
          <a:lstStyle/>
          <a:p>
            <a:r>
              <a:rPr lang="en-US" sz="3200" dirty="0">
                <a:cs typeface="Times"/>
              </a:rPr>
              <a:t>Railroad Crossing Elimination (RCE) Program</a:t>
            </a:r>
            <a:endParaRPr lang="en-US" sz="3200" dirty="0"/>
          </a:p>
        </p:txBody>
      </p:sp>
      <p:sp>
        <p:nvSpPr>
          <p:cNvPr id="3" name="Slide Number Placeholder 2">
            <a:extLst>
              <a:ext uri="{FF2B5EF4-FFF2-40B4-BE49-F238E27FC236}">
                <a16:creationId xmlns:a16="http://schemas.microsoft.com/office/drawing/2014/main" id="{4BD93CB6-67E9-A11D-4DE7-16E1BE19DC3C}"/>
              </a:ext>
            </a:extLst>
          </p:cNvPr>
          <p:cNvSpPr>
            <a:spLocks noGrp="1"/>
          </p:cNvSpPr>
          <p:nvPr>
            <p:ph type="sldNum" sz="quarter" idx="4"/>
          </p:nvPr>
        </p:nvSpPr>
        <p:spPr/>
        <p:txBody>
          <a:bodyPr/>
          <a:lstStyle/>
          <a:p>
            <a:fld id="{6536BDB8-E27B-402F-8C8D-B29426C82570}" type="slidenum">
              <a:rPr lang="en-US" smtClean="0"/>
              <a:pPr/>
              <a:t>20</a:t>
            </a:fld>
            <a:endParaRPr lang="en-US"/>
          </a:p>
        </p:txBody>
      </p:sp>
      <p:sp>
        <p:nvSpPr>
          <p:cNvPr id="4" name="Text Placeholder 5">
            <a:extLst>
              <a:ext uri="{FF2B5EF4-FFF2-40B4-BE49-F238E27FC236}">
                <a16:creationId xmlns:a16="http://schemas.microsoft.com/office/drawing/2014/main" id="{36090EF7-C612-50C9-211E-3826CA80E73E}"/>
              </a:ext>
            </a:extLst>
          </p:cNvPr>
          <p:cNvSpPr>
            <a:spLocks noGrp="1"/>
          </p:cNvSpPr>
          <p:nvPr/>
        </p:nvSpPr>
        <p:spPr>
          <a:xfrm>
            <a:off x="355171" y="1060203"/>
            <a:ext cx="11372311" cy="2941171"/>
          </a:xfrm>
          <a:prstGeom prst="rect">
            <a:avLst/>
          </a:prstGeom>
        </p:spPr>
        <p:txBody>
          <a:bodyPr vert="horz" lIns="0" tIns="0" rIns="0" bIns="0" rtlCol="0" anchor="t">
            <a:noAutofit/>
          </a:bodyPr>
          <a:lstStyle>
            <a:lvl1pPr marL="0" indent="0" algn="l" defTabSz="914377" rtl="0" eaLnBrk="1" latinLnBrk="0" hangingPunct="1">
              <a:lnSpc>
                <a:spcPct val="90000"/>
              </a:lnSpc>
              <a:spcBef>
                <a:spcPts val="1000"/>
              </a:spcBef>
              <a:buFont typeface="Arial" panose="020B0604020202020204" pitchFamily="34" charset="0"/>
              <a:buNone/>
              <a:defRPr sz="1800" kern="1200">
                <a:solidFill>
                  <a:srgbClr val="083A64"/>
                </a:solidFill>
                <a:latin typeface="+mn-lt"/>
                <a:ea typeface="+mn-ea"/>
                <a:cs typeface="+mn-cs"/>
              </a:defRPr>
            </a:lvl1pPr>
            <a:lvl2pPr marL="266693" indent="0" algn="l" defTabSz="914377" rtl="0" eaLnBrk="1" latinLnBrk="0" hangingPunct="1">
              <a:lnSpc>
                <a:spcPct val="90000"/>
              </a:lnSpc>
              <a:spcBef>
                <a:spcPts val="500"/>
              </a:spcBef>
              <a:buFont typeface="Arial" panose="020B0604020202020204" pitchFamily="34" charset="0"/>
              <a:buNone/>
              <a:defRPr sz="1600" kern="1200">
                <a:solidFill>
                  <a:srgbClr val="083A64"/>
                </a:solidFill>
                <a:latin typeface="+mn-lt"/>
                <a:ea typeface="+mn-ea"/>
                <a:cs typeface="+mn-cs"/>
              </a:defRPr>
            </a:lvl2pPr>
            <a:lvl3pPr marL="542912" indent="0" algn="l" defTabSz="914377" rtl="0" eaLnBrk="1" latinLnBrk="0" hangingPunct="1">
              <a:lnSpc>
                <a:spcPct val="90000"/>
              </a:lnSpc>
              <a:spcBef>
                <a:spcPts val="500"/>
              </a:spcBef>
              <a:buFont typeface="Arial" panose="020B0604020202020204" pitchFamily="34" charset="0"/>
              <a:buNone/>
              <a:defRPr sz="1400" kern="1200">
                <a:solidFill>
                  <a:srgbClr val="083A64"/>
                </a:solidFill>
                <a:latin typeface="+mn-lt"/>
                <a:ea typeface="+mn-ea"/>
                <a:cs typeface="+mn-cs"/>
              </a:defRPr>
            </a:lvl3pPr>
            <a:lvl4pPr marL="809605" indent="0" algn="l" defTabSz="914377" rtl="0" eaLnBrk="1" latinLnBrk="0" hangingPunct="1">
              <a:lnSpc>
                <a:spcPct val="90000"/>
              </a:lnSpc>
              <a:spcBef>
                <a:spcPts val="500"/>
              </a:spcBef>
              <a:buFont typeface="Arial" panose="020B0604020202020204" pitchFamily="34" charset="0"/>
              <a:buNone/>
              <a:defRPr sz="1400" kern="1200">
                <a:solidFill>
                  <a:srgbClr val="083A64"/>
                </a:solidFill>
                <a:latin typeface="+mn-lt"/>
                <a:ea typeface="+mn-ea"/>
                <a:cs typeface="+mn-cs"/>
              </a:defRPr>
            </a:lvl4pPr>
            <a:lvl5pPr marL="1076298" indent="0" algn="l" defTabSz="914377" rtl="0" eaLnBrk="1" latinLnBrk="0" hangingPunct="1">
              <a:lnSpc>
                <a:spcPct val="90000"/>
              </a:lnSpc>
              <a:spcBef>
                <a:spcPts val="500"/>
              </a:spcBef>
              <a:buFont typeface="Arial" panose="020B0604020202020204" pitchFamily="34" charset="0"/>
              <a:buNone/>
              <a:defRPr sz="1400" kern="1200">
                <a:solidFill>
                  <a:srgbClr val="083A64"/>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200"/>
              </a:spcBef>
              <a:buChar char="•"/>
            </a:pPr>
            <a:r>
              <a:rPr lang="en-US" sz="2000" i="0" dirty="0">
                <a:solidFill>
                  <a:srgbClr val="212529"/>
                </a:solidFill>
                <a:effectLst/>
              </a:rPr>
              <a:t>The Railroad Crossing Elimination (RCE) Grant Program funds safety-focused highway-rail or pathway-rail grade improvement, relocation, and installation projects.</a:t>
            </a:r>
            <a:endParaRPr lang="en-US" sz="2000">
              <a:cs typeface="Calibri" panose="020F0502020204030204"/>
            </a:endParaRPr>
          </a:p>
          <a:p>
            <a:pPr marL="551815" lvl="1" indent="-285750">
              <a:lnSpc>
                <a:spcPct val="100000"/>
              </a:lnSpc>
              <a:spcBef>
                <a:spcPts val="200"/>
              </a:spcBef>
              <a:buChar char="•"/>
            </a:pPr>
            <a:r>
              <a:rPr lang="en-US" sz="2000" dirty="0">
                <a:solidFill>
                  <a:srgbClr val="212529"/>
                </a:solidFill>
                <a:cs typeface="Calibri"/>
              </a:rPr>
              <a:t>Awarded more than $570 million in funding to projects in 32 states for FY22</a:t>
            </a:r>
          </a:p>
          <a:p>
            <a:pPr marL="285750" indent="-285750">
              <a:lnSpc>
                <a:spcPct val="100000"/>
              </a:lnSpc>
              <a:spcBef>
                <a:spcPts val="200"/>
              </a:spcBef>
              <a:buChar char="•"/>
            </a:pPr>
            <a:r>
              <a:rPr lang="en-US" sz="2000" dirty="0">
                <a:solidFill>
                  <a:srgbClr val="212529"/>
                </a:solidFill>
                <a:cs typeface="Calibri"/>
              </a:rPr>
              <a:t>Eligible Activities</a:t>
            </a:r>
          </a:p>
          <a:p>
            <a:pPr marL="551815" lvl="1" indent="-285750">
              <a:lnSpc>
                <a:spcPct val="100000"/>
              </a:lnSpc>
              <a:spcBef>
                <a:spcPts val="200"/>
              </a:spcBef>
              <a:buChar char="•"/>
            </a:pPr>
            <a:r>
              <a:rPr lang="en-US" sz="2000" dirty="0">
                <a:solidFill>
                  <a:srgbClr val="212529"/>
                </a:solidFill>
                <a:cs typeface="Calibri"/>
              </a:rPr>
              <a:t>Grade separation or closure that may use a bridge, embankment, tunnel, or combination thereof</a:t>
            </a:r>
          </a:p>
          <a:p>
            <a:pPr marL="551815" lvl="1" indent="-285750">
              <a:lnSpc>
                <a:spcPct val="100000"/>
              </a:lnSpc>
              <a:spcBef>
                <a:spcPts val="200"/>
              </a:spcBef>
              <a:buChar char="•"/>
            </a:pPr>
            <a:r>
              <a:rPr lang="en-US" sz="2000" dirty="0">
                <a:solidFill>
                  <a:srgbClr val="212529"/>
                </a:solidFill>
                <a:cs typeface="Calibri"/>
              </a:rPr>
              <a:t>Track relocation projects</a:t>
            </a:r>
          </a:p>
          <a:p>
            <a:pPr marL="551815" lvl="1" indent="-285750">
              <a:lnSpc>
                <a:spcPct val="100000"/>
              </a:lnSpc>
              <a:spcBef>
                <a:spcPts val="200"/>
              </a:spcBef>
              <a:buChar char="•"/>
            </a:pPr>
            <a:r>
              <a:rPr lang="en-US" sz="2000" dirty="0">
                <a:solidFill>
                  <a:srgbClr val="212529"/>
                </a:solidFill>
                <a:cs typeface="Calibri"/>
              </a:rPr>
              <a:t>Safety improvements related to separation, closure, or track relocation projects</a:t>
            </a:r>
          </a:p>
          <a:p>
            <a:pPr marL="551815" lvl="1" indent="-285750">
              <a:lnSpc>
                <a:spcPct val="100000"/>
              </a:lnSpc>
              <a:spcBef>
                <a:spcPts val="200"/>
              </a:spcBef>
              <a:buChar char="•"/>
            </a:pPr>
            <a:r>
              <a:rPr lang="en-US" sz="2000" dirty="0">
                <a:solidFill>
                  <a:srgbClr val="212529"/>
                </a:solidFill>
                <a:cs typeface="Calibri"/>
              </a:rPr>
              <a:t>Planning, environmental review, and design of an eligible project type</a:t>
            </a:r>
          </a:p>
          <a:p>
            <a:pPr marL="285750" indent="-285750">
              <a:lnSpc>
                <a:spcPct val="100000"/>
              </a:lnSpc>
              <a:spcBef>
                <a:spcPts val="200"/>
              </a:spcBef>
              <a:buChar char="•"/>
            </a:pPr>
            <a:r>
              <a:rPr lang="en-US" sz="2000" dirty="0">
                <a:solidFill>
                  <a:srgbClr val="212529"/>
                </a:solidFill>
                <a:cs typeface="Calibri"/>
              </a:rPr>
              <a:t>FY24 NOFO is open now with </a:t>
            </a:r>
            <a:r>
              <a:rPr lang="en-US" sz="2000" dirty="0">
                <a:solidFill>
                  <a:srgbClr val="212529"/>
                </a:solidFill>
                <a:ea typeface="+mn-lt"/>
                <a:cs typeface="+mn-lt"/>
              </a:rPr>
              <a:t>$1,148,809,580 available, applications due September 23, 2024</a:t>
            </a:r>
            <a:endParaRPr lang="en-US" sz="2000" dirty="0">
              <a:solidFill>
                <a:srgbClr val="212529"/>
              </a:solidFill>
              <a:cs typeface="Calibri"/>
            </a:endParaRPr>
          </a:p>
          <a:p>
            <a:endParaRPr lang="en-US" dirty="0">
              <a:solidFill>
                <a:srgbClr val="212529"/>
              </a:solidFill>
              <a:cs typeface="Calibri"/>
            </a:endParaRPr>
          </a:p>
        </p:txBody>
      </p:sp>
      <p:pic>
        <p:nvPicPr>
          <p:cNvPr id="5" name="Picture 4">
            <a:extLst>
              <a:ext uri="{FF2B5EF4-FFF2-40B4-BE49-F238E27FC236}">
                <a16:creationId xmlns:a16="http://schemas.microsoft.com/office/drawing/2014/main" id="{0B1DDD1A-14CC-0BC7-2A3A-4A2EA2F970C0}"/>
              </a:ext>
            </a:extLst>
          </p:cNvPr>
          <p:cNvPicPr>
            <a:picLocks noChangeAspect="1"/>
          </p:cNvPicPr>
          <p:nvPr/>
        </p:nvPicPr>
        <p:blipFill>
          <a:blip r:embed="rId2"/>
          <a:stretch>
            <a:fillRect/>
          </a:stretch>
        </p:blipFill>
        <p:spPr>
          <a:xfrm>
            <a:off x="11250489" y="-3663"/>
            <a:ext cx="945174" cy="945174"/>
          </a:xfrm>
          <a:prstGeom prst="rect">
            <a:avLst/>
          </a:prstGeom>
        </p:spPr>
      </p:pic>
      <p:pic>
        <p:nvPicPr>
          <p:cNvPr id="6" name="Picture 5" descr="BIL funding">
            <a:extLst>
              <a:ext uri="{FF2B5EF4-FFF2-40B4-BE49-F238E27FC236}">
                <a16:creationId xmlns:a16="http://schemas.microsoft.com/office/drawing/2014/main" id="{29417844-998C-6DEB-81D8-D99243BE4A78}"/>
              </a:ext>
            </a:extLst>
          </p:cNvPr>
          <p:cNvPicPr>
            <a:picLocks noChangeAspect="1"/>
          </p:cNvPicPr>
          <p:nvPr/>
        </p:nvPicPr>
        <p:blipFill>
          <a:blip r:embed="rId3"/>
          <a:stretch>
            <a:fillRect/>
          </a:stretch>
        </p:blipFill>
        <p:spPr>
          <a:xfrm>
            <a:off x="2365822" y="4001341"/>
            <a:ext cx="7336750" cy="2922584"/>
          </a:xfrm>
          <a:prstGeom prst="rect">
            <a:avLst/>
          </a:prstGeom>
        </p:spPr>
      </p:pic>
    </p:spTree>
    <p:extLst>
      <p:ext uri="{BB962C8B-B14F-4D97-AF65-F5344CB8AC3E}">
        <p14:creationId xmlns:p14="http://schemas.microsoft.com/office/powerpoint/2010/main" val="312815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1846" y="9190"/>
            <a:ext cx="7878261" cy="822472"/>
          </a:xfrm>
        </p:spPr>
        <p:txBody>
          <a:bodyPr/>
          <a:lstStyle/>
          <a:p>
            <a:r>
              <a:rPr lang="en-US" sz="3200">
                <a:cs typeface="Times"/>
              </a:rPr>
              <a:t>Charging and Fueling Infrastructure (CFI)</a:t>
            </a:r>
            <a:endParaRPr lang="en-US" sz="3200" b="1">
              <a:cs typeface="Times"/>
            </a:endParaRPr>
          </a:p>
        </p:txBody>
      </p:sp>
      <p:sp>
        <p:nvSpPr>
          <p:cNvPr id="5" name="Content Placeholder 4"/>
          <p:cNvSpPr>
            <a:spLocks noGrp="1"/>
          </p:cNvSpPr>
          <p:nvPr>
            <p:ph sz="half" idx="1"/>
          </p:nvPr>
        </p:nvSpPr>
        <p:spPr>
          <a:xfrm>
            <a:off x="403959" y="1106514"/>
            <a:ext cx="5522662" cy="5525367"/>
          </a:xfrm>
        </p:spPr>
        <p:txBody>
          <a:bodyPr vert="horz" lIns="91440" tIns="45720" rIns="91440" bIns="45720" rtlCol="0" anchor="t">
            <a:noAutofit/>
          </a:bodyPr>
          <a:lstStyle/>
          <a:p>
            <a:pPr marL="241300" marR="5080" indent="-229235">
              <a:lnSpc>
                <a:spcPct val="100000"/>
              </a:lnSpc>
              <a:spcBef>
                <a:spcPts val="0"/>
              </a:spcBef>
              <a:buFont typeface="Arial,Sans-Serif" panose="020B0604020202020204" pitchFamily="34" charset="0"/>
            </a:pPr>
            <a:r>
              <a:rPr lang="en-US" sz="2000" dirty="0">
                <a:latin typeface="+mn-lt"/>
                <a:cs typeface="Times"/>
              </a:rPr>
              <a:t>To strategically deploy publicly accessible EV charging and other alternative fueling infrastructure in communities and along designated Alternative Fuel Corridors (AFCs)</a:t>
            </a:r>
            <a:endParaRPr lang="en-US" sz="2000" dirty="0">
              <a:latin typeface="+mn-lt"/>
            </a:endParaRPr>
          </a:p>
          <a:p>
            <a:pPr marL="171450" indent="-171450">
              <a:lnSpc>
                <a:spcPct val="100000"/>
              </a:lnSpc>
              <a:spcBef>
                <a:spcPts val="0"/>
              </a:spcBef>
              <a:buFont typeface="Arial,Sans-Serif" panose="020B0604020202020204" pitchFamily="34" charset="0"/>
            </a:pPr>
            <a:r>
              <a:rPr lang="en-US" sz="2000" dirty="0">
                <a:latin typeface="+mn-lt"/>
                <a:ea typeface="+mj-lt"/>
                <a:cs typeface="+mj-lt"/>
              </a:rPr>
              <a:t>Community Program grants provide funding to projects located on any public road, parking facilities at public buildings, public schools, public parks, or in publicly accessible parking facilities owned/managed by a private entity.</a:t>
            </a:r>
            <a:endParaRPr lang="en-US" sz="2000" dirty="0">
              <a:latin typeface="+mn-lt"/>
              <a:cs typeface="Calibri Light"/>
            </a:endParaRPr>
          </a:p>
          <a:p>
            <a:pPr marL="171450" indent="-171450">
              <a:lnSpc>
                <a:spcPct val="100000"/>
              </a:lnSpc>
              <a:spcBef>
                <a:spcPts val="0"/>
              </a:spcBef>
              <a:buFont typeface="Arial,Sans-Serif" panose="020B0604020202020204" pitchFamily="34" charset="0"/>
            </a:pPr>
            <a:r>
              <a:rPr lang="en-US" sz="2000" dirty="0">
                <a:latin typeface="+mn-lt"/>
                <a:cs typeface="Times"/>
              </a:rPr>
              <a:t>Corridor Program grants provide funding to support the buildout of charging or other alternative fueling infrastructure along designated AFCs.</a:t>
            </a:r>
          </a:p>
          <a:p>
            <a:pPr marL="171450" indent="-171450">
              <a:lnSpc>
                <a:spcPct val="100000"/>
              </a:lnSpc>
              <a:spcBef>
                <a:spcPts val="0"/>
              </a:spcBef>
              <a:buFont typeface="Arial,Sans-Serif" panose="020B0604020202020204" pitchFamily="34" charset="0"/>
            </a:pPr>
            <a:r>
              <a:rPr lang="en-US" sz="2000" dirty="0">
                <a:latin typeface="+mn-lt"/>
                <a:cs typeface="Times"/>
              </a:rPr>
              <a:t>FY24 NOFO is open now with ~$1,300,000,000 available, applications due August 28, 2024</a:t>
            </a:r>
            <a:endParaRPr lang="en-US" sz="2000" dirty="0">
              <a:latin typeface="+mn-lt"/>
            </a:endParaRPr>
          </a:p>
        </p:txBody>
      </p:sp>
      <p:sp>
        <p:nvSpPr>
          <p:cNvPr id="3" name="Slide Number Placeholder 2">
            <a:extLst>
              <a:ext uri="{FF2B5EF4-FFF2-40B4-BE49-F238E27FC236}">
                <a16:creationId xmlns:a16="http://schemas.microsoft.com/office/drawing/2014/main" id="{66C78A7D-8B4C-02AF-2B7C-2081ADD76DE2}"/>
              </a:ext>
            </a:extLst>
          </p:cNvPr>
          <p:cNvSpPr>
            <a:spLocks noGrp="1"/>
          </p:cNvSpPr>
          <p:nvPr>
            <p:ph type="sldNum" sz="quarter" idx="4"/>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B8DCDAE-849F-4278-A3B6-126065245978}" type="slidenum">
              <a:rPr kumimoji="0" lang="en-US" sz="1200" b="0" i="0" u="none" strike="noStrike" kern="0" cap="none" spc="0" normalizeH="0" baseline="0" noProof="0" smtClean="0">
                <a:ln>
                  <a:noFill/>
                </a:ln>
                <a:solidFill>
                  <a:prstClr val="white"/>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21</a:t>
            </a:fld>
            <a:endParaRPr kumimoji="0" lang="en-US" sz="1200" b="0" i="0" u="none" strike="noStrike" kern="0" cap="none" spc="0" normalizeH="0" baseline="0" noProof="0">
              <a:ln>
                <a:noFill/>
              </a:ln>
              <a:solidFill>
                <a:prstClr val="white"/>
              </a:solidFill>
              <a:effectLst/>
              <a:uLnTx/>
              <a:uFillTx/>
            </a:endParaRPr>
          </a:p>
        </p:txBody>
      </p:sp>
      <p:pic>
        <p:nvPicPr>
          <p:cNvPr id="7" name="Picture 6" descr="Qr code&#10;&#10;Description automatically generated">
            <a:extLst>
              <a:ext uri="{FF2B5EF4-FFF2-40B4-BE49-F238E27FC236}">
                <a16:creationId xmlns:a16="http://schemas.microsoft.com/office/drawing/2014/main" id="{B5EFC877-A9E2-2E49-6E40-CA64EDFA0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5706" y="-10409"/>
            <a:ext cx="914535" cy="914535"/>
          </a:xfrm>
          <a:prstGeom prst="rect">
            <a:avLst/>
          </a:prstGeom>
        </p:spPr>
      </p:pic>
      <p:pic>
        <p:nvPicPr>
          <p:cNvPr id="2" name="Picture 1" descr="US Map showing states with CFI Program Grant Recipients. Details in table below">
            <a:extLst>
              <a:ext uri="{FF2B5EF4-FFF2-40B4-BE49-F238E27FC236}">
                <a16:creationId xmlns:a16="http://schemas.microsoft.com/office/drawing/2014/main" id="{5505AA91-09D3-67EC-48CB-75FAE60AE9FC}"/>
              </a:ext>
            </a:extLst>
          </p:cNvPr>
          <p:cNvPicPr>
            <a:picLocks noChangeAspect="1"/>
          </p:cNvPicPr>
          <p:nvPr/>
        </p:nvPicPr>
        <p:blipFill>
          <a:blip r:embed="rId4"/>
          <a:stretch>
            <a:fillRect/>
          </a:stretch>
        </p:blipFill>
        <p:spPr>
          <a:xfrm>
            <a:off x="6235032" y="1428207"/>
            <a:ext cx="5497093" cy="4215477"/>
          </a:xfrm>
          <a:prstGeom prst="rect">
            <a:avLst/>
          </a:prstGeom>
        </p:spPr>
      </p:pic>
    </p:spTree>
    <p:extLst>
      <p:ext uri="{BB962C8B-B14F-4D97-AF65-F5344CB8AC3E}">
        <p14:creationId xmlns:p14="http://schemas.microsoft.com/office/powerpoint/2010/main" val="4200185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10F20-180A-A8C2-22F6-BD438995C97F}"/>
              </a:ext>
            </a:extLst>
          </p:cNvPr>
          <p:cNvSpPr>
            <a:spLocks noGrp="1"/>
          </p:cNvSpPr>
          <p:nvPr>
            <p:ph type="title"/>
          </p:nvPr>
        </p:nvSpPr>
        <p:spPr>
          <a:xfrm>
            <a:off x="838200" y="141767"/>
            <a:ext cx="7104135" cy="488445"/>
          </a:xfrm>
        </p:spPr>
        <p:txBody>
          <a:bodyPr/>
          <a:lstStyle/>
          <a:p>
            <a:r>
              <a:rPr lang="en-US">
                <a:cs typeface="Times"/>
              </a:rPr>
              <a:t>Safe Streets and Roads for All (SS4A)</a:t>
            </a:r>
            <a:endParaRPr lang="en-US"/>
          </a:p>
        </p:txBody>
      </p:sp>
      <p:sp>
        <p:nvSpPr>
          <p:cNvPr id="5" name="TextBox 1">
            <a:extLst>
              <a:ext uri="{FF2B5EF4-FFF2-40B4-BE49-F238E27FC236}">
                <a16:creationId xmlns:a16="http://schemas.microsoft.com/office/drawing/2014/main" id="{9042122D-703A-7591-4626-2493FE2A9E25}"/>
              </a:ext>
            </a:extLst>
          </p:cNvPr>
          <p:cNvSpPr txBox="1"/>
          <p:nvPr/>
        </p:nvSpPr>
        <p:spPr>
          <a:xfrm>
            <a:off x="328131" y="974442"/>
            <a:ext cx="4885657" cy="544764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a:cs typeface="Calibri"/>
              </a:rPr>
              <a:t>Purpose: </a:t>
            </a:r>
            <a:r>
              <a:rPr lang="en-US" sz="2400" dirty="0">
                <a:solidFill>
                  <a:prstClr val="black"/>
                </a:solidFill>
                <a:latin typeface="Calibri"/>
                <a:cs typeface="Calibri"/>
              </a:rPr>
              <a:t>To prevent</a:t>
            </a:r>
            <a:r>
              <a:rPr kumimoji="0" lang="en-US" sz="2400" b="0" i="0" u="none" strike="noStrike" kern="1200" cap="none" spc="0" normalizeH="0" baseline="0" noProof="0" dirty="0">
                <a:ln>
                  <a:noFill/>
                </a:ln>
                <a:solidFill>
                  <a:prstClr val="black"/>
                </a:solidFill>
                <a:effectLst/>
                <a:uLnTx/>
                <a:uFillTx/>
                <a:latin typeface="Calibri"/>
                <a:cs typeface="Calibri"/>
              </a:rPr>
              <a:t> deaths and serious injuries on our roadways.</a:t>
            </a:r>
            <a:endParaRPr lang="en-US" sz="2400" b="0" i="0" u="none" strike="noStrike" kern="1200" cap="none" spc="0" normalizeH="0" baseline="0" noProof="0" dirty="0">
              <a:ln>
                <a:noFill/>
              </a:ln>
              <a:solidFill>
                <a:prstClr val="black"/>
              </a:solidFill>
              <a:effectLst/>
              <a:uLnTx/>
              <a:uFillTx/>
              <a:latin typeface="Calibri"/>
              <a:cs typeface="Calibri"/>
            </a:endParaRPr>
          </a:p>
          <a:p>
            <a:pPr marL="285750" indent="-285750">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a:cs typeface="Calibri"/>
              </a:rPr>
              <a:t>Focus </a:t>
            </a:r>
            <a:r>
              <a:rPr lang="en-US" sz="2400" dirty="0">
                <a:solidFill>
                  <a:prstClr val="black"/>
                </a:solidFill>
                <a:latin typeface="Calibri"/>
                <a:cs typeface="Calibri"/>
              </a:rPr>
              <a:t>is </a:t>
            </a:r>
            <a:r>
              <a:rPr kumimoji="0" lang="en-US" sz="2400" b="0" i="0" u="none" strike="noStrike" kern="1200" cap="none" spc="0" normalizeH="0" baseline="0" noProof="0" dirty="0">
                <a:ln>
                  <a:noFill/>
                </a:ln>
                <a:solidFill>
                  <a:prstClr val="black"/>
                </a:solidFill>
                <a:effectLst/>
                <a:uLnTx/>
                <a:uFillTx/>
                <a:latin typeface="Calibri"/>
                <a:cs typeface="Calibri"/>
              </a:rPr>
              <a:t>on comprehensive safety action planning and implementing those plans</a:t>
            </a:r>
            <a:r>
              <a:rPr lang="en-US" sz="2400" dirty="0">
                <a:solidFill>
                  <a:prstClr val="black"/>
                </a:solidFill>
                <a:latin typeface="Calibri"/>
                <a:cs typeface="Calibri"/>
              </a:rPr>
              <a:t>.</a:t>
            </a:r>
            <a:endParaRPr lang="en-US" sz="2400" b="0" i="0" u="none" strike="noStrike" kern="1200" cap="none" spc="0" normalizeH="0" baseline="0" noProof="0" dirty="0">
              <a:ln>
                <a:noFill/>
              </a:ln>
              <a:solidFill>
                <a:prstClr val="black"/>
              </a:solidFill>
              <a:effectLst/>
              <a:uLnTx/>
              <a:uFillTx/>
              <a:latin typeface="Calibri"/>
              <a:cs typeface="Calibri"/>
            </a:endParaRPr>
          </a:p>
          <a:p>
            <a:pPr marL="285750" indent="-285750">
              <a:buFont typeface="Arial" panose="020B0604020202020204" pitchFamily="34" charset="0"/>
              <a:buChar char="•"/>
              <a:defRPr/>
            </a:pPr>
            <a:r>
              <a:rPr lang="en-US" sz="2400" dirty="0">
                <a:solidFill>
                  <a:prstClr val="black"/>
                </a:solidFill>
                <a:latin typeface="Calibri"/>
                <a:cs typeface="Calibri"/>
              </a:rPr>
              <a:t>Over $1.7 Billion has been awarded to over 1,000 communities in FY22 &amp; FY23</a:t>
            </a:r>
          </a:p>
          <a:p>
            <a:pPr marL="285750" indent="-285750">
              <a:buFont typeface="Arial,Sans-Serif" panose="020B0604020202020204" pitchFamily="34" charset="0"/>
              <a:buChar char="•"/>
              <a:defRPr/>
            </a:pPr>
            <a:r>
              <a:rPr lang="en-US" sz="2400" dirty="0">
                <a:solidFill>
                  <a:prstClr val="black"/>
                </a:solidFill>
                <a:ea typeface="+mn-lt"/>
                <a:cs typeface="+mn-lt"/>
              </a:rPr>
              <a:t>FY24 funding</a:t>
            </a:r>
          </a:p>
          <a:p>
            <a:pPr marL="742950" lvl="1" indent="-285750">
              <a:buFont typeface="Arial,Sans-Serif" panose="020B0604020202020204" pitchFamily="34" charset="0"/>
              <a:buChar char="•"/>
              <a:defRPr/>
            </a:pPr>
            <a:r>
              <a:rPr lang="en-US" sz="2000" b="1" dirty="0">
                <a:solidFill>
                  <a:prstClr val="black"/>
                </a:solidFill>
                <a:ea typeface="+mn-lt"/>
                <a:cs typeface="+mn-lt"/>
              </a:rPr>
              <a:t>August 29, 2024, 5 p.m. (EDT):</a:t>
            </a:r>
            <a:r>
              <a:rPr lang="en-US" sz="2000" dirty="0">
                <a:solidFill>
                  <a:prstClr val="black"/>
                </a:solidFill>
                <a:ea typeface="+mn-lt"/>
                <a:cs typeface="+mn-lt"/>
              </a:rPr>
              <a:t> Deadline #3 for Planning and Demonstration Grants. NOFO closes</a:t>
            </a:r>
            <a:endParaRPr lang="en-US" sz="2000" dirty="0">
              <a:solidFill>
                <a:prstClr val="black"/>
              </a:solidFill>
            </a:endParaRPr>
          </a:p>
          <a:p>
            <a:pPr marL="285750" indent="-285750">
              <a:buFont typeface="Arial" panose="020B0604020202020204" pitchFamily="34" charset="0"/>
              <a:buChar char="•"/>
              <a:defRPr/>
            </a:pPr>
            <a:r>
              <a:rPr lang="en-US" sz="2400" dirty="0">
                <a:solidFill>
                  <a:prstClr val="black"/>
                </a:solidFill>
                <a:latin typeface="Calibri"/>
                <a:cs typeface="Calibri"/>
              </a:rPr>
              <a:t>First round of FY24 funding has been announced—99 communities were awarded $64M</a:t>
            </a:r>
          </a:p>
        </p:txBody>
      </p:sp>
      <p:pic>
        <p:nvPicPr>
          <p:cNvPr id="4" name="Picture 3">
            <a:extLst>
              <a:ext uri="{FF2B5EF4-FFF2-40B4-BE49-F238E27FC236}">
                <a16:creationId xmlns:a16="http://schemas.microsoft.com/office/drawing/2014/main" id="{3000832E-681A-76EC-91D4-4AEFFF26BB4D}"/>
              </a:ext>
            </a:extLst>
          </p:cNvPr>
          <p:cNvPicPr>
            <a:picLocks noChangeAspect="1"/>
          </p:cNvPicPr>
          <p:nvPr/>
        </p:nvPicPr>
        <p:blipFill>
          <a:blip r:embed="rId3"/>
          <a:stretch>
            <a:fillRect/>
          </a:stretch>
        </p:blipFill>
        <p:spPr>
          <a:xfrm>
            <a:off x="11232905" y="-3664"/>
            <a:ext cx="956898" cy="980344"/>
          </a:xfrm>
          <a:prstGeom prst="rect">
            <a:avLst/>
          </a:prstGeom>
        </p:spPr>
      </p:pic>
      <p:pic>
        <p:nvPicPr>
          <p:cNvPr id="6" name="Picture 5">
            <a:extLst>
              <a:ext uri="{FF2B5EF4-FFF2-40B4-BE49-F238E27FC236}">
                <a16:creationId xmlns:a16="http://schemas.microsoft.com/office/drawing/2014/main" id="{98C35B52-3698-B3D1-92C5-5409F6F51AD5}"/>
              </a:ext>
            </a:extLst>
          </p:cNvPr>
          <p:cNvPicPr>
            <a:picLocks noChangeAspect="1"/>
          </p:cNvPicPr>
          <p:nvPr/>
        </p:nvPicPr>
        <p:blipFill rotWithShape="1">
          <a:blip r:embed="rId4"/>
          <a:srcRect l="123" t="10952" r="71378" b="9592"/>
          <a:stretch/>
        </p:blipFill>
        <p:spPr>
          <a:xfrm>
            <a:off x="5596538" y="1194352"/>
            <a:ext cx="6360732" cy="4999968"/>
          </a:xfrm>
          <a:prstGeom prst="rect">
            <a:avLst/>
          </a:prstGeom>
        </p:spPr>
      </p:pic>
    </p:spTree>
    <p:extLst>
      <p:ext uri="{BB962C8B-B14F-4D97-AF65-F5344CB8AC3E}">
        <p14:creationId xmlns:p14="http://schemas.microsoft.com/office/powerpoint/2010/main" val="3668123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CD26A-6D42-378E-284F-2F34C7D74B14}"/>
              </a:ext>
            </a:extLst>
          </p:cNvPr>
          <p:cNvSpPr>
            <a:spLocks noGrp="1"/>
          </p:cNvSpPr>
          <p:nvPr>
            <p:ph type="title"/>
          </p:nvPr>
        </p:nvSpPr>
        <p:spPr>
          <a:xfrm>
            <a:off x="741528" y="0"/>
            <a:ext cx="11277600" cy="729018"/>
          </a:xfrm>
        </p:spPr>
        <p:txBody>
          <a:bodyPr/>
          <a:lstStyle/>
          <a:p>
            <a:r>
              <a:rPr lang="en-US" sz="2800" dirty="0"/>
              <a:t>Planning and Demonstration Activities</a:t>
            </a:r>
          </a:p>
        </p:txBody>
      </p:sp>
      <p:sp>
        <p:nvSpPr>
          <p:cNvPr id="3" name="Content Placeholder 2">
            <a:extLst>
              <a:ext uri="{FF2B5EF4-FFF2-40B4-BE49-F238E27FC236}">
                <a16:creationId xmlns:a16="http://schemas.microsoft.com/office/drawing/2014/main" id="{40B71396-6066-836C-BB44-ABFFB7A18DBE}"/>
              </a:ext>
            </a:extLst>
          </p:cNvPr>
          <p:cNvSpPr>
            <a:spLocks noGrp="1"/>
          </p:cNvSpPr>
          <p:nvPr>
            <p:ph sz="half" idx="1"/>
          </p:nvPr>
        </p:nvSpPr>
        <p:spPr>
          <a:xfrm>
            <a:off x="4221480" y="1213154"/>
            <a:ext cx="3749040" cy="3619832"/>
          </a:xfrm>
        </p:spPr>
        <p:txBody>
          <a:bodyPr vert="horz" lIns="91440" tIns="45720" rIns="91440" bIns="45720" rtlCol="0" anchor="t">
            <a:normAutofit/>
          </a:bodyPr>
          <a:lstStyle/>
          <a:p>
            <a:pPr marL="0" indent="0">
              <a:buNone/>
            </a:pPr>
            <a:r>
              <a:rPr lang="en-US" sz="2400" b="1" dirty="0">
                <a:latin typeface="Calibri"/>
                <a:cs typeface="Calibri"/>
              </a:rPr>
              <a:t>Supplemental Planning</a:t>
            </a:r>
          </a:p>
          <a:p>
            <a:pPr>
              <a:lnSpc>
                <a:spcPct val="118000"/>
              </a:lnSpc>
            </a:pPr>
            <a:r>
              <a:rPr lang="en-US" sz="2000" dirty="0">
                <a:latin typeface="Calibri"/>
                <a:cs typeface="Calibri"/>
              </a:rPr>
              <a:t>Topical safety plans</a:t>
            </a:r>
          </a:p>
          <a:p>
            <a:pPr>
              <a:lnSpc>
                <a:spcPct val="118000"/>
              </a:lnSpc>
            </a:pPr>
            <a:r>
              <a:rPr lang="en-US" sz="2000" dirty="0">
                <a:latin typeface="Calibri"/>
                <a:cs typeface="Calibri"/>
              </a:rPr>
              <a:t>Road safety audits</a:t>
            </a:r>
          </a:p>
          <a:p>
            <a:pPr>
              <a:lnSpc>
                <a:spcPct val="118000"/>
              </a:lnSpc>
            </a:pPr>
            <a:r>
              <a:rPr lang="en-US" sz="2000" dirty="0">
                <a:latin typeface="Calibri"/>
                <a:cs typeface="Calibri"/>
              </a:rPr>
              <a:t>Additional safety analysis and data collection</a:t>
            </a:r>
          </a:p>
          <a:p>
            <a:pPr>
              <a:lnSpc>
                <a:spcPct val="118000"/>
              </a:lnSpc>
            </a:pPr>
            <a:r>
              <a:rPr lang="en-US" sz="2000" dirty="0">
                <a:latin typeface="Calibri"/>
                <a:cs typeface="Calibri"/>
              </a:rPr>
              <a:t>Targeted equity assessments</a:t>
            </a:r>
          </a:p>
          <a:p>
            <a:pPr>
              <a:lnSpc>
                <a:spcPct val="118000"/>
              </a:lnSpc>
            </a:pPr>
            <a:r>
              <a:rPr lang="en-US" sz="2000" dirty="0">
                <a:latin typeface="Calibri"/>
                <a:cs typeface="Calibri"/>
              </a:rPr>
              <a:t>Stakeholder engagement and collaboration</a:t>
            </a:r>
          </a:p>
        </p:txBody>
      </p:sp>
      <p:sp>
        <p:nvSpPr>
          <p:cNvPr id="4" name="Content Placeholder 3">
            <a:extLst>
              <a:ext uri="{FF2B5EF4-FFF2-40B4-BE49-F238E27FC236}">
                <a16:creationId xmlns:a16="http://schemas.microsoft.com/office/drawing/2014/main" id="{AB745E68-2D90-BE37-017B-3C2EB0C12592}"/>
              </a:ext>
            </a:extLst>
          </p:cNvPr>
          <p:cNvSpPr>
            <a:spLocks noGrp="1"/>
          </p:cNvSpPr>
          <p:nvPr>
            <p:ph sz="half" idx="2"/>
          </p:nvPr>
        </p:nvSpPr>
        <p:spPr>
          <a:xfrm>
            <a:off x="8071590" y="1213154"/>
            <a:ext cx="3953755" cy="5525265"/>
          </a:xfrm>
        </p:spPr>
        <p:txBody>
          <a:bodyPr vert="horz" lIns="91440" tIns="45720" rIns="91440" bIns="45720" rtlCol="0" anchor="t">
            <a:normAutofit fontScale="70000" lnSpcReduction="20000"/>
          </a:bodyPr>
          <a:lstStyle/>
          <a:p>
            <a:pPr marL="0" indent="0">
              <a:buNone/>
            </a:pPr>
            <a:r>
              <a:rPr lang="en-US" sz="3400" b="1" dirty="0">
                <a:latin typeface="Calibri"/>
                <a:cs typeface="Calibri"/>
              </a:rPr>
              <a:t>Demonstration Activities</a:t>
            </a:r>
          </a:p>
          <a:p>
            <a:pPr>
              <a:lnSpc>
                <a:spcPct val="120000"/>
              </a:lnSpc>
              <a:spcBef>
                <a:spcPts val="0"/>
              </a:spcBef>
            </a:pPr>
            <a:r>
              <a:rPr lang="en-US" sz="2900" dirty="0">
                <a:latin typeface="Calibri"/>
                <a:cs typeface="Calibri"/>
              </a:rPr>
              <a:t>Feasibility studies using quick-build strategies </a:t>
            </a:r>
          </a:p>
          <a:p>
            <a:pPr>
              <a:lnSpc>
                <a:spcPct val="120000"/>
              </a:lnSpc>
              <a:spcBef>
                <a:spcPts val="0"/>
              </a:spcBef>
            </a:pPr>
            <a:r>
              <a:rPr lang="en-US" sz="2900" dirty="0">
                <a:latin typeface="Calibri"/>
                <a:cs typeface="Calibri"/>
              </a:rPr>
              <a:t>Pilot programs for behavioral or operational activities</a:t>
            </a:r>
          </a:p>
          <a:p>
            <a:pPr>
              <a:lnSpc>
                <a:spcPct val="120000"/>
              </a:lnSpc>
              <a:spcBef>
                <a:spcPts val="0"/>
              </a:spcBef>
            </a:pPr>
            <a:r>
              <a:rPr lang="en-US" sz="2900" dirty="0">
                <a:latin typeface="Calibri"/>
                <a:cs typeface="Calibri"/>
              </a:rPr>
              <a:t>Pilot programs for new technology</a:t>
            </a:r>
          </a:p>
          <a:p>
            <a:pPr>
              <a:lnSpc>
                <a:spcPct val="120000"/>
              </a:lnSpc>
              <a:spcBef>
                <a:spcPts val="0"/>
              </a:spcBef>
            </a:pPr>
            <a:r>
              <a:rPr lang="en-US" sz="2900" dirty="0">
                <a:latin typeface="Calibri"/>
                <a:cs typeface="Calibri"/>
              </a:rPr>
              <a:t>Manual on Uniform Traffic Control Device (MUTCD) engineering studies</a:t>
            </a:r>
          </a:p>
          <a:p>
            <a:pPr>
              <a:lnSpc>
                <a:spcPct val="120000"/>
              </a:lnSpc>
              <a:spcBef>
                <a:spcPts val="0"/>
              </a:spcBef>
            </a:pPr>
            <a:r>
              <a:rPr lang="en-US" sz="2900" dirty="0">
                <a:latin typeface="Calibri"/>
                <a:cs typeface="Calibri"/>
              </a:rPr>
              <a:t>Temporary safety improvements that inform Action Plans by testing proposed project and strategy approaches</a:t>
            </a:r>
          </a:p>
          <a:p>
            <a:pPr>
              <a:lnSpc>
                <a:spcPct val="120000"/>
              </a:lnSpc>
              <a:spcBef>
                <a:spcPts val="0"/>
              </a:spcBef>
            </a:pPr>
            <a:r>
              <a:rPr lang="en-US" sz="2900" dirty="0">
                <a:latin typeface="Calibri"/>
                <a:cs typeface="Calibri"/>
              </a:rPr>
              <a:t>Demonstration activities </a:t>
            </a:r>
            <a:r>
              <a:rPr lang="en-US" sz="2900" b="1" dirty="0">
                <a:latin typeface="Calibri"/>
                <a:cs typeface="Calibri"/>
              </a:rPr>
              <a:t>do not</a:t>
            </a:r>
            <a:r>
              <a:rPr lang="en-US" sz="2900" dirty="0">
                <a:latin typeface="Calibri"/>
                <a:cs typeface="Calibri"/>
              </a:rPr>
              <a:t> involve permanent roadway reconstruction</a:t>
            </a:r>
            <a:endParaRPr lang="en-US" sz="2900" dirty="0"/>
          </a:p>
        </p:txBody>
      </p:sp>
      <p:sp>
        <p:nvSpPr>
          <p:cNvPr id="5" name="Content Placeholder 2">
            <a:extLst>
              <a:ext uri="{FF2B5EF4-FFF2-40B4-BE49-F238E27FC236}">
                <a16:creationId xmlns:a16="http://schemas.microsoft.com/office/drawing/2014/main" id="{7183E34E-54C7-4363-9011-46A5896513D7}"/>
              </a:ext>
            </a:extLst>
          </p:cNvPr>
          <p:cNvSpPr txBox="1">
            <a:spLocks/>
          </p:cNvSpPr>
          <p:nvPr/>
        </p:nvSpPr>
        <p:spPr>
          <a:xfrm>
            <a:off x="223520" y="1213154"/>
            <a:ext cx="3749040" cy="4575175"/>
          </a:xfrm>
          <a:prstGeom prst="rect">
            <a:avLst/>
          </a:prstGeom>
        </p:spPr>
        <p:txBody>
          <a:bodyPr vert="horz" lIns="91440" tIns="45720" rIns="91440" bIns="45720" rtlCol="0" anchor="t">
            <a:normAutofit/>
          </a:bodyPr>
          <a:lstStyle>
            <a:lvl1pPr marL="228600" indent="-228600" algn="l" defTabSz="914400" rtl="0" eaLnBrk="1" latinLnBrk="0" hangingPunct="1">
              <a:lnSpc>
                <a:spcPct val="108000"/>
              </a:lnSpc>
              <a:spcBef>
                <a:spcPts val="1000"/>
              </a:spcBef>
              <a:spcAft>
                <a:spcPts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8000"/>
              </a:lnSpc>
              <a:spcBef>
                <a:spcPts val="5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8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8000"/>
              </a:lnSpc>
              <a:spcBef>
                <a:spcPts val="500"/>
              </a:spcBef>
              <a:spcAft>
                <a:spcPts val="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8000"/>
              </a:lnSpc>
              <a:spcBef>
                <a:spcPts val="500"/>
              </a:spcBef>
              <a:spcAft>
                <a:spcPts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Action Plan</a:t>
            </a:r>
          </a:p>
          <a:p>
            <a:r>
              <a:rPr lang="en-US" sz="2000" dirty="0"/>
              <a:t>Develop, update, or complete a Comprehensive Safety Action Plan</a:t>
            </a:r>
          </a:p>
          <a:p>
            <a:r>
              <a:rPr lang="en-US" sz="2000" dirty="0">
                <a:ea typeface="Source Sans Pro"/>
              </a:rPr>
              <a:t>8 components to an Action Plan</a:t>
            </a:r>
          </a:p>
          <a:p>
            <a:pPr marL="457200" lvl="1" indent="0">
              <a:buFont typeface="Arial" panose="020B0604020202020204" pitchFamily="34" charset="0"/>
              <a:buNone/>
            </a:pPr>
            <a:endParaRPr lang="en-US"/>
          </a:p>
        </p:txBody>
      </p:sp>
      <p:pic>
        <p:nvPicPr>
          <p:cNvPr id="6" name="Picture 5">
            <a:extLst>
              <a:ext uri="{FF2B5EF4-FFF2-40B4-BE49-F238E27FC236}">
                <a16:creationId xmlns:a16="http://schemas.microsoft.com/office/drawing/2014/main" id="{7722428B-9B43-49D4-B575-5F2E6978082F}"/>
              </a:ext>
            </a:extLst>
          </p:cNvPr>
          <p:cNvPicPr>
            <a:picLocks noChangeAspect="1"/>
          </p:cNvPicPr>
          <p:nvPr/>
        </p:nvPicPr>
        <p:blipFill>
          <a:blip r:embed="rId3"/>
          <a:stretch>
            <a:fillRect/>
          </a:stretch>
        </p:blipFill>
        <p:spPr>
          <a:xfrm>
            <a:off x="883845" y="4160195"/>
            <a:ext cx="2808436" cy="1875771"/>
          </a:xfrm>
          <a:prstGeom prst="rect">
            <a:avLst/>
          </a:prstGeom>
        </p:spPr>
      </p:pic>
      <p:sp>
        <p:nvSpPr>
          <p:cNvPr id="7" name="TextBox 6">
            <a:extLst>
              <a:ext uri="{FF2B5EF4-FFF2-40B4-BE49-F238E27FC236}">
                <a16:creationId xmlns:a16="http://schemas.microsoft.com/office/drawing/2014/main" id="{186444CF-85E2-458F-924D-E67FD45A0E57}"/>
              </a:ext>
            </a:extLst>
          </p:cNvPr>
          <p:cNvSpPr txBox="1"/>
          <p:nvPr/>
        </p:nvSpPr>
        <p:spPr>
          <a:xfrm>
            <a:off x="1183565" y="6196403"/>
            <a:ext cx="2211938" cy="276999"/>
          </a:xfrm>
          <a:prstGeom prst="rect">
            <a:avLst/>
          </a:prstGeom>
          <a:noFill/>
        </p:spPr>
        <p:txBody>
          <a:bodyPr wrap="square" lIns="91440" tIns="45720" rIns="91440" bIns="45720" rtlCol="0" anchor="t">
            <a:spAutoFit/>
          </a:bodyPr>
          <a:lstStyle/>
          <a:p>
            <a:pPr algn="ctr"/>
            <a:r>
              <a:rPr lang="en-US" sz="1200" dirty="0"/>
              <a:t>Source: Solomon Foundation</a:t>
            </a:r>
          </a:p>
        </p:txBody>
      </p:sp>
      <p:sp>
        <p:nvSpPr>
          <p:cNvPr id="8" name="TextBox 7">
            <a:extLst>
              <a:ext uri="{FF2B5EF4-FFF2-40B4-BE49-F238E27FC236}">
                <a16:creationId xmlns:a16="http://schemas.microsoft.com/office/drawing/2014/main" id="{A766F8C5-D1D5-457B-8512-BDD6C5996941}"/>
              </a:ext>
            </a:extLst>
          </p:cNvPr>
          <p:cNvSpPr txBox="1"/>
          <p:nvPr/>
        </p:nvSpPr>
        <p:spPr>
          <a:xfrm>
            <a:off x="1156952" y="3781122"/>
            <a:ext cx="2245791" cy="369332"/>
          </a:xfrm>
          <a:prstGeom prst="rect">
            <a:avLst/>
          </a:prstGeom>
          <a:noFill/>
        </p:spPr>
        <p:txBody>
          <a:bodyPr wrap="square" lIns="91440" tIns="45720" rIns="91440" bIns="45720" rtlCol="0" anchor="t">
            <a:spAutoFit/>
          </a:bodyPr>
          <a:lstStyle/>
          <a:p>
            <a:pPr algn="ctr"/>
            <a:r>
              <a:rPr lang="en-US" dirty="0"/>
              <a:t>Quick Build Example</a:t>
            </a:r>
          </a:p>
        </p:txBody>
      </p:sp>
      <p:pic>
        <p:nvPicPr>
          <p:cNvPr id="9" name="Picture 8">
            <a:extLst>
              <a:ext uri="{FF2B5EF4-FFF2-40B4-BE49-F238E27FC236}">
                <a16:creationId xmlns:a16="http://schemas.microsoft.com/office/drawing/2014/main" id="{A88DF300-EEE2-7768-B8C2-EEA5C5414903}"/>
              </a:ext>
            </a:extLst>
          </p:cNvPr>
          <p:cNvPicPr>
            <a:picLocks noChangeAspect="1"/>
          </p:cNvPicPr>
          <p:nvPr/>
        </p:nvPicPr>
        <p:blipFill>
          <a:blip r:embed="rId4"/>
          <a:stretch>
            <a:fillRect/>
          </a:stretch>
        </p:blipFill>
        <p:spPr>
          <a:xfrm>
            <a:off x="11186188" y="712"/>
            <a:ext cx="1010788" cy="1067653"/>
          </a:xfrm>
          <a:prstGeom prst="rect">
            <a:avLst/>
          </a:prstGeom>
        </p:spPr>
      </p:pic>
    </p:spTree>
    <p:extLst>
      <p:ext uri="{BB962C8B-B14F-4D97-AF65-F5344CB8AC3E}">
        <p14:creationId xmlns:p14="http://schemas.microsoft.com/office/powerpoint/2010/main" val="2961432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A5E9DB-8830-FC88-7322-2A1AA69E3650}"/>
              </a:ext>
            </a:extLst>
          </p:cNvPr>
          <p:cNvSpPr>
            <a:spLocks noGrp="1"/>
          </p:cNvSpPr>
          <p:nvPr>
            <p:ph type="sldNum" sz="quarter" idx="12"/>
          </p:nvPr>
        </p:nvSpPr>
        <p:spPr/>
        <p:txBody>
          <a:bodyPr/>
          <a:lstStyle/>
          <a:p>
            <a:fld id="{76087028-EDA8-46A0-8AFF-FE4F7327248C}" type="slidenum">
              <a:rPr lang="en-US" smtClean="0"/>
              <a:t>24</a:t>
            </a:fld>
            <a:endParaRPr lang="en-US"/>
          </a:p>
        </p:txBody>
      </p:sp>
      <p:pic>
        <p:nvPicPr>
          <p:cNvPr id="4" name="Content Placeholder 10">
            <a:extLst>
              <a:ext uri="{FF2B5EF4-FFF2-40B4-BE49-F238E27FC236}">
                <a16:creationId xmlns:a16="http://schemas.microsoft.com/office/drawing/2014/main" id="{B89DFCFE-4595-A05D-9406-F94195D72D09}"/>
              </a:ext>
            </a:extLst>
          </p:cNvPr>
          <p:cNvPicPr>
            <a:picLocks noChangeAspect="1"/>
          </p:cNvPicPr>
          <p:nvPr/>
        </p:nvPicPr>
        <p:blipFill>
          <a:blip r:embed="rId2"/>
          <a:stretch>
            <a:fillRect/>
          </a:stretch>
        </p:blipFill>
        <p:spPr>
          <a:xfrm>
            <a:off x="124641" y="1486459"/>
            <a:ext cx="3142093" cy="5121146"/>
          </a:xfrm>
          <a:prstGeom prst="rect">
            <a:avLst/>
          </a:prstGeom>
        </p:spPr>
      </p:pic>
      <p:pic>
        <p:nvPicPr>
          <p:cNvPr id="6" name="Picture 5">
            <a:extLst>
              <a:ext uri="{FF2B5EF4-FFF2-40B4-BE49-F238E27FC236}">
                <a16:creationId xmlns:a16="http://schemas.microsoft.com/office/drawing/2014/main" id="{4C723F4A-041D-4AF3-A313-41A1FC3FF8C3}"/>
              </a:ext>
            </a:extLst>
          </p:cNvPr>
          <p:cNvPicPr>
            <a:picLocks noChangeAspect="1"/>
          </p:cNvPicPr>
          <p:nvPr/>
        </p:nvPicPr>
        <p:blipFill>
          <a:blip r:embed="rId3"/>
          <a:stretch>
            <a:fillRect/>
          </a:stretch>
        </p:blipFill>
        <p:spPr>
          <a:xfrm>
            <a:off x="6337691" y="4952983"/>
            <a:ext cx="2950133" cy="1839682"/>
          </a:xfrm>
          <a:prstGeom prst="rect">
            <a:avLst/>
          </a:prstGeom>
        </p:spPr>
      </p:pic>
      <p:sp>
        <p:nvSpPr>
          <p:cNvPr id="10" name="Title 1">
            <a:extLst>
              <a:ext uri="{FF2B5EF4-FFF2-40B4-BE49-F238E27FC236}">
                <a16:creationId xmlns:a16="http://schemas.microsoft.com/office/drawing/2014/main" id="{4ACB5C27-71D5-22F7-0D6C-76B6D2F8BEA7}"/>
              </a:ext>
            </a:extLst>
          </p:cNvPr>
          <p:cNvSpPr txBox="1">
            <a:spLocks/>
          </p:cNvSpPr>
          <p:nvPr/>
        </p:nvSpPr>
        <p:spPr>
          <a:xfrm>
            <a:off x="962886" y="97972"/>
            <a:ext cx="6376887" cy="62535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800" b="1">
                <a:solidFill>
                  <a:prstClr val="white"/>
                </a:solidFill>
                <a:ea typeface="Verdana"/>
              </a:rPr>
              <a:t>DOT</a:t>
            </a:r>
            <a:r>
              <a:rPr kumimoji="0" lang="en-US" sz="2800" b="1" i="0" u="none" strike="noStrike" kern="1200" cap="none" spc="0" normalizeH="0" baseline="0" noProof="0">
                <a:ln>
                  <a:noFill/>
                </a:ln>
                <a:solidFill>
                  <a:prstClr val="white"/>
                </a:solidFill>
                <a:effectLst/>
                <a:uLnTx/>
                <a:uFillTx/>
                <a:ea typeface="Verdana"/>
                <a:cs typeface="+mj-cs"/>
              </a:rPr>
              <a:t> Navigator</a:t>
            </a:r>
          </a:p>
        </p:txBody>
      </p:sp>
      <p:pic>
        <p:nvPicPr>
          <p:cNvPr id="12" name="Picture 11" descr="Qr code&#10;&#10;Description automatically generated">
            <a:extLst>
              <a:ext uri="{FF2B5EF4-FFF2-40B4-BE49-F238E27FC236}">
                <a16:creationId xmlns:a16="http://schemas.microsoft.com/office/drawing/2014/main" id="{30D22766-18D3-9E22-8DE0-56C14D3F9D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6643" y="-1488"/>
            <a:ext cx="883186" cy="932035"/>
          </a:xfrm>
          <a:prstGeom prst="rect">
            <a:avLst/>
          </a:prstGeom>
        </p:spPr>
      </p:pic>
      <p:pic>
        <p:nvPicPr>
          <p:cNvPr id="5" name="Picture 4" descr="Screenshot of DOT Navigator homepage, with options to prepare a successful grant application, find funding opportunities, get technical assistance resources, learn about funding and match, access data and mapping tools, and learn about the Bipartisan Infrastructure Law">
            <a:extLst>
              <a:ext uri="{FF2B5EF4-FFF2-40B4-BE49-F238E27FC236}">
                <a16:creationId xmlns:a16="http://schemas.microsoft.com/office/drawing/2014/main" id="{09688821-0D1C-D8E2-27E6-6D3AB7271618}"/>
              </a:ext>
            </a:extLst>
          </p:cNvPr>
          <p:cNvPicPr>
            <a:picLocks noChangeAspect="1"/>
          </p:cNvPicPr>
          <p:nvPr/>
        </p:nvPicPr>
        <p:blipFill>
          <a:blip r:embed="rId5"/>
          <a:stretch>
            <a:fillRect/>
          </a:stretch>
        </p:blipFill>
        <p:spPr>
          <a:xfrm>
            <a:off x="3610566" y="923852"/>
            <a:ext cx="8404941" cy="3943346"/>
          </a:xfrm>
          <a:prstGeom prst="rect">
            <a:avLst/>
          </a:prstGeom>
        </p:spPr>
      </p:pic>
    </p:spTree>
    <p:extLst>
      <p:ext uri="{BB962C8B-B14F-4D97-AF65-F5344CB8AC3E}">
        <p14:creationId xmlns:p14="http://schemas.microsoft.com/office/powerpoint/2010/main" val="2094965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652F-69B7-3D9F-305C-F6B7A8C2A4B4}"/>
              </a:ext>
            </a:extLst>
          </p:cNvPr>
          <p:cNvSpPr>
            <a:spLocks noGrp="1"/>
          </p:cNvSpPr>
          <p:nvPr>
            <p:ph type="title"/>
          </p:nvPr>
        </p:nvSpPr>
        <p:spPr/>
        <p:txBody>
          <a:bodyPr/>
          <a:lstStyle/>
          <a:p>
            <a:r>
              <a:rPr lang="en-US" sz="3200">
                <a:cs typeface="Calibri Light"/>
              </a:rPr>
              <a:t>Use Data to Tell a Compelling Story</a:t>
            </a:r>
          </a:p>
        </p:txBody>
      </p:sp>
      <p:pic>
        <p:nvPicPr>
          <p:cNvPr id="6" name="Picture 5">
            <a:extLst>
              <a:ext uri="{FF2B5EF4-FFF2-40B4-BE49-F238E27FC236}">
                <a16:creationId xmlns:a16="http://schemas.microsoft.com/office/drawing/2014/main" id="{09440016-F33A-79D3-7C07-A223841E194E}"/>
              </a:ext>
            </a:extLst>
          </p:cNvPr>
          <p:cNvPicPr>
            <a:picLocks noChangeAspect="1"/>
          </p:cNvPicPr>
          <p:nvPr/>
        </p:nvPicPr>
        <p:blipFill>
          <a:blip r:embed="rId2"/>
          <a:stretch>
            <a:fillRect/>
          </a:stretch>
        </p:blipFill>
        <p:spPr>
          <a:xfrm>
            <a:off x="11165895" y="-2158"/>
            <a:ext cx="1021537" cy="989303"/>
          </a:xfrm>
          <a:prstGeom prst="rect">
            <a:avLst/>
          </a:prstGeom>
        </p:spPr>
      </p:pic>
      <p:sp>
        <p:nvSpPr>
          <p:cNvPr id="8" name="Content Placeholder 1">
            <a:extLst>
              <a:ext uri="{FF2B5EF4-FFF2-40B4-BE49-F238E27FC236}">
                <a16:creationId xmlns:a16="http://schemas.microsoft.com/office/drawing/2014/main" id="{2A87D579-737C-4A53-C098-08A8C8023B49}"/>
              </a:ext>
            </a:extLst>
          </p:cNvPr>
          <p:cNvSpPr txBox="1">
            <a:spLocks/>
          </p:cNvSpPr>
          <p:nvPr/>
        </p:nvSpPr>
        <p:spPr>
          <a:xfrm>
            <a:off x="288346" y="1616581"/>
            <a:ext cx="2322329" cy="337134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Times" panose="02020603050405020304" pitchFamily="18"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Times" panose="02020603050405020304" pitchFamily="18"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Times" panose="02020603050405020304" pitchFamily="18"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Times" panose="02020603050405020304" pitchFamily="18"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Times" panose="02020603050405020304" pitchFamily="18"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i="1">
                <a:solidFill>
                  <a:srgbClr val="343F4E"/>
                </a:solidFill>
              </a:rPr>
              <a:t>Disclaimer:</a:t>
            </a:r>
            <a:r>
              <a:rPr lang="en-US" sz="1400">
                <a:solidFill>
                  <a:srgbClr val="343F4E"/>
                </a:solidFill>
              </a:rPr>
              <a:t> </a:t>
            </a:r>
            <a:r>
              <a:rPr lang="en-US" sz="1400" i="1">
                <a:solidFill>
                  <a:srgbClr val="343F4E"/>
                </a:solidFill>
              </a:rPr>
              <a:t>This curated list of federal data and mapping tools is maintained on the DOT Navigator website as a secondary source and does not supersede primary materials issued by each USDOT Operating Administration. USDOT does not promote one resource over another. Accordingly, please work directly with the USDOT Operating Administration managing the BIL discretionary grant program for specific guidance.</a:t>
            </a:r>
            <a:endParaRPr lang="en-US" sz="1400"/>
          </a:p>
        </p:txBody>
      </p:sp>
      <p:pic>
        <p:nvPicPr>
          <p:cNvPr id="10" name="Picture 9">
            <a:extLst>
              <a:ext uri="{FF2B5EF4-FFF2-40B4-BE49-F238E27FC236}">
                <a16:creationId xmlns:a16="http://schemas.microsoft.com/office/drawing/2014/main" id="{1DA12D1F-66C5-C785-6DFC-E8AA944BFE1E}"/>
              </a:ext>
            </a:extLst>
          </p:cNvPr>
          <p:cNvPicPr>
            <a:picLocks noChangeAspect="1"/>
          </p:cNvPicPr>
          <p:nvPr/>
        </p:nvPicPr>
        <p:blipFill>
          <a:blip r:embed="rId3"/>
          <a:stretch>
            <a:fillRect/>
          </a:stretch>
        </p:blipFill>
        <p:spPr>
          <a:xfrm>
            <a:off x="4249885" y="830242"/>
            <a:ext cx="6448394" cy="6027761"/>
          </a:xfrm>
          <a:prstGeom prst="rect">
            <a:avLst/>
          </a:prstGeom>
        </p:spPr>
      </p:pic>
    </p:spTree>
    <p:extLst>
      <p:ext uri="{BB962C8B-B14F-4D97-AF65-F5344CB8AC3E}">
        <p14:creationId xmlns:p14="http://schemas.microsoft.com/office/powerpoint/2010/main" val="2715908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B50148-4DF9-87EE-0FDE-E6AB217C1486}"/>
              </a:ext>
            </a:extLst>
          </p:cNvPr>
          <p:cNvSpPr txBox="1">
            <a:spLocks/>
          </p:cNvSpPr>
          <p:nvPr/>
        </p:nvSpPr>
        <p:spPr>
          <a:xfrm>
            <a:off x="625607" y="122956"/>
            <a:ext cx="11517543" cy="62535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800" b="1" dirty="0">
                <a:solidFill>
                  <a:prstClr val="white"/>
                </a:solidFill>
                <a:ea typeface="Verdana"/>
              </a:rPr>
              <a:t>Equitable Transportation Community (ETC) Explorer </a:t>
            </a:r>
            <a:endParaRPr kumimoji="0" lang="en-US" sz="2800" b="1" i="0" u="none" strike="noStrike" kern="1200" cap="none" spc="0" normalizeH="0" baseline="0" noProof="0" dirty="0">
              <a:ln>
                <a:noFill/>
              </a:ln>
              <a:solidFill>
                <a:prstClr val="white"/>
              </a:solidFill>
              <a:effectLst/>
              <a:uLnTx/>
              <a:uFillTx/>
              <a:ea typeface="Verdana"/>
              <a:cs typeface="+mj-cs"/>
            </a:endParaRPr>
          </a:p>
        </p:txBody>
      </p:sp>
      <p:graphicFrame>
        <p:nvGraphicFramePr>
          <p:cNvPr id="6" name="Table 5">
            <a:extLst>
              <a:ext uri="{FF2B5EF4-FFF2-40B4-BE49-F238E27FC236}">
                <a16:creationId xmlns:a16="http://schemas.microsoft.com/office/drawing/2014/main" id="{5F064969-1BEA-F474-5E10-BB5AC4EE3B80}"/>
              </a:ext>
            </a:extLst>
          </p:cNvPr>
          <p:cNvGraphicFramePr>
            <a:graphicFrameLocks noGrp="1"/>
          </p:cNvGraphicFramePr>
          <p:nvPr>
            <p:extLst>
              <p:ext uri="{D42A27DB-BD31-4B8C-83A1-F6EECF244321}">
                <p14:modId xmlns:p14="http://schemas.microsoft.com/office/powerpoint/2010/main" val="751717761"/>
              </p:ext>
            </p:extLst>
          </p:nvPr>
        </p:nvGraphicFramePr>
        <p:xfrm>
          <a:off x="367466" y="1804912"/>
          <a:ext cx="2448910" cy="4407853"/>
        </p:xfrm>
        <a:graphic>
          <a:graphicData uri="http://schemas.openxmlformats.org/drawingml/2006/table">
            <a:tbl>
              <a:tblPr firstRow="1" firstCol="1" bandRow="1">
                <a:tableStyleId>{5940675A-B579-460E-94D1-54222C63F5DA}</a:tableStyleId>
              </a:tblPr>
              <a:tblGrid>
                <a:gridCol w="2448910">
                  <a:extLst>
                    <a:ext uri="{9D8B030D-6E8A-4147-A177-3AD203B41FA5}">
                      <a16:colId xmlns:a16="http://schemas.microsoft.com/office/drawing/2014/main" val="3702999109"/>
                    </a:ext>
                  </a:extLst>
                </a:gridCol>
              </a:tblGrid>
              <a:tr h="194593">
                <a:tc>
                  <a:txBody>
                    <a:bodyPr/>
                    <a:lstStyle/>
                    <a:p>
                      <a:pPr marL="0" indent="0">
                        <a:lnSpc>
                          <a:spcPct val="105000"/>
                        </a:lnSpc>
                        <a:spcBef>
                          <a:spcPts val="0"/>
                        </a:spcBef>
                        <a:spcAft>
                          <a:spcPts val="300"/>
                        </a:spcAft>
                        <a:buFont typeface="Arial" panose="020B0604020202020204" pitchFamily="34" charset="0"/>
                        <a:buNone/>
                      </a:pPr>
                      <a:endParaRPr kumimoji="0" lang="en-US" sz="800" b="0" i="0" u="none" strike="noStrike" kern="1200" cap="none" spc="0" normalizeH="0" baseline="0" noProof="0">
                        <a:ln>
                          <a:noFill/>
                        </a:ln>
                        <a:solidFill>
                          <a:prstClr val="black"/>
                        </a:solidFill>
                        <a:effectLst/>
                        <a:uLnTx/>
                        <a:uFillTx/>
                        <a:latin typeface="+mn-lt"/>
                        <a:ea typeface="+mn-ea"/>
                        <a:cs typeface="Calibri" panose="020F0502020204030204" pitchFamily="34" charset="0"/>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9916392"/>
                  </a:ext>
                </a:extLst>
              </a:tr>
              <a:tr h="2700209">
                <a:tc>
                  <a:txBody>
                    <a:bodyPr/>
                    <a:lstStyle/>
                    <a:p>
                      <a:pPr marL="640080" marR="0" lvl="1" indent="0">
                        <a:spcBef>
                          <a:spcPts val="0"/>
                        </a:spcBef>
                        <a:spcAft>
                          <a:spcPts val="800"/>
                        </a:spcAft>
                        <a:buFont typeface="Arial" panose="020B0604020202020204" pitchFamily="34" charset="0"/>
                        <a:buNone/>
                      </a:pPr>
                      <a:endParaRPr lang="en-US" sz="1000" b="1" i="1">
                        <a:solidFill>
                          <a:schemeClr val="accent6"/>
                        </a:solidFill>
                        <a:effectLst/>
                        <a:latin typeface="Calibri Light" panose="020F0302020204030204" pitchFamily="34" charset="0"/>
                        <a:ea typeface="Calibri" panose="020F0502020204030204" pitchFamily="34" charset="0"/>
                        <a:cs typeface="Calibri Light" panose="020F0302020204030204" pitchFamily="34" charset="0"/>
                      </a:endParaRPr>
                    </a:p>
                    <a:p>
                      <a:pPr marL="640080" marR="0" lvl="1"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1200" b="1" i="1" dirty="0">
                          <a:solidFill>
                            <a:srgbClr val="1084B5"/>
                          </a:solidFill>
                          <a:latin typeface="Calibri"/>
                          <a:ea typeface="Calibri" panose="020F0502020204030204" pitchFamily="34" charset="0"/>
                          <a:cs typeface="Calibri"/>
                        </a:rPr>
                        <a:t>Transportation-specific disadvantage index</a:t>
                      </a:r>
                    </a:p>
                    <a:p>
                      <a:pPr marL="640080" marR="0" lvl="1"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1000" b="0" i="0" dirty="0">
                          <a:latin typeface="Calibri"/>
                          <a:ea typeface="Calibri" panose="020F0502020204030204" pitchFamily="34" charset="0"/>
                          <a:cs typeface="Calibri"/>
                        </a:rPr>
                        <a:t>Incorporates</a:t>
                      </a:r>
                      <a:r>
                        <a:rPr lang="en-US" sz="1000" b="1" i="0" dirty="0">
                          <a:latin typeface="Calibri"/>
                          <a:ea typeface="Calibri" panose="020F0502020204030204" pitchFamily="34" charset="0"/>
                          <a:cs typeface="Calibri"/>
                        </a:rPr>
                        <a:t> 40+ data elements </a:t>
                      </a:r>
                      <a:r>
                        <a:rPr lang="en-US" sz="1000" b="0" i="0" dirty="0">
                          <a:latin typeface="Calibri"/>
                          <a:ea typeface="Calibri" panose="020F0502020204030204" pitchFamily="34" charset="0"/>
                          <a:cs typeface="Calibri"/>
                        </a:rPr>
                        <a:t>across </a:t>
                      </a:r>
                      <a:r>
                        <a:rPr lang="en-US" sz="1000" b="1" i="0" dirty="0">
                          <a:latin typeface="Calibri"/>
                          <a:ea typeface="Calibri" panose="020F0502020204030204" pitchFamily="34" charset="0"/>
                          <a:cs typeface="Calibri"/>
                        </a:rPr>
                        <a:t>5 categories of disadvantage</a:t>
                      </a:r>
                      <a:r>
                        <a:rPr lang="en-US" sz="1000" b="0" i="0" dirty="0">
                          <a:latin typeface="Calibri"/>
                          <a:ea typeface="Calibri" panose="020F0502020204030204" pitchFamily="34" charset="0"/>
                          <a:cs typeface="Calibri"/>
                        </a:rPr>
                        <a:t>: Transportation Insecurity, Health Vulnerability, Climate/Hazard Risk Component, Environmental Burden, Socioeconomic Vulnerability</a:t>
                      </a:r>
                    </a:p>
                    <a:p>
                      <a:pPr marL="640080" marR="0" lvl="1" indent="0">
                        <a:spcBef>
                          <a:spcPts val="0"/>
                        </a:spcBef>
                        <a:spcAft>
                          <a:spcPts val="400"/>
                        </a:spcAft>
                        <a:buFont typeface="Arial" panose="020B0604020202020204" pitchFamily="34" charset="0"/>
                        <a:buNone/>
                      </a:pPr>
                      <a:r>
                        <a:rPr lang="en-US" sz="1200" b="1" i="1" dirty="0">
                          <a:solidFill>
                            <a:srgbClr val="0A1F61"/>
                          </a:solidFill>
                          <a:effectLst/>
                          <a:latin typeface="Calibri"/>
                          <a:ea typeface="Calibri" panose="020F0502020204030204" pitchFamily="34" charset="0"/>
                          <a:cs typeface="Calibri"/>
                        </a:rPr>
                        <a:t>Transportation Insecurity &amp; Access Tool (TIAT)*</a:t>
                      </a:r>
                      <a:r>
                        <a:rPr lang="en-US" sz="1200" b="0" i="0" dirty="0">
                          <a:solidFill>
                            <a:srgbClr val="0A1F61"/>
                          </a:solidFill>
                          <a:effectLst/>
                          <a:latin typeface="Calibri"/>
                          <a:ea typeface="Calibri" panose="020F0502020204030204" pitchFamily="34" charset="0"/>
                          <a:cs typeface="Calibri"/>
                        </a:rPr>
                        <a:t>      </a:t>
                      </a:r>
                    </a:p>
                    <a:p>
                      <a:pPr marL="640080" marR="0" lvl="1" indent="0">
                        <a:spcBef>
                          <a:spcPts val="0"/>
                        </a:spcBef>
                        <a:spcAft>
                          <a:spcPts val="300"/>
                        </a:spcAft>
                        <a:buFont typeface="Arial" panose="020B0604020202020204" pitchFamily="34" charset="0"/>
                        <a:buNone/>
                      </a:pPr>
                      <a:r>
                        <a:rPr lang="en-US" sz="1000" dirty="0"/>
                        <a:t>Visually displays the raw data for a select group of indicators related to </a:t>
                      </a:r>
                      <a:r>
                        <a:rPr lang="en-US" sz="1000" b="1" dirty="0"/>
                        <a:t>cost, access, and safety</a:t>
                      </a:r>
                      <a:r>
                        <a:rPr lang="en-US" sz="1000" dirty="0"/>
                        <a:t> at the state or national level, that reflect transportation insecurity. </a:t>
                      </a:r>
                    </a:p>
                    <a:p>
                      <a:pPr marL="640080" marR="0" lvl="1" indent="0">
                        <a:spcBef>
                          <a:spcPts val="0"/>
                        </a:spcBef>
                        <a:spcAft>
                          <a:spcPts val="800"/>
                        </a:spcAft>
                        <a:buFont typeface="Arial" panose="020B0604020202020204" pitchFamily="34" charset="0"/>
                        <a:buNone/>
                      </a:pPr>
                      <a:r>
                        <a:rPr lang="en-US" sz="1200" b="1" i="1" dirty="0">
                          <a:solidFill>
                            <a:schemeClr val="tx2">
                              <a:lumMod val="75000"/>
                            </a:schemeClr>
                          </a:solidFill>
                          <a:effectLst/>
                          <a:latin typeface="Calibri"/>
                          <a:ea typeface="Calibri" panose="020F0502020204030204" pitchFamily="34" charset="0"/>
                          <a:cs typeface="Calibri"/>
                        </a:rPr>
                        <a:t>Latest Census Tracts</a:t>
                      </a:r>
                      <a:br>
                        <a:rPr lang="en-US" sz="1000" b="0" i="0" dirty="0">
                          <a:solidFill>
                            <a:srgbClr val="4472C4"/>
                          </a:solidFill>
                          <a:effectLst/>
                          <a:ea typeface="Calibri" panose="020F0502020204030204" pitchFamily="34" charset="0"/>
                          <a:cs typeface="Times New Roman"/>
                        </a:rPr>
                      </a:br>
                      <a:r>
                        <a:rPr lang="en-US" sz="1000" b="0" i="0" dirty="0">
                          <a:solidFill>
                            <a:schemeClr val="tx1"/>
                          </a:solidFill>
                          <a:effectLst/>
                          <a:latin typeface="Calibri"/>
                          <a:ea typeface="Calibri" panose="020F0502020204030204" pitchFamily="34" charset="0"/>
                          <a:cs typeface="Calibri"/>
                        </a:rPr>
                        <a:t>Incorporates 2020 U.S. Census Tracts and data from sources including NOAA, USDOT, FEMA, EPA, Census Bureau, BIA, MRLC, DHS, CDC, DOI, and Esri. </a:t>
                      </a:r>
                    </a:p>
                  </a:txBody>
                  <a:tcPr marL="45720" marR="4572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3195773"/>
                  </a:ext>
                </a:extLst>
              </a:tr>
            </a:tbl>
          </a:graphicData>
        </a:graphic>
      </p:graphicFrame>
      <p:grpSp>
        <p:nvGrpSpPr>
          <p:cNvPr id="11" name="Graphic 4">
            <a:extLst>
              <a:ext uri="{FF2B5EF4-FFF2-40B4-BE49-F238E27FC236}">
                <a16:creationId xmlns:a16="http://schemas.microsoft.com/office/drawing/2014/main" id="{953A4EB2-2981-6752-7C76-74BDCB751005}"/>
              </a:ext>
            </a:extLst>
          </p:cNvPr>
          <p:cNvGrpSpPr>
            <a:grpSpLocks noChangeAspect="1"/>
          </p:cNvGrpSpPr>
          <p:nvPr/>
        </p:nvGrpSpPr>
        <p:grpSpPr>
          <a:xfrm>
            <a:off x="410614" y="3858001"/>
            <a:ext cx="545817" cy="563359"/>
            <a:chOff x="2560445" y="918178"/>
            <a:chExt cx="362309" cy="361971"/>
          </a:xfrm>
          <a:solidFill>
            <a:srgbClr val="002060"/>
          </a:solidFill>
        </p:grpSpPr>
        <p:sp>
          <p:nvSpPr>
            <p:cNvPr id="8" name="Graphic 4">
              <a:extLst>
                <a:ext uri="{FF2B5EF4-FFF2-40B4-BE49-F238E27FC236}">
                  <a16:creationId xmlns:a16="http://schemas.microsoft.com/office/drawing/2014/main" id="{AD10645D-90F8-F732-ACAE-1467C28EB23B}"/>
                </a:ext>
              </a:extLst>
            </p:cNvPr>
            <p:cNvSpPr/>
            <p:nvPr/>
          </p:nvSpPr>
          <p:spPr>
            <a:xfrm>
              <a:off x="2560445" y="918178"/>
              <a:ext cx="362309" cy="361971"/>
            </a:xfrm>
            <a:custGeom>
              <a:avLst/>
              <a:gdLst>
                <a:gd name="connsiteX0" fmla="*/ 181474 w 362309"/>
                <a:gd name="connsiteY0" fmla="*/ 0 h 361971"/>
                <a:gd name="connsiteX1" fmla="*/ 0 w 362309"/>
                <a:gd name="connsiteY1" fmla="*/ 180667 h 361971"/>
                <a:gd name="connsiteX2" fmla="*/ 180835 w 362309"/>
                <a:gd name="connsiteY2" fmla="*/ 361972 h 361971"/>
                <a:gd name="connsiteX3" fmla="*/ 362309 w 362309"/>
                <a:gd name="connsiteY3" fmla="*/ 181305 h 361971"/>
                <a:gd name="connsiteX4" fmla="*/ 362309 w 362309"/>
                <a:gd name="connsiteY4" fmla="*/ 181305 h 361971"/>
                <a:gd name="connsiteX5" fmla="*/ 181474 w 362309"/>
                <a:gd name="connsiteY5" fmla="*/ 0 h 361971"/>
                <a:gd name="connsiteX6" fmla="*/ 181474 w 362309"/>
                <a:gd name="connsiteY6" fmla="*/ 349204 h 361971"/>
                <a:gd name="connsiteX7" fmla="*/ 12780 w 362309"/>
                <a:gd name="connsiteY7" fmla="*/ 181305 h 361971"/>
                <a:gd name="connsiteX8" fmla="*/ 180835 w 362309"/>
                <a:gd name="connsiteY8" fmla="*/ 12768 h 361971"/>
                <a:gd name="connsiteX9" fmla="*/ 349529 w 362309"/>
                <a:gd name="connsiteY9" fmla="*/ 180667 h 361971"/>
                <a:gd name="connsiteX10" fmla="*/ 349529 w 362309"/>
                <a:gd name="connsiteY10" fmla="*/ 180667 h 361971"/>
                <a:gd name="connsiteX11" fmla="*/ 181474 w 362309"/>
                <a:gd name="connsiteY11" fmla="*/ 349204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309" h="361971">
                  <a:moveTo>
                    <a:pt x="181474" y="0"/>
                  </a:moveTo>
                  <a:cubicBezTo>
                    <a:pt x="81152" y="0"/>
                    <a:pt x="0" y="81077"/>
                    <a:pt x="0" y="180667"/>
                  </a:cubicBezTo>
                  <a:cubicBezTo>
                    <a:pt x="0" y="280257"/>
                    <a:pt x="81152" y="361972"/>
                    <a:pt x="180835" y="361972"/>
                  </a:cubicBezTo>
                  <a:cubicBezTo>
                    <a:pt x="281157" y="361972"/>
                    <a:pt x="362309" y="280895"/>
                    <a:pt x="362309" y="181305"/>
                  </a:cubicBezTo>
                  <a:cubicBezTo>
                    <a:pt x="362309" y="181305"/>
                    <a:pt x="362309" y="181305"/>
                    <a:pt x="362309" y="181305"/>
                  </a:cubicBezTo>
                  <a:cubicBezTo>
                    <a:pt x="362309" y="81077"/>
                    <a:pt x="281157" y="0"/>
                    <a:pt x="181474" y="0"/>
                  </a:cubicBezTo>
                  <a:close/>
                  <a:moveTo>
                    <a:pt x="181474" y="349204"/>
                  </a:moveTo>
                  <a:cubicBezTo>
                    <a:pt x="88181" y="349204"/>
                    <a:pt x="12780" y="273873"/>
                    <a:pt x="12780" y="181305"/>
                  </a:cubicBezTo>
                  <a:cubicBezTo>
                    <a:pt x="12780" y="88737"/>
                    <a:pt x="88181" y="12768"/>
                    <a:pt x="180835" y="12768"/>
                  </a:cubicBezTo>
                  <a:cubicBezTo>
                    <a:pt x="273489" y="12768"/>
                    <a:pt x="349529" y="88099"/>
                    <a:pt x="349529" y="180667"/>
                  </a:cubicBezTo>
                  <a:cubicBezTo>
                    <a:pt x="349529" y="180667"/>
                    <a:pt x="349529" y="180667"/>
                    <a:pt x="349529" y="180667"/>
                  </a:cubicBezTo>
                  <a:cubicBezTo>
                    <a:pt x="349529" y="273873"/>
                    <a:pt x="274128" y="348565"/>
                    <a:pt x="181474" y="349204"/>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9" name="Graphic 4">
              <a:extLst>
                <a:ext uri="{FF2B5EF4-FFF2-40B4-BE49-F238E27FC236}">
                  <a16:creationId xmlns:a16="http://schemas.microsoft.com/office/drawing/2014/main" id="{5DED47C8-2016-6E26-6F46-D88AF1FBF038}"/>
                </a:ext>
              </a:extLst>
            </p:cNvPr>
            <p:cNvSpPr/>
            <p:nvPr/>
          </p:nvSpPr>
          <p:spPr>
            <a:xfrm>
              <a:off x="2645163" y="989041"/>
              <a:ext cx="193239" cy="219608"/>
            </a:xfrm>
            <a:custGeom>
              <a:avLst/>
              <a:gdLst>
                <a:gd name="connsiteX0" fmla="*/ 184295 w 193240"/>
                <a:gd name="connsiteY0" fmla="*/ 150024 h 219608"/>
                <a:gd name="connsiteX1" fmla="*/ 128063 w 193240"/>
                <a:gd name="connsiteY1" fmla="*/ 142363 h 219608"/>
                <a:gd name="connsiteX2" fmla="*/ 154901 w 193240"/>
                <a:gd name="connsiteY2" fmla="*/ 102144 h 219608"/>
                <a:gd name="connsiteX3" fmla="*/ 164486 w 193240"/>
                <a:gd name="connsiteY3" fmla="*/ 68309 h 219608"/>
                <a:gd name="connsiteX4" fmla="*/ 96753 w 193240"/>
                <a:gd name="connsiteY4" fmla="*/ 0 h 219608"/>
                <a:gd name="connsiteX5" fmla="*/ 96753 w 193240"/>
                <a:gd name="connsiteY5" fmla="*/ 0 h 219608"/>
                <a:gd name="connsiteX6" fmla="*/ 28380 w 193240"/>
                <a:gd name="connsiteY6" fmla="*/ 68309 h 219608"/>
                <a:gd name="connsiteX7" fmla="*/ 28380 w 193240"/>
                <a:gd name="connsiteY7" fmla="*/ 68309 h 219608"/>
                <a:gd name="connsiteX8" fmla="*/ 37965 w 193240"/>
                <a:gd name="connsiteY8" fmla="*/ 102782 h 219608"/>
                <a:gd name="connsiteX9" fmla="*/ 67359 w 193240"/>
                <a:gd name="connsiteY9" fmla="*/ 147470 h 219608"/>
                <a:gd name="connsiteX10" fmla="*/ 24546 w 193240"/>
                <a:gd name="connsiteY10" fmla="*/ 138532 h 219608"/>
                <a:gd name="connsiteX11" fmla="*/ 16879 w 193240"/>
                <a:gd name="connsiteY11" fmla="*/ 143001 h 219608"/>
                <a:gd name="connsiteX12" fmla="*/ 265 w 193240"/>
                <a:gd name="connsiteY12" fmla="*/ 202372 h 219608"/>
                <a:gd name="connsiteX13" fmla="*/ 904 w 193240"/>
                <a:gd name="connsiteY13" fmla="*/ 207479 h 219608"/>
                <a:gd name="connsiteX14" fmla="*/ 5377 w 193240"/>
                <a:gd name="connsiteY14" fmla="*/ 210033 h 219608"/>
                <a:gd name="connsiteX15" fmla="*/ 60330 w 193240"/>
                <a:gd name="connsiteY15" fmla="*/ 219609 h 219608"/>
                <a:gd name="connsiteX16" fmla="*/ 61608 w 193240"/>
                <a:gd name="connsiteY16" fmla="*/ 219609 h 219608"/>
                <a:gd name="connsiteX17" fmla="*/ 61608 w 193240"/>
                <a:gd name="connsiteY17" fmla="*/ 219609 h 219608"/>
                <a:gd name="connsiteX18" fmla="*/ 62886 w 193240"/>
                <a:gd name="connsiteY18" fmla="*/ 219609 h 219608"/>
                <a:gd name="connsiteX19" fmla="*/ 130619 w 193240"/>
                <a:gd name="connsiteY19" fmla="*/ 204926 h 219608"/>
                <a:gd name="connsiteX20" fmla="*/ 184934 w 193240"/>
                <a:gd name="connsiteY20" fmla="*/ 218332 h 219608"/>
                <a:gd name="connsiteX21" fmla="*/ 190685 w 193240"/>
                <a:gd name="connsiteY21" fmla="*/ 217055 h 219608"/>
                <a:gd name="connsiteX22" fmla="*/ 193241 w 193240"/>
                <a:gd name="connsiteY22" fmla="*/ 211948 h 219608"/>
                <a:gd name="connsiteX23" fmla="*/ 190046 w 193240"/>
                <a:gd name="connsiteY23" fmla="*/ 156408 h 219608"/>
                <a:gd name="connsiteX24" fmla="*/ 184295 w 193240"/>
                <a:gd name="connsiteY24" fmla="*/ 150024 h 219608"/>
                <a:gd name="connsiteX25" fmla="*/ 80778 w 193240"/>
                <a:gd name="connsiteY25" fmla="*/ 167260 h 219608"/>
                <a:gd name="connsiteX26" fmla="*/ 86529 w 193240"/>
                <a:gd name="connsiteY26" fmla="*/ 175560 h 219608"/>
                <a:gd name="connsiteX27" fmla="*/ 96753 w 193240"/>
                <a:gd name="connsiteY27" fmla="*/ 180667 h 219608"/>
                <a:gd name="connsiteX28" fmla="*/ 96753 w 193240"/>
                <a:gd name="connsiteY28" fmla="*/ 180667 h 219608"/>
                <a:gd name="connsiteX29" fmla="*/ 106977 w 193240"/>
                <a:gd name="connsiteY29" fmla="*/ 175560 h 219608"/>
                <a:gd name="connsiteX30" fmla="*/ 121034 w 193240"/>
                <a:gd name="connsiteY30" fmla="*/ 154492 h 219608"/>
                <a:gd name="connsiteX31" fmla="*/ 124868 w 193240"/>
                <a:gd name="connsiteY31" fmla="*/ 193435 h 219608"/>
                <a:gd name="connsiteX32" fmla="*/ 71832 w 193240"/>
                <a:gd name="connsiteY32" fmla="*/ 205564 h 219608"/>
                <a:gd name="connsiteX33" fmla="*/ 80778 w 193240"/>
                <a:gd name="connsiteY33" fmla="*/ 167260 h 219608"/>
                <a:gd name="connsiteX34" fmla="*/ 41160 w 193240"/>
                <a:gd name="connsiteY34" fmla="*/ 68309 h 219608"/>
                <a:gd name="connsiteX35" fmla="*/ 96114 w 193240"/>
                <a:gd name="connsiteY35" fmla="*/ 12768 h 219608"/>
                <a:gd name="connsiteX36" fmla="*/ 96753 w 193240"/>
                <a:gd name="connsiteY36" fmla="*/ 12768 h 219608"/>
                <a:gd name="connsiteX37" fmla="*/ 151706 w 193240"/>
                <a:gd name="connsiteY37" fmla="*/ 68309 h 219608"/>
                <a:gd name="connsiteX38" fmla="*/ 144038 w 193240"/>
                <a:gd name="connsiteY38" fmla="*/ 95760 h 219608"/>
                <a:gd name="connsiteX39" fmla="*/ 96114 w 193240"/>
                <a:gd name="connsiteY39" fmla="*/ 167899 h 219608"/>
                <a:gd name="connsiteX40" fmla="*/ 48828 w 193240"/>
                <a:gd name="connsiteY40" fmla="*/ 96398 h 219608"/>
                <a:gd name="connsiteX41" fmla="*/ 41160 w 193240"/>
                <a:gd name="connsiteY41" fmla="*/ 68309 h 219608"/>
                <a:gd name="connsiteX42" fmla="*/ 27741 w 193240"/>
                <a:gd name="connsiteY42" fmla="*/ 151939 h 219608"/>
                <a:gd name="connsiteX43" fmla="*/ 69276 w 193240"/>
                <a:gd name="connsiteY43" fmla="*/ 160876 h 219608"/>
                <a:gd name="connsiteX44" fmla="*/ 57135 w 193240"/>
                <a:gd name="connsiteY44" fmla="*/ 206203 h 219608"/>
                <a:gd name="connsiteX45" fmla="*/ 14961 w 193240"/>
                <a:gd name="connsiteY45" fmla="*/ 198542 h 219608"/>
                <a:gd name="connsiteX46" fmla="*/ 27741 w 193240"/>
                <a:gd name="connsiteY46" fmla="*/ 151939 h 219608"/>
                <a:gd name="connsiteX47" fmla="*/ 136370 w 193240"/>
                <a:gd name="connsiteY47" fmla="*/ 193435 h 219608"/>
                <a:gd name="connsiteX48" fmla="*/ 133175 w 193240"/>
                <a:gd name="connsiteY48" fmla="*/ 156408 h 219608"/>
                <a:gd name="connsiteX49" fmla="*/ 177266 w 193240"/>
                <a:gd name="connsiteY49" fmla="*/ 162792 h 219608"/>
                <a:gd name="connsiteX50" fmla="*/ 179183 w 193240"/>
                <a:gd name="connsiteY50" fmla="*/ 204287 h 219608"/>
                <a:gd name="connsiteX51" fmla="*/ 136370 w 193240"/>
                <a:gd name="connsiteY51" fmla="*/ 193435 h 21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3240" h="219608">
                  <a:moveTo>
                    <a:pt x="184295" y="150024"/>
                  </a:moveTo>
                  <a:lnTo>
                    <a:pt x="128063" y="142363"/>
                  </a:lnTo>
                  <a:lnTo>
                    <a:pt x="154901" y="102144"/>
                  </a:lnTo>
                  <a:cubicBezTo>
                    <a:pt x="161291" y="91929"/>
                    <a:pt x="164486" y="79800"/>
                    <a:pt x="164486" y="68309"/>
                  </a:cubicBezTo>
                  <a:cubicBezTo>
                    <a:pt x="164486" y="30643"/>
                    <a:pt x="133814" y="638"/>
                    <a:pt x="96753" y="0"/>
                  </a:cubicBezTo>
                  <a:lnTo>
                    <a:pt x="96753" y="0"/>
                  </a:lnTo>
                  <a:cubicBezTo>
                    <a:pt x="59052" y="0"/>
                    <a:pt x="28380" y="30643"/>
                    <a:pt x="28380" y="68309"/>
                  </a:cubicBezTo>
                  <a:cubicBezTo>
                    <a:pt x="28380" y="68309"/>
                    <a:pt x="28380" y="68309"/>
                    <a:pt x="28380" y="68309"/>
                  </a:cubicBezTo>
                  <a:cubicBezTo>
                    <a:pt x="28380" y="80438"/>
                    <a:pt x="31575" y="92568"/>
                    <a:pt x="37965" y="102782"/>
                  </a:cubicBezTo>
                  <a:lnTo>
                    <a:pt x="67359" y="147470"/>
                  </a:lnTo>
                  <a:lnTo>
                    <a:pt x="24546" y="138532"/>
                  </a:lnTo>
                  <a:cubicBezTo>
                    <a:pt x="21351" y="137894"/>
                    <a:pt x="18156" y="139809"/>
                    <a:pt x="16879" y="143001"/>
                  </a:cubicBezTo>
                  <a:lnTo>
                    <a:pt x="265" y="202372"/>
                  </a:lnTo>
                  <a:cubicBezTo>
                    <a:pt x="-374" y="204287"/>
                    <a:pt x="265" y="206203"/>
                    <a:pt x="904" y="207479"/>
                  </a:cubicBezTo>
                  <a:cubicBezTo>
                    <a:pt x="2182" y="208756"/>
                    <a:pt x="3460" y="210033"/>
                    <a:pt x="5377" y="210033"/>
                  </a:cubicBezTo>
                  <a:lnTo>
                    <a:pt x="60330" y="219609"/>
                  </a:lnTo>
                  <a:lnTo>
                    <a:pt x="61608" y="219609"/>
                  </a:lnTo>
                  <a:lnTo>
                    <a:pt x="61608" y="219609"/>
                  </a:lnTo>
                  <a:lnTo>
                    <a:pt x="62886" y="219609"/>
                  </a:lnTo>
                  <a:lnTo>
                    <a:pt x="130619" y="204926"/>
                  </a:lnTo>
                  <a:lnTo>
                    <a:pt x="184934" y="218332"/>
                  </a:lnTo>
                  <a:cubicBezTo>
                    <a:pt x="186851" y="218971"/>
                    <a:pt x="188768" y="218332"/>
                    <a:pt x="190685" y="217055"/>
                  </a:cubicBezTo>
                  <a:cubicBezTo>
                    <a:pt x="191963" y="215779"/>
                    <a:pt x="193241" y="213863"/>
                    <a:pt x="193241" y="211948"/>
                  </a:cubicBezTo>
                  <a:lnTo>
                    <a:pt x="190046" y="156408"/>
                  </a:lnTo>
                  <a:cubicBezTo>
                    <a:pt x="190046" y="153216"/>
                    <a:pt x="187490" y="150662"/>
                    <a:pt x="184295" y="150024"/>
                  </a:cubicBezTo>
                  <a:close/>
                  <a:moveTo>
                    <a:pt x="80778" y="167260"/>
                  </a:moveTo>
                  <a:lnTo>
                    <a:pt x="86529" y="175560"/>
                  </a:lnTo>
                  <a:cubicBezTo>
                    <a:pt x="88446" y="178752"/>
                    <a:pt x="92280" y="180667"/>
                    <a:pt x="96753" y="180667"/>
                  </a:cubicBezTo>
                  <a:lnTo>
                    <a:pt x="96753" y="180667"/>
                  </a:lnTo>
                  <a:cubicBezTo>
                    <a:pt x="100587" y="180667"/>
                    <a:pt x="104421" y="178752"/>
                    <a:pt x="106977" y="175560"/>
                  </a:cubicBezTo>
                  <a:lnTo>
                    <a:pt x="121034" y="154492"/>
                  </a:lnTo>
                  <a:lnTo>
                    <a:pt x="124868" y="193435"/>
                  </a:lnTo>
                  <a:lnTo>
                    <a:pt x="71832" y="205564"/>
                  </a:lnTo>
                  <a:lnTo>
                    <a:pt x="80778" y="167260"/>
                  </a:lnTo>
                  <a:close/>
                  <a:moveTo>
                    <a:pt x="41160" y="68309"/>
                  </a:moveTo>
                  <a:cubicBezTo>
                    <a:pt x="41160" y="37665"/>
                    <a:pt x="65442" y="13406"/>
                    <a:pt x="96114" y="12768"/>
                  </a:cubicBezTo>
                  <a:lnTo>
                    <a:pt x="96753" y="12768"/>
                  </a:lnTo>
                  <a:cubicBezTo>
                    <a:pt x="127424" y="12768"/>
                    <a:pt x="151706" y="37665"/>
                    <a:pt x="151706" y="68309"/>
                  </a:cubicBezTo>
                  <a:cubicBezTo>
                    <a:pt x="151706" y="77885"/>
                    <a:pt x="149150" y="87461"/>
                    <a:pt x="144038" y="95760"/>
                  </a:cubicBezTo>
                  <a:lnTo>
                    <a:pt x="96114" y="167899"/>
                  </a:lnTo>
                  <a:lnTo>
                    <a:pt x="48828" y="96398"/>
                  </a:lnTo>
                  <a:cubicBezTo>
                    <a:pt x="43716" y="87461"/>
                    <a:pt x="40521" y="77885"/>
                    <a:pt x="41160" y="68309"/>
                  </a:cubicBezTo>
                  <a:close/>
                  <a:moveTo>
                    <a:pt x="27741" y="151939"/>
                  </a:moveTo>
                  <a:lnTo>
                    <a:pt x="69276" y="160876"/>
                  </a:lnTo>
                  <a:lnTo>
                    <a:pt x="57135" y="206203"/>
                  </a:lnTo>
                  <a:lnTo>
                    <a:pt x="14961" y="198542"/>
                  </a:lnTo>
                  <a:lnTo>
                    <a:pt x="27741" y="151939"/>
                  </a:lnTo>
                  <a:close/>
                  <a:moveTo>
                    <a:pt x="136370" y="193435"/>
                  </a:moveTo>
                  <a:lnTo>
                    <a:pt x="133175" y="156408"/>
                  </a:lnTo>
                  <a:lnTo>
                    <a:pt x="177266" y="162792"/>
                  </a:lnTo>
                  <a:lnTo>
                    <a:pt x="179183" y="204287"/>
                  </a:lnTo>
                  <a:lnTo>
                    <a:pt x="136370" y="193435"/>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10" name="Graphic 4">
              <a:extLst>
                <a:ext uri="{FF2B5EF4-FFF2-40B4-BE49-F238E27FC236}">
                  <a16:creationId xmlns:a16="http://schemas.microsoft.com/office/drawing/2014/main" id="{DBF822FD-5019-98BD-4344-2CEF1633AE7C}"/>
                </a:ext>
              </a:extLst>
            </p:cNvPr>
            <p:cNvSpPr/>
            <p:nvPr/>
          </p:nvSpPr>
          <p:spPr>
            <a:xfrm>
              <a:off x="2706777" y="1022876"/>
              <a:ext cx="69011" cy="68946"/>
            </a:xfrm>
            <a:custGeom>
              <a:avLst/>
              <a:gdLst>
                <a:gd name="connsiteX0" fmla="*/ 69011 w 69011"/>
                <a:gd name="connsiteY0" fmla="*/ 34473 h 68946"/>
                <a:gd name="connsiteX1" fmla="*/ 34506 w 69011"/>
                <a:gd name="connsiteY1" fmla="*/ 0 h 68946"/>
                <a:gd name="connsiteX2" fmla="*/ 0 w 69011"/>
                <a:gd name="connsiteY2" fmla="*/ 34473 h 68946"/>
                <a:gd name="connsiteX3" fmla="*/ 34506 w 69011"/>
                <a:gd name="connsiteY3" fmla="*/ 68947 h 68946"/>
                <a:gd name="connsiteX4" fmla="*/ 69011 w 69011"/>
                <a:gd name="connsiteY4" fmla="*/ 34473 h 68946"/>
                <a:gd name="connsiteX5" fmla="*/ 12780 w 69011"/>
                <a:gd name="connsiteY5" fmla="*/ 34473 h 68946"/>
                <a:gd name="connsiteX6" fmla="*/ 34506 w 69011"/>
                <a:gd name="connsiteY6" fmla="*/ 12768 h 68946"/>
                <a:gd name="connsiteX7" fmla="*/ 56231 w 69011"/>
                <a:gd name="connsiteY7" fmla="*/ 34473 h 68946"/>
                <a:gd name="connsiteX8" fmla="*/ 34506 w 69011"/>
                <a:gd name="connsiteY8" fmla="*/ 56179 h 68946"/>
                <a:gd name="connsiteX9" fmla="*/ 12780 w 69011"/>
                <a:gd name="connsiteY9" fmla="*/ 34473 h 68946"/>
                <a:gd name="connsiteX10" fmla="*/ 12780 w 69011"/>
                <a:gd name="connsiteY10" fmla="*/ 34473 h 6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011" h="68946">
                  <a:moveTo>
                    <a:pt x="69011" y="34473"/>
                  </a:moveTo>
                  <a:cubicBezTo>
                    <a:pt x="69011" y="15322"/>
                    <a:pt x="53675" y="0"/>
                    <a:pt x="34506" y="0"/>
                  </a:cubicBezTo>
                  <a:cubicBezTo>
                    <a:pt x="15336" y="0"/>
                    <a:pt x="0" y="15322"/>
                    <a:pt x="0" y="34473"/>
                  </a:cubicBezTo>
                  <a:cubicBezTo>
                    <a:pt x="0" y="53625"/>
                    <a:pt x="15336" y="68947"/>
                    <a:pt x="34506" y="68947"/>
                  </a:cubicBezTo>
                  <a:cubicBezTo>
                    <a:pt x="53675" y="68947"/>
                    <a:pt x="69011" y="53625"/>
                    <a:pt x="69011" y="34473"/>
                  </a:cubicBezTo>
                  <a:close/>
                  <a:moveTo>
                    <a:pt x="12780" y="34473"/>
                  </a:moveTo>
                  <a:cubicBezTo>
                    <a:pt x="12780" y="22344"/>
                    <a:pt x="22365" y="12768"/>
                    <a:pt x="34506" y="12768"/>
                  </a:cubicBezTo>
                  <a:cubicBezTo>
                    <a:pt x="46646" y="12768"/>
                    <a:pt x="56231" y="22344"/>
                    <a:pt x="56231" y="34473"/>
                  </a:cubicBezTo>
                  <a:cubicBezTo>
                    <a:pt x="56231" y="46603"/>
                    <a:pt x="46646" y="56179"/>
                    <a:pt x="34506" y="56179"/>
                  </a:cubicBezTo>
                  <a:cubicBezTo>
                    <a:pt x="22365" y="56179"/>
                    <a:pt x="12780" y="46603"/>
                    <a:pt x="12780" y="34473"/>
                  </a:cubicBezTo>
                  <a:lnTo>
                    <a:pt x="12780" y="34473"/>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grpSp>
      <p:grpSp>
        <p:nvGrpSpPr>
          <p:cNvPr id="16" name="Group 62">
            <a:extLst>
              <a:ext uri="{FF2B5EF4-FFF2-40B4-BE49-F238E27FC236}">
                <a16:creationId xmlns:a16="http://schemas.microsoft.com/office/drawing/2014/main" id="{DD6CB713-80AC-407E-8384-D9976B94C3F8}"/>
              </a:ext>
            </a:extLst>
          </p:cNvPr>
          <p:cNvGrpSpPr>
            <a:grpSpLocks noChangeAspect="1"/>
          </p:cNvGrpSpPr>
          <p:nvPr/>
        </p:nvGrpSpPr>
        <p:grpSpPr bwMode="auto">
          <a:xfrm>
            <a:off x="415026" y="5579669"/>
            <a:ext cx="544743" cy="543146"/>
            <a:chOff x="5096" y="917"/>
            <a:chExt cx="341" cy="340"/>
          </a:xfrm>
          <a:solidFill>
            <a:schemeClr val="bg2">
              <a:lumMod val="50000"/>
            </a:schemeClr>
          </a:solidFill>
        </p:grpSpPr>
        <p:sp>
          <p:nvSpPr>
            <p:cNvPr id="13" name="Freeform 63">
              <a:extLst>
                <a:ext uri="{FF2B5EF4-FFF2-40B4-BE49-F238E27FC236}">
                  <a16:creationId xmlns:a16="http://schemas.microsoft.com/office/drawing/2014/main" id="{56AE25A2-0377-6A91-AA08-4E8E0E437C88}"/>
                </a:ext>
              </a:extLst>
            </p:cNvPr>
            <p:cNvSpPr>
              <a:spLocks noEditPoints="1"/>
            </p:cNvSpPr>
            <p:nvPr/>
          </p:nvSpPr>
          <p:spPr bwMode="auto">
            <a:xfrm>
              <a:off x="5096" y="917"/>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solidFill>
                <a:schemeClr val="tx2">
                  <a:lumMod val="60000"/>
                  <a:lumOff val="40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43107" tIns="21554" rIns="43107" bIns="21554"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12"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64">
              <a:extLst>
                <a:ext uri="{FF2B5EF4-FFF2-40B4-BE49-F238E27FC236}">
                  <a16:creationId xmlns:a16="http://schemas.microsoft.com/office/drawing/2014/main" id="{D133EAD9-0C69-0254-2483-8CBF20BAE026}"/>
                </a:ext>
              </a:extLst>
            </p:cNvPr>
            <p:cNvSpPr>
              <a:spLocks noEditPoints="1"/>
            </p:cNvSpPr>
            <p:nvPr/>
          </p:nvSpPr>
          <p:spPr bwMode="auto">
            <a:xfrm>
              <a:off x="5160" y="1044"/>
              <a:ext cx="213" cy="85"/>
            </a:xfrm>
            <a:custGeom>
              <a:avLst/>
              <a:gdLst>
                <a:gd name="T0" fmla="*/ 309 w 320"/>
                <a:gd name="T1" fmla="*/ 53 h 128"/>
                <a:gd name="T2" fmla="*/ 308 w 320"/>
                <a:gd name="T3" fmla="*/ 53 h 128"/>
                <a:gd name="T4" fmla="*/ 245 w 320"/>
                <a:gd name="T5" fmla="*/ 0 h 128"/>
                <a:gd name="T6" fmla="*/ 183 w 320"/>
                <a:gd name="T7" fmla="*/ 48 h 128"/>
                <a:gd name="T8" fmla="*/ 160 w 320"/>
                <a:gd name="T9" fmla="*/ 42 h 128"/>
                <a:gd name="T10" fmla="*/ 136 w 320"/>
                <a:gd name="T11" fmla="*/ 48 h 128"/>
                <a:gd name="T12" fmla="*/ 74 w 320"/>
                <a:gd name="T13" fmla="*/ 0 h 128"/>
                <a:gd name="T14" fmla="*/ 11 w 320"/>
                <a:gd name="T15" fmla="*/ 53 h 128"/>
                <a:gd name="T16" fmla="*/ 10 w 320"/>
                <a:gd name="T17" fmla="*/ 53 h 128"/>
                <a:gd name="T18" fmla="*/ 0 w 320"/>
                <a:gd name="T19" fmla="*/ 64 h 128"/>
                <a:gd name="T20" fmla="*/ 10 w 320"/>
                <a:gd name="T21" fmla="*/ 74 h 128"/>
                <a:gd name="T22" fmla="*/ 11 w 320"/>
                <a:gd name="T23" fmla="*/ 74 h 128"/>
                <a:gd name="T24" fmla="*/ 74 w 320"/>
                <a:gd name="T25" fmla="*/ 128 h 128"/>
                <a:gd name="T26" fmla="*/ 138 w 320"/>
                <a:gd name="T27" fmla="*/ 73 h 128"/>
                <a:gd name="T28" fmla="*/ 160 w 320"/>
                <a:gd name="T29" fmla="*/ 64 h 128"/>
                <a:gd name="T30" fmla="*/ 182 w 320"/>
                <a:gd name="T31" fmla="*/ 73 h 128"/>
                <a:gd name="T32" fmla="*/ 245 w 320"/>
                <a:gd name="T33" fmla="*/ 128 h 128"/>
                <a:gd name="T34" fmla="*/ 308 w 320"/>
                <a:gd name="T35" fmla="*/ 74 h 128"/>
                <a:gd name="T36" fmla="*/ 309 w 320"/>
                <a:gd name="T37" fmla="*/ 74 h 128"/>
                <a:gd name="T38" fmla="*/ 320 w 320"/>
                <a:gd name="T39" fmla="*/ 64 h 128"/>
                <a:gd name="T40" fmla="*/ 309 w 320"/>
                <a:gd name="T41" fmla="*/ 53 h 128"/>
                <a:gd name="T42" fmla="*/ 74 w 320"/>
                <a:gd name="T43" fmla="*/ 106 h 128"/>
                <a:gd name="T44" fmla="*/ 32 w 320"/>
                <a:gd name="T45" fmla="*/ 64 h 128"/>
                <a:gd name="T46" fmla="*/ 74 w 320"/>
                <a:gd name="T47" fmla="*/ 21 h 128"/>
                <a:gd name="T48" fmla="*/ 117 w 320"/>
                <a:gd name="T49" fmla="*/ 64 h 128"/>
                <a:gd name="T50" fmla="*/ 74 w 320"/>
                <a:gd name="T51" fmla="*/ 106 h 128"/>
                <a:gd name="T52" fmla="*/ 245 w 320"/>
                <a:gd name="T53" fmla="*/ 106 h 128"/>
                <a:gd name="T54" fmla="*/ 202 w 320"/>
                <a:gd name="T55" fmla="*/ 64 h 128"/>
                <a:gd name="T56" fmla="*/ 245 w 320"/>
                <a:gd name="T57" fmla="*/ 21 h 128"/>
                <a:gd name="T58" fmla="*/ 288 w 320"/>
                <a:gd name="T59" fmla="*/ 64 h 128"/>
                <a:gd name="T60" fmla="*/ 245 w 320"/>
                <a:gd name="T61" fmla="*/ 10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0" h="128">
                  <a:moveTo>
                    <a:pt x="309" y="53"/>
                  </a:moveTo>
                  <a:cubicBezTo>
                    <a:pt x="308" y="53"/>
                    <a:pt x="308" y="53"/>
                    <a:pt x="308" y="53"/>
                  </a:cubicBezTo>
                  <a:cubicBezTo>
                    <a:pt x="303" y="23"/>
                    <a:pt x="277" y="0"/>
                    <a:pt x="245" y="0"/>
                  </a:cubicBezTo>
                  <a:cubicBezTo>
                    <a:pt x="215" y="0"/>
                    <a:pt x="190" y="20"/>
                    <a:pt x="183" y="48"/>
                  </a:cubicBezTo>
                  <a:cubicBezTo>
                    <a:pt x="176" y="44"/>
                    <a:pt x="168" y="42"/>
                    <a:pt x="160" y="42"/>
                  </a:cubicBezTo>
                  <a:cubicBezTo>
                    <a:pt x="151" y="42"/>
                    <a:pt x="143" y="44"/>
                    <a:pt x="136" y="48"/>
                  </a:cubicBezTo>
                  <a:cubicBezTo>
                    <a:pt x="129" y="20"/>
                    <a:pt x="104" y="0"/>
                    <a:pt x="74" y="0"/>
                  </a:cubicBezTo>
                  <a:cubicBezTo>
                    <a:pt x="43" y="0"/>
                    <a:pt x="16" y="23"/>
                    <a:pt x="11" y="53"/>
                  </a:cubicBezTo>
                  <a:cubicBezTo>
                    <a:pt x="10" y="53"/>
                    <a:pt x="10" y="53"/>
                    <a:pt x="10" y="53"/>
                  </a:cubicBezTo>
                  <a:cubicBezTo>
                    <a:pt x="4" y="53"/>
                    <a:pt x="0" y="58"/>
                    <a:pt x="0" y="64"/>
                  </a:cubicBezTo>
                  <a:cubicBezTo>
                    <a:pt x="0" y="70"/>
                    <a:pt x="4" y="74"/>
                    <a:pt x="10" y="74"/>
                  </a:cubicBezTo>
                  <a:cubicBezTo>
                    <a:pt x="11" y="74"/>
                    <a:pt x="11" y="74"/>
                    <a:pt x="11" y="74"/>
                  </a:cubicBezTo>
                  <a:cubicBezTo>
                    <a:pt x="16" y="105"/>
                    <a:pt x="43" y="128"/>
                    <a:pt x="74" y="128"/>
                  </a:cubicBezTo>
                  <a:cubicBezTo>
                    <a:pt x="107" y="128"/>
                    <a:pt x="133" y="104"/>
                    <a:pt x="138" y="73"/>
                  </a:cubicBezTo>
                  <a:cubicBezTo>
                    <a:pt x="144" y="67"/>
                    <a:pt x="151" y="64"/>
                    <a:pt x="160" y="64"/>
                  </a:cubicBezTo>
                  <a:cubicBezTo>
                    <a:pt x="168" y="64"/>
                    <a:pt x="176" y="67"/>
                    <a:pt x="182" y="73"/>
                  </a:cubicBezTo>
                  <a:cubicBezTo>
                    <a:pt x="186" y="104"/>
                    <a:pt x="213" y="128"/>
                    <a:pt x="245" y="128"/>
                  </a:cubicBezTo>
                  <a:cubicBezTo>
                    <a:pt x="277" y="128"/>
                    <a:pt x="303" y="105"/>
                    <a:pt x="308" y="74"/>
                  </a:cubicBezTo>
                  <a:cubicBezTo>
                    <a:pt x="309" y="74"/>
                    <a:pt x="309" y="74"/>
                    <a:pt x="309" y="74"/>
                  </a:cubicBezTo>
                  <a:cubicBezTo>
                    <a:pt x="315" y="74"/>
                    <a:pt x="320" y="70"/>
                    <a:pt x="320" y="64"/>
                  </a:cubicBezTo>
                  <a:cubicBezTo>
                    <a:pt x="320" y="58"/>
                    <a:pt x="315" y="53"/>
                    <a:pt x="309" y="53"/>
                  </a:cubicBezTo>
                  <a:close/>
                  <a:moveTo>
                    <a:pt x="74" y="106"/>
                  </a:moveTo>
                  <a:cubicBezTo>
                    <a:pt x="51" y="106"/>
                    <a:pt x="32" y="87"/>
                    <a:pt x="32" y="64"/>
                  </a:cubicBezTo>
                  <a:cubicBezTo>
                    <a:pt x="32" y="40"/>
                    <a:pt x="51" y="21"/>
                    <a:pt x="74" y="21"/>
                  </a:cubicBezTo>
                  <a:cubicBezTo>
                    <a:pt x="98" y="21"/>
                    <a:pt x="117" y="40"/>
                    <a:pt x="117" y="64"/>
                  </a:cubicBezTo>
                  <a:cubicBezTo>
                    <a:pt x="117" y="87"/>
                    <a:pt x="98" y="106"/>
                    <a:pt x="74" y="106"/>
                  </a:cubicBezTo>
                  <a:close/>
                  <a:moveTo>
                    <a:pt x="245" y="106"/>
                  </a:moveTo>
                  <a:cubicBezTo>
                    <a:pt x="221" y="106"/>
                    <a:pt x="202" y="87"/>
                    <a:pt x="202" y="64"/>
                  </a:cubicBezTo>
                  <a:cubicBezTo>
                    <a:pt x="202" y="40"/>
                    <a:pt x="221" y="21"/>
                    <a:pt x="245" y="21"/>
                  </a:cubicBezTo>
                  <a:cubicBezTo>
                    <a:pt x="269" y="21"/>
                    <a:pt x="288" y="40"/>
                    <a:pt x="288" y="64"/>
                  </a:cubicBezTo>
                  <a:cubicBezTo>
                    <a:pt x="288" y="87"/>
                    <a:pt x="269" y="106"/>
                    <a:pt x="245" y="106"/>
                  </a:cubicBezTo>
                  <a:close/>
                </a:path>
              </a:pathLst>
            </a:custGeom>
            <a:grpFill/>
            <a:ln>
              <a:solidFill>
                <a:schemeClr val="tx2">
                  <a:lumMod val="60000"/>
                  <a:lumOff val="40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43107" tIns="21554" rIns="43107" bIns="21554"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12"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65">
              <a:extLst>
                <a:ext uri="{FF2B5EF4-FFF2-40B4-BE49-F238E27FC236}">
                  <a16:creationId xmlns:a16="http://schemas.microsoft.com/office/drawing/2014/main" id="{08F9B8C1-3DE5-6E8A-9CC5-976914556F81}"/>
                </a:ext>
              </a:extLst>
            </p:cNvPr>
            <p:cNvSpPr>
              <a:spLocks noEditPoints="1"/>
            </p:cNvSpPr>
            <p:nvPr/>
          </p:nvSpPr>
          <p:spPr bwMode="auto">
            <a:xfrm>
              <a:off x="5096" y="917"/>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solidFill>
                <a:schemeClr val="tx2">
                  <a:lumMod val="60000"/>
                  <a:lumOff val="40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43107" tIns="21554" rIns="43107" bIns="21554"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12"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7">
            <a:extLst>
              <a:ext uri="{FF2B5EF4-FFF2-40B4-BE49-F238E27FC236}">
                <a16:creationId xmlns:a16="http://schemas.microsoft.com/office/drawing/2014/main" id="{585072A6-0F65-74A4-B138-235B09C23B38}"/>
              </a:ext>
            </a:extLst>
          </p:cNvPr>
          <p:cNvSpPr txBox="1"/>
          <p:nvPr/>
        </p:nvSpPr>
        <p:spPr>
          <a:xfrm>
            <a:off x="735028" y="1908025"/>
            <a:ext cx="1623975" cy="27699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KEY FEATURES &amp; DATA</a:t>
            </a:r>
          </a:p>
        </p:txBody>
      </p:sp>
      <p:pic>
        <p:nvPicPr>
          <p:cNvPr id="20" name="Picture 19">
            <a:extLst>
              <a:ext uri="{FF2B5EF4-FFF2-40B4-BE49-F238E27FC236}">
                <a16:creationId xmlns:a16="http://schemas.microsoft.com/office/drawing/2014/main" id="{4C36B9D8-6792-7700-1C4B-D3CDEA7647A8}"/>
              </a:ext>
            </a:extLst>
          </p:cNvPr>
          <p:cNvPicPr>
            <a:picLocks noChangeAspect="1"/>
          </p:cNvPicPr>
          <p:nvPr/>
        </p:nvPicPr>
        <p:blipFill>
          <a:blip r:embed="rId2"/>
          <a:stretch>
            <a:fillRect/>
          </a:stretch>
        </p:blipFill>
        <p:spPr>
          <a:xfrm>
            <a:off x="2862676" y="2025741"/>
            <a:ext cx="7111766" cy="4593424"/>
          </a:xfrm>
          <a:prstGeom prst="rect">
            <a:avLst/>
          </a:prstGeom>
          <a:ln>
            <a:solidFill>
              <a:schemeClr val="tx1"/>
            </a:solidFill>
          </a:ln>
        </p:spPr>
      </p:pic>
      <p:grpSp>
        <p:nvGrpSpPr>
          <p:cNvPr id="24" name="Group 853">
            <a:extLst>
              <a:ext uri="{FF2B5EF4-FFF2-40B4-BE49-F238E27FC236}">
                <a16:creationId xmlns:a16="http://schemas.microsoft.com/office/drawing/2014/main" id="{ED647C13-B437-C55D-6584-8EA08CE95FB7}"/>
              </a:ext>
              <a:ext uri="{C183D7F6-B498-43B3-948B-1728B52AA6E4}">
                <adec:decorative xmlns:adec="http://schemas.microsoft.com/office/drawing/2017/decorative" val="1"/>
              </a:ext>
            </a:extLst>
          </p:cNvPr>
          <p:cNvGrpSpPr>
            <a:grpSpLocks noChangeAspect="1"/>
          </p:cNvGrpSpPr>
          <p:nvPr/>
        </p:nvGrpSpPr>
        <p:grpSpPr bwMode="auto">
          <a:xfrm>
            <a:off x="458709" y="2314853"/>
            <a:ext cx="463875" cy="463874"/>
            <a:chOff x="5046" y="4010"/>
            <a:chExt cx="340" cy="340"/>
          </a:xfrm>
          <a:solidFill>
            <a:schemeClr val="accent6"/>
          </a:solidFill>
        </p:grpSpPr>
        <p:sp>
          <p:nvSpPr>
            <p:cNvPr id="22" name="Freeform 854">
              <a:extLst>
                <a:ext uri="{FF2B5EF4-FFF2-40B4-BE49-F238E27FC236}">
                  <a16:creationId xmlns:a16="http://schemas.microsoft.com/office/drawing/2014/main" id="{CC08655E-7548-D662-009B-31346CF83B61}"/>
                </a:ext>
              </a:extLst>
            </p:cNvPr>
            <p:cNvSpPr>
              <a:spLocks noEditPoints="1"/>
            </p:cNvSpPr>
            <p:nvPr/>
          </p:nvSpPr>
          <p:spPr bwMode="auto">
            <a:xfrm>
              <a:off x="5110" y="4088"/>
              <a:ext cx="212" cy="170"/>
            </a:xfrm>
            <a:custGeom>
              <a:avLst/>
              <a:gdLst>
                <a:gd name="T0" fmla="*/ 320 w 320"/>
                <a:gd name="T1" fmla="*/ 149 h 256"/>
                <a:gd name="T2" fmla="*/ 274 w 320"/>
                <a:gd name="T3" fmla="*/ 85 h 256"/>
                <a:gd name="T4" fmla="*/ 298 w 320"/>
                <a:gd name="T5" fmla="*/ 75 h 256"/>
                <a:gd name="T6" fmla="*/ 267 w 320"/>
                <a:gd name="T7" fmla="*/ 64 h 256"/>
                <a:gd name="T8" fmla="*/ 254 w 320"/>
                <a:gd name="T9" fmla="*/ 27 h 256"/>
                <a:gd name="T10" fmla="*/ 106 w 320"/>
                <a:gd name="T11" fmla="*/ 0 h 256"/>
                <a:gd name="T12" fmla="*/ 64 w 320"/>
                <a:gd name="T13" fmla="*/ 29 h 256"/>
                <a:gd name="T14" fmla="*/ 32 w 320"/>
                <a:gd name="T15" fmla="*/ 64 h 256"/>
                <a:gd name="T16" fmla="*/ 32 w 320"/>
                <a:gd name="T17" fmla="*/ 85 h 256"/>
                <a:gd name="T18" fmla="*/ 44 w 320"/>
                <a:gd name="T19" fmla="*/ 88 h 256"/>
                <a:gd name="T20" fmla="*/ 0 w 320"/>
                <a:gd name="T21" fmla="*/ 181 h 256"/>
                <a:gd name="T22" fmla="*/ 10 w 320"/>
                <a:gd name="T23" fmla="*/ 199 h 256"/>
                <a:gd name="T24" fmla="*/ 21 w 320"/>
                <a:gd name="T25" fmla="*/ 256 h 256"/>
                <a:gd name="T26" fmla="*/ 85 w 320"/>
                <a:gd name="T27" fmla="*/ 245 h 256"/>
                <a:gd name="T28" fmla="*/ 165 w 320"/>
                <a:gd name="T29" fmla="*/ 224 h 256"/>
                <a:gd name="T30" fmla="*/ 234 w 320"/>
                <a:gd name="T31" fmla="*/ 245 h 256"/>
                <a:gd name="T32" fmla="*/ 298 w 320"/>
                <a:gd name="T33" fmla="*/ 256 h 256"/>
                <a:gd name="T34" fmla="*/ 309 w 320"/>
                <a:gd name="T35" fmla="*/ 202 h 256"/>
                <a:gd name="T36" fmla="*/ 320 w 320"/>
                <a:gd name="T37" fmla="*/ 180 h 256"/>
                <a:gd name="T38" fmla="*/ 106 w 320"/>
                <a:gd name="T39" fmla="*/ 21 h 256"/>
                <a:gd name="T40" fmla="*/ 235 w 320"/>
                <a:gd name="T41" fmla="*/ 36 h 256"/>
                <a:gd name="T42" fmla="*/ 68 w 320"/>
                <a:gd name="T43" fmla="*/ 85 h 256"/>
                <a:gd name="T44" fmla="*/ 64 w 320"/>
                <a:gd name="T45" fmla="*/ 235 h 256"/>
                <a:gd name="T46" fmla="*/ 32 w 320"/>
                <a:gd name="T47" fmla="*/ 210 h 256"/>
                <a:gd name="T48" fmla="*/ 64 w 320"/>
                <a:gd name="T49" fmla="*/ 235 h 256"/>
                <a:gd name="T50" fmla="*/ 21 w 320"/>
                <a:gd name="T51" fmla="*/ 149 h 256"/>
                <a:gd name="T52" fmla="*/ 258 w 320"/>
                <a:gd name="T53" fmla="*/ 107 h 256"/>
                <a:gd name="T54" fmla="*/ 298 w 320"/>
                <a:gd name="T55" fmla="*/ 181 h 256"/>
                <a:gd name="T56" fmla="*/ 165 w 320"/>
                <a:gd name="T57" fmla="*/ 203 h 256"/>
                <a:gd name="T58" fmla="*/ 288 w 320"/>
                <a:gd name="T59" fmla="*/ 235 h 256"/>
                <a:gd name="T60" fmla="*/ 256 w 320"/>
                <a:gd name="T61" fmla="*/ 219 h 256"/>
                <a:gd name="T62" fmla="*/ 288 w 320"/>
                <a:gd name="T63" fmla="*/ 235 h 256"/>
                <a:gd name="T64" fmla="*/ 150 w 320"/>
                <a:gd name="T65" fmla="*/ 177 h 256"/>
                <a:gd name="T66" fmla="*/ 100 w 320"/>
                <a:gd name="T67" fmla="*/ 189 h 256"/>
                <a:gd name="T68" fmla="*/ 118 w 320"/>
                <a:gd name="T69" fmla="*/ 161 h 256"/>
                <a:gd name="T70" fmla="*/ 131 w 320"/>
                <a:gd name="T71" fmla="*/ 144 h 256"/>
                <a:gd name="T72" fmla="*/ 130 w 320"/>
                <a:gd name="T73" fmla="*/ 132 h 256"/>
                <a:gd name="T74" fmla="*/ 116 w 320"/>
                <a:gd name="T75" fmla="*/ 131 h 256"/>
                <a:gd name="T76" fmla="*/ 99 w 320"/>
                <a:gd name="T77" fmla="*/ 127 h 256"/>
                <a:gd name="T78" fmla="*/ 116 w 320"/>
                <a:gd name="T79" fmla="*/ 118 h 256"/>
                <a:gd name="T80" fmla="*/ 137 w 320"/>
                <a:gd name="T81" fmla="*/ 119 h 256"/>
                <a:gd name="T82" fmla="*/ 148 w 320"/>
                <a:gd name="T83" fmla="*/ 136 h 256"/>
                <a:gd name="T84" fmla="*/ 140 w 320"/>
                <a:gd name="T85" fmla="*/ 154 h 256"/>
                <a:gd name="T86" fmla="*/ 118 w 320"/>
                <a:gd name="T87" fmla="*/ 176 h 256"/>
                <a:gd name="T88" fmla="*/ 187 w 320"/>
                <a:gd name="T89" fmla="*/ 149 h 256"/>
                <a:gd name="T90" fmla="*/ 205 w 320"/>
                <a:gd name="T91" fmla="*/ 159 h 256"/>
                <a:gd name="T92" fmla="*/ 187 w 320"/>
                <a:gd name="T93" fmla="*/ 178 h 256"/>
                <a:gd name="T94" fmla="*/ 176 w 320"/>
                <a:gd name="T95" fmla="*/ 159 h 256"/>
                <a:gd name="T96" fmla="*/ 157 w 320"/>
                <a:gd name="T97" fmla="*/ 149 h 256"/>
                <a:gd name="T98" fmla="*/ 176 w 320"/>
                <a:gd name="T99" fmla="*/ 130 h 256"/>
                <a:gd name="T100" fmla="*/ 187 w 320"/>
                <a:gd name="T101" fmla="*/ 14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0" h="256">
                  <a:moveTo>
                    <a:pt x="320" y="180"/>
                  </a:moveTo>
                  <a:cubicBezTo>
                    <a:pt x="320" y="149"/>
                    <a:pt x="320" y="149"/>
                    <a:pt x="320" y="149"/>
                  </a:cubicBezTo>
                  <a:cubicBezTo>
                    <a:pt x="320" y="120"/>
                    <a:pt x="301" y="96"/>
                    <a:pt x="275" y="88"/>
                  </a:cubicBezTo>
                  <a:cubicBezTo>
                    <a:pt x="274" y="85"/>
                    <a:pt x="274" y="85"/>
                    <a:pt x="274" y="85"/>
                  </a:cubicBezTo>
                  <a:cubicBezTo>
                    <a:pt x="288" y="85"/>
                    <a:pt x="288" y="85"/>
                    <a:pt x="288" y="85"/>
                  </a:cubicBezTo>
                  <a:cubicBezTo>
                    <a:pt x="294" y="85"/>
                    <a:pt x="298" y="81"/>
                    <a:pt x="298" y="75"/>
                  </a:cubicBezTo>
                  <a:cubicBezTo>
                    <a:pt x="298" y="69"/>
                    <a:pt x="294" y="64"/>
                    <a:pt x="288" y="64"/>
                  </a:cubicBezTo>
                  <a:cubicBezTo>
                    <a:pt x="267" y="64"/>
                    <a:pt x="267" y="64"/>
                    <a:pt x="267" y="64"/>
                  </a:cubicBezTo>
                  <a:cubicBezTo>
                    <a:pt x="255" y="29"/>
                    <a:pt x="255" y="29"/>
                    <a:pt x="255" y="29"/>
                  </a:cubicBezTo>
                  <a:cubicBezTo>
                    <a:pt x="255" y="28"/>
                    <a:pt x="255" y="28"/>
                    <a:pt x="254" y="27"/>
                  </a:cubicBezTo>
                  <a:cubicBezTo>
                    <a:pt x="254" y="26"/>
                    <a:pt x="240" y="0"/>
                    <a:pt x="213" y="0"/>
                  </a:cubicBezTo>
                  <a:cubicBezTo>
                    <a:pt x="106" y="0"/>
                    <a:pt x="106" y="0"/>
                    <a:pt x="106" y="0"/>
                  </a:cubicBezTo>
                  <a:cubicBezTo>
                    <a:pt x="80" y="0"/>
                    <a:pt x="65" y="26"/>
                    <a:pt x="65" y="27"/>
                  </a:cubicBezTo>
                  <a:cubicBezTo>
                    <a:pt x="65" y="28"/>
                    <a:pt x="64" y="28"/>
                    <a:pt x="64" y="29"/>
                  </a:cubicBezTo>
                  <a:cubicBezTo>
                    <a:pt x="52" y="64"/>
                    <a:pt x="52" y="64"/>
                    <a:pt x="52" y="64"/>
                  </a:cubicBezTo>
                  <a:cubicBezTo>
                    <a:pt x="32" y="64"/>
                    <a:pt x="32" y="64"/>
                    <a:pt x="32" y="64"/>
                  </a:cubicBezTo>
                  <a:cubicBezTo>
                    <a:pt x="26" y="64"/>
                    <a:pt x="21" y="69"/>
                    <a:pt x="21" y="75"/>
                  </a:cubicBezTo>
                  <a:cubicBezTo>
                    <a:pt x="21" y="81"/>
                    <a:pt x="26" y="85"/>
                    <a:pt x="32" y="85"/>
                  </a:cubicBezTo>
                  <a:cubicBezTo>
                    <a:pt x="45" y="85"/>
                    <a:pt x="45" y="85"/>
                    <a:pt x="45" y="85"/>
                  </a:cubicBezTo>
                  <a:cubicBezTo>
                    <a:pt x="44" y="88"/>
                    <a:pt x="44" y="88"/>
                    <a:pt x="44" y="88"/>
                  </a:cubicBezTo>
                  <a:cubicBezTo>
                    <a:pt x="19" y="96"/>
                    <a:pt x="0" y="120"/>
                    <a:pt x="0" y="149"/>
                  </a:cubicBezTo>
                  <a:cubicBezTo>
                    <a:pt x="0" y="181"/>
                    <a:pt x="0" y="181"/>
                    <a:pt x="0" y="181"/>
                  </a:cubicBezTo>
                  <a:cubicBezTo>
                    <a:pt x="0" y="183"/>
                    <a:pt x="0" y="189"/>
                    <a:pt x="6" y="195"/>
                  </a:cubicBezTo>
                  <a:cubicBezTo>
                    <a:pt x="7" y="197"/>
                    <a:pt x="9" y="198"/>
                    <a:pt x="10" y="199"/>
                  </a:cubicBezTo>
                  <a:cubicBezTo>
                    <a:pt x="10" y="245"/>
                    <a:pt x="10" y="245"/>
                    <a:pt x="10" y="245"/>
                  </a:cubicBezTo>
                  <a:cubicBezTo>
                    <a:pt x="10" y="251"/>
                    <a:pt x="15" y="256"/>
                    <a:pt x="21" y="256"/>
                  </a:cubicBezTo>
                  <a:cubicBezTo>
                    <a:pt x="74" y="256"/>
                    <a:pt x="74" y="256"/>
                    <a:pt x="74" y="256"/>
                  </a:cubicBezTo>
                  <a:cubicBezTo>
                    <a:pt x="80" y="256"/>
                    <a:pt x="85" y="251"/>
                    <a:pt x="85" y="245"/>
                  </a:cubicBezTo>
                  <a:cubicBezTo>
                    <a:pt x="85" y="220"/>
                    <a:pt x="85" y="220"/>
                    <a:pt x="85" y="220"/>
                  </a:cubicBezTo>
                  <a:cubicBezTo>
                    <a:pt x="107" y="223"/>
                    <a:pt x="134" y="224"/>
                    <a:pt x="165" y="224"/>
                  </a:cubicBezTo>
                  <a:cubicBezTo>
                    <a:pt x="192" y="224"/>
                    <a:pt x="215" y="223"/>
                    <a:pt x="234" y="221"/>
                  </a:cubicBezTo>
                  <a:cubicBezTo>
                    <a:pt x="234" y="245"/>
                    <a:pt x="234" y="245"/>
                    <a:pt x="234" y="245"/>
                  </a:cubicBezTo>
                  <a:cubicBezTo>
                    <a:pt x="234" y="251"/>
                    <a:pt x="239" y="256"/>
                    <a:pt x="245" y="256"/>
                  </a:cubicBezTo>
                  <a:cubicBezTo>
                    <a:pt x="298" y="256"/>
                    <a:pt x="298" y="256"/>
                    <a:pt x="298" y="256"/>
                  </a:cubicBezTo>
                  <a:cubicBezTo>
                    <a:pt x="304" y="256"/>
                    <a:pt x="309" y="251"/>
                    <a:pt x="309" y="245"/>
                  </a:cubicBezTo>
                  <a:cubicBezTo>
                    <a:pt x="309" y="202"/>
                    <a:pt x="309" y="202"/>
                    <a:pt x="309" y="202"/>
                  </a:cubicBezTo>
                  <a:cubicBezTo>
                    <a:pt x="312" y="199"/>
                    <a:pt x="314" y="197"/>
                    <a:pt x="316" y="194"/>
                  </a:cubicBezTo>
                  <a:cubicBezTo>
                    <a:pt x="320" y="189"/>
                    <a:pt x="320" y="184"/>
                    <a:pt x="320" y="180"/>
                  </a:cubicBezTo>
                  <a:close/>
                  <a:moveTo>
                    <a:pt x="84" y="36"/>
                  </a:moveTo>
                  <a:cubicBezTo>
                    <a:pt x="86" y="33"/>
                    <a:pt x="94" y="21"/>
                    <a:pt x="106" y="21"/>
                  </a:cubicBezTo>
                  <a:cubicBezTo>
                    <a:pt x="213" y="21"/>
                    <a:pt x="213" y="21"/>
                    <a:pt x="213" y="21"/>
                  </a:cubicBezTo>
                  <a:cubicBezTo>
                    <a:pt x="225" y="21"/>
                    <a:pt x="233" y="34"/>
                    <a:pt x="235" y="36"/>
                  </a:cubicBezTo>
                  <a:cubicBezTo>
                    <a:pt x="252" y="85"/>
                    <a:pt x="252" y="85"/>
                    <a:pt x="252" y="85"/>
                  </a:cubicBezTo>
                  <a:cubicBezTo>
                    <a:pt x="68" y="85"/>
                    <a:pt x="68" y="85"/>
                    <a:pt x="68" y="85"/>
                  </a:cubicBezTo>
                  <a:lnTo>
                    <a:pt x="84" y="36"/>
                  </a:lnTo>
                  <a:close/>
                  <a:moveTo>
                    <a:pt x="64" y="235"/>
                  </a:moveTo>
                  <a:cubicBezTo>
                    <a:pt x="32" y="235"/>
                    <a:pt x="32" y="235"/>
                    <a:pt x="32" y="235"/>
                  </a:cubicBezTo>
                  <a:cubicBezTo>
                    <a:pt x="32" y="210"/>
                    <a:pt x="32" y="210"/>
                    <a:pt x="32" y="210"/>
                  </a:cubicBezTo>
                  <a:cubicBezTo>
                    <a:pt x="41" y="213"/>
                    <a:pt x="51" y="215"/>
                    <a:pt x="64" y="217"/>
                  </a:cubicBezTo>
                  <a:lnTo>
                    <a:pt x="64" y="235"/>
                  </a:lnTo>
                  <a:close/>
                  <a:moveTo>
                    <a:pt x="21" y="180"/>
                  </a:moveTo>
                  <a:cubicBezTo>
                    <a:pt x="21" y="149"/>
                    <a:pt x="21" y="149"/>
                    <a:pt x="21" y="149"/>
                  </a:cubicBezTo>
                  <a:cubicBezTo>
                    <a:pt x="21" y="126"/>
                    <a:pt x="39" y="107"/>
                    <a:pt x="62" y="107"/>
                  </a:cubicBezTo>
                  <a:cubicBezTo>
                    <a:pt x="258" y="107"/>
                    <a:pt x="258" y="107"/>
                    <a:pt x="258" y="107"/>
                  </a:cubicBezTo>
                  <a:cubicBezTo>
                    <a:pt x="280" y="107"/>
                    <a:pt x="298" y="126"/>
                    <a:pt x="298" y="149"/>
                  </a:cubicBezTo>
                  <a:cubicBezTo>
                    <a:pt x="298" y="181"/>
                    <a:pt x="298" y="181"/>
                    <a:pt x="298" y="181"/>
                  </a:cubicBezTo>
                  <a:cubicBezTo>
                    <a:pt x="298" y="182"/>
                    <a:pt x="298" y="182"/>
                    <a:pt x="298" y="183"/>
                  </a:cubicBezTo>
                  <a:cubicBezTo>
                    <a:pt x="296" y="185"/>
                    <a:pt x="278" y="203"/>
                    <a:pt x="165" y="203"/>
                  </a:cubicBezTo>
                  <a:cubicBezTo>
                    <a:pt x="43" y="203"/>
                    <a:pt x="23" y="183"/>
                    <a:pt x="21" y="180"/>
                  </a:cubicBezTo>
                  <a:close/>
                  <a:moveTo>
                    <a:pt x="288" y="235"/>
                  </a:moveTo>
                  <a:cubicBezTo>
                    <a:pt x="256" y="235"/>
                    <a:pt x="256" y="235"/>
                    <a:pt x="256" y="235"/>
                  </a:cubicBezTo>
                  <a:cubicBezTo>
                    <a:pt x="256" y="219"/>
                    <a:pt x="256" y="219"/>
                    <a:pt x="256" y="219"/>
                  </a:cubicBezTo>
                  <a:cubicBezTo>
                    <a:pt x="268" y="217"/>
                    <a:pt x="279" y="215"/>
                    <a:pt x="288" y="212"/>
                  </a:cubicBezTo>
                  <a:lnTo>
                    <a:pt x="288" y="235"/>
                  </a:lnTo>
                  <a:close/>
                  <a:moveTo>
                    <a:pt x="118" y="177"/>
                  </a:moveTo>
                  <a:cubicBezTo>
                    <a:pt x="150" y="177"/>
                    <a:pt x="150" y="177"/>
                    <a:pt x="150" y="177"/>
                  </a:cubicBezTo>
                  <a:cubicBezTo>
                    <a:pt x="150" y="189"/>
                    <a:pt x="150" y="189"/>
                    <a:pt x="150" y="189"/>
                  </a:cubicBezTo>
                  <a:cubicBezTo>
                    <a:pt x="100" y="189"/>
                    <a:pt x="100" y="189"/>
                    <a:pt x="100" y="189"/>
                  </a:cubicBezTo>
                  <a:cubicBezTo>
                    <a:pt x="100" y="179"/>
                    <a:pt x="100" y="179"/>
                    <a:pt x="100" y="179"/>
                  </a:cubicBezTo>
                  <a:cubicBezTo>
                    <a:pt x="118" y="161"/>
                    <a:pt x="118" y="161"/>
                    <a:pt x="118" y="161"/>
                  </a:cubicBezTo>
                  <a:cubicBezTo>
                    <a:pt x="123" y="155"/>
                    <a:pt x="126" y="152"/>
                    <a:pt x="128" y="149"/>
                  </a:cubicBezTo>
                  <a:cubicBezTo>
                    <a:pt x="130" y="147"/>
                    <a:pt x="131" y="145"/>
                    <a:pt x="131" y="144"/>
                  </a:cubicBezTo>
                  <a:cubicBezTo>
                    <a:pt x="132" y="142"/>
                    <a:pt x="133" y="140"/>
                    <a:pt x="133" y="138"/>
                  </a:cubicBezTo>
                  <a:cubicBezTo>
                    <a:pt x="133" y="135"/>
                    <a:pt x="132" y="133"/>
                    <a:pt x="130" y="132"/>
                  </a:cubicBezTo>
                  <a:cubicBezTo>
                    <a:pt x="129" y="130"/>
                    <a:pt x="127" y="130"/>
                    <a:pt x="124" y="130"/>
                  </a:cubicBezTo>
                  <a:cubicBezTo>
                    <a:pt x="121" y="130"/>
                    <a:pt x="118" y="130"/>
                    <a:pt x="116" y="131"/>
                  </a:cubicBezTo>
                  <a:cubicBezTo>
                    <a:pt x="113" y="133"/>
                    <a:pt x="111" y="135"/>
                    <a:pt x="108" y="137"/>
                  </a:cubicBezTo>
                  <a:cubicBezTo>
                    <a:pt x="99" y="127"/>
                    <a:pt x="99" y="127"/>
                    <a:pt x="99" y="127"/>
                  </a:cubicBezTo>
                  <a:cubicBezTo>
                    <a:pt x="103" y="124"/>
                    <a:pt x="106" y="122"/>
                    <a:pt x="108" y="121"/>
                  </a:cubicBezTo>
                  <a:cubicBezTo>
                    <a:pt x="111" y="120"/>
                    <a:pt x="113" y="119"/>
                    <a:pt x="116" y="118"/>
                  </a:cubicBezTo>
                  <a:cubicBezTo>
                    <a:pt x="119" y="117"/>
                    <a:pt x="122" y="117"/>
                    <a:pt x="125" y="117"/>
                  </a:cubicBezTo>
                  <a:cubicBezTo>
                    <a:pt x="129" y="117"/>
                    <a:pt x="133" y="118"/>
                    <a:pt x="137" y="119"/>
                  </a:cubicBezTo>
                  <a:cubicBezTo>
                    <a:pt x="140" y="121"/>
                    <a:pt x="143" y="123"/>
                    <a:pt x="145" y="126"/>
                  </a:cubicBezTo>
                  <a:cubicBezTo>
                    <a:pt x="147" y="129"/>
                    <a:pt x="148" y="133"/>
                    <a:pt x="148" y="136"/>
                  </a:cubicBezTo>
                  <a:cubicBezTo>
                    <a:pt x="148" y="140"/>
                    <a:pt x="147" y="143"/>
                    <a:pt x="146" y="146"/>
                  </a:cubicBezTo>
                  <a:cubicBezTo>
                    <a:pt x="145" y="148"/>
                    <a:pt x="143" y="151"/>
                    <a:pt x="140" y="154"/>
                  </a:cubicBezTo>
                  <a:cubicBezTo>
                    <a:pt x="138" y="157"/>
                    <a:pt x="134" y="162"/>
                    <a:pt x="128" y="167"/>
                  </a:cubicBezTo>
                  <a:cubicBezTo>
                    <a:pt x="118" y="176"/>
                    <a:pt x="118" y="176"/>
                    <a:pt x="118" y="176"/>
                  </a:cubicBezTo>
                  <a:lnTo>
                    <a:pt x="118" y="177"/>
                  </a:lnTo>
                  <a:close/>
                  <a:moveTo>
                    <a:pt x="187" y="149"/>
                  </a:moveTo>
                  <a:cubicBezTo>
                    <a:pt x="205" y="149"/>
                    <a:pt x="205" y="149"/>
                    <a:pt x="205" y="149"/>
                  </a:cubicBezTo>
                  <a:cubicBezTo>
                    <a:pt x="205" y="159"/>
                    <a:pt x="205" y="159"/>
                    <a:pt x="205" y="159"/>
                  </a:cubicBezTo>
                  <a:cubicBezTo>
                    <a:pt x="187" y="159"/>
                    <a:pt x="187" y="159"/>
                    <a:pt x="187" y="159"/>
                  </a:cubicBezTo>
                  <a:cubicBezTo>
                    <a:pt x="187" y="178"/>
                    <a:pt x="187" y="178"/>
                    <a:pt x="187" y="178"/>
                  </a:cubicBezTo>
                  <a:cubicBezTo>
                    <a:pt x="176" y="178"/>
                    <a:pt x="176" y="178"/>
                    <a:pt x="176" y="178"/>
                  </a:cubicBezTo>
                  <a:cubicBezTo>
                    <a:pt x="176" y="159"/>
                    <a:pt x="176" y="159"/>
                    <a:pt x="176" y="159"/>
                  </a:cubicBezTo>
                  <a:cubicBezTo>
                    <a:pt x="157" y="159"/>
                    <a:pt x="157" y="159"/>
                    <a:pt x="157" y="159"/>
                  </a:cubicBezTo>
                  <a:cubicBezTo>
                    <a:pt x="157" y="149"/>
                    <a:pt x="157" y="149"/>
                    <a:pt x="157" y="149"/>
                  </a:cubicBezTo>
                  <a:cubicBezTo>
                    <a:pt x="176" y="149"/>
                    <a:pt x="176" y="149"/>
                    <a:pt x="176" y="149"/>
                  </a:cubicBezTo>
                  <a:cubicBezTo>
                    <a:pt x="176" y="130"/>
                    <a:pt x="176" y="130"/>
                    <a:pt x="176" y="130"/>
                  </a:cubicBezTo>
                  <a:cubicBezTo>
                    <a:pt x="187" y="130"/>
                    <a:pt x="187" y="130"/>
                    <a:pt x="187" y="130"/>
                  </a:cubicBezTo>
                  <a:lnTo>
                    <a:pt x="187"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prstClr val="black"/>
                </a:solidFill>
                <a:effectLst/>
                <a:uLnTx/>
                <a:uFillTx/>
                <a:latin typeface="Calibri"/>
                <a:ea typeface="+mn-ea"/>
                <a:cs typeface="+mn-cs"/>
              </a:endParaRPr>
            </a:p>
          </p:txBody>
        </p:sp>
        <p:sp>
          <p:nvSpPr>
            <p:cNvPr id="23" name="Freeform 855">
              <a:extLst>
                <a:ext uri="{FF2B5EF4-FFF2-40B4-BE49-F238E27FC236}">
                  <a16:creationId xmlns:a16="http://schemas.microsoft.com/office/drawing/2014/main" id="{ACA03D43-4304-5EDE-68EE-ACC6B18A838E}"/>
                </a:ext>
              </a:extLst>
            </p:cNvPr>
            <p:cNvSpPr>
              <a:spLocks noEditPoints="1"/>
            </p:cNvSpPr>
            <p:nvPr/>
          </p:nvSpPr>
          <p:spPr bwMode="auto">
            <a:xfrm>
              <a:off x="5046" y="4010"/>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prstClr val="black"/>
                </a:solidFill>
                <a:effectLst/>
                <a:uLnTx/>
                <a:uFillTx/>
                <a:latin typeface="Calibri"/>
                <a:ea typeface="+mn-ea"/>
                <a:cs typeface="+mn-cs"/>
              </a:endParaRPr>
            </a:p>
          </p:txBody>
        </p:sp>
      </p:grpSp>
      <p:cxnSp>
        <p:nvCxnSpPr>
          <p:cNvPr id="26" name="Straight Connector 25">
            <a:extLst>
              <a:ext uri="{FF2B5EF4-FFF2-40B4-BE49-F238E27FC236}">
                <a16:creationId xmlns:a16="http://schemas.microsoft.com/office/drawing/2014/main" id="{1AAEB27D-30C7-E3A1-8050-1BEAF54320F5}"/>
              </a:ext>
            </a:extLst>
          </p:cNvPr>
          <p:cNvCxnSpPr>
            <a:cxnSpLocks/>
          </p:cNvCxnSpPr>
          <p:nvPr/>
        </p:nvCxnSpPr>
        <p:spPr>
          <a:xfrm>
            <a:off x="10197959" y="2386546"/>
            <a:ext cx="0" cy="1188720"/>
          </a:xfrm>
          <a:prstGeom prst="line">
            <a:avLst/>
          </a:prstGeom>
          <a:ln w="28575">
            <a:solidFill>
              <a:srgbClr val="0A1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A3719E0-A449-FB13-DD7F-C255A19149AD}"/>
              </a:ext>
            </a:extLst>
          </p:cNvPr>
          <p:cNvCxnSpPr>
            <a:cxnSpLocks/>
          </p:cNvCxnSpPr>
          <p:nvPr/>
        </p:nvCxnSpPr>
        <p:spPr>
          <a:xfrm>
            <a:off x="10197959" y="3834129"/>
            <a:ext cx="0" cy="1005840"/>
          </a:xfrm>
          <a:prstGeom prst="line">
            <a:avLst/>
          </a:prstGeom>
          <a:ln w="28575">
            <a:solidFill>
              <a:srgbClr val="0A1F6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2EAD2D-CBB1-745F-ABDB-3AE2E0BF8902}"/>
              </a:ext>
            </a:extLst>
          </p:cNvPr>
          <p:cNvCxnSpPr>
            <a:cxnSpLocks/>
          </p:cNvCxnSpPr>
          <p:nvPr/>
        </p:nvCxnSpPr>
        <p:spPr>
          <a:xfrm>
            <a:off x="10197959" y="5288447"/>
            <a:ext cx="0" cy="1005840"/>
          </a:xfrm>
          <a:prstGeom prst="line">
            <a:avLst/>
          </a:prstGeom>
          <a:ln w="28575">
            <a:solidFill>
              <a:srgbClr val="0A1F6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93CB0F9-5525-BE2F-9A7B-494E70F57864}"/>
              </a:ext>
            </a:extLst>
          </p:cNvPr>
          <p:cNvSpPr txBox="1"/>
          <p:nvPr/>
        </p:nvSpPr>
        <p:spPr>
          <a:xfrm>
            <a:off x="956431" y="6235983"/>
            <a:ext cx="160106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*This is a tab within the ETC Explorer</a:t>
            </a:r>
          </a:p>
        </p:txBody>
      </p:sp>
      <p:sp>
        <p:nvSpPr>
          <p:cNvPr id="34" name="TextBox 33">
            <a:extLst>
              <a:ext uri="{FF2B5EF4-FFF2-40B4-BE49-F238E27FC236}">
                <a16:creationId xmlns:a16="http://schemas.microsoft.com/office/drawing/2014/main" id="{97FC65E5-F090-7222-297C-AB03D8F16982}"/>
              </a:ext>
            </a:extLst>
          </p:cNvPr>
          <p:cNvSpPr txBox="1"/>
          <p:nvPr/>
        </p:nvSpPr>
        <p:spPr>
          <a:xfrm>
            <a:off x="10087733" y="1980115"/>
            <a:ext cx="1623975" cy="27699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CORE USERS</a:t>
            </a:r>
          </a:p>
        </p:txBody>
      </p:sp>
      <p:graphicFrame>
        <p:nvGraphicFramePr>
          <p:cNvPr id="36" name="Table 35">
            <a:extLst>
              <a:ext uri="{FF2B5EF4-FFF2-40B4-BE49-F238E27FC236}">
                <a16:creationId xmlns:a16="http://schemas.microsoft.com/office/drawing/2014/main" id="{00B273D3-C416-46F9-E4EF-B7761D9BF30E}"/>
              </a:ext>
            </a:extLst>
          </p:cNvPr>
          <p:cNvGraphicFramePr>
            <a:graphicFrameLocks noGrp="1"/>
          </p:cNvGraphicFramePr>
          <p:nvPr>
            <p:extLst>
              <p:ext uri="{D42A27DB-BD31-4B8C-83A1-F6EECF244321}">
                <p14:modId xmlns:p14="http://schemas.microsoft.com/office/powerpoint/2010/main" val="3266706949"/>
              </p:ext>
            </p:extLst>
          </p:nvPr>
        </p:nvGraphicFramePr>
        <p:xfrm>
          <a:off x="10290848" y="2286673"/>
          <a:ext cx="1623975" cy="4116918"/>
        </p:xfrm>
        <a:graphic>
          <a:graphicData uri="http://schemas.openxmlformats.org/drawingml/2006/table">
            <a:tbl>
              <a:tblPr firstRow="1" firstCol="1" bandRow="1">
                <a:tableStyleId>{5940675A-B579-460E-94D1-54222C63F5DA}</a:tableStyleId>
              </a:tblPr>
              <a:tblGrid>
                <a:gridCol w="1623975">
                  <a:extLst>
                    <a:ext uri="{9D8B030D-6E8A-4147-A177-3AD203B41FA5}">
                      <a16:colId xmlns:a16="http://schemas.microsoft.com/office/drawing/2014/main" val="2563130822"/>
                    </a:ext>
                  </a:extLst>
                </a:gridCol>
              </a:tblGrid>
              <a:tr h="40599">
                <a:tc>
                  <a:txBody>
                    <a:bodyPr/>
                    <a:lstStyle/>
                    <a:p>
                      <a:pPr marL="0" marR="0" algn="l">
                        <a:lnSpc>
                          <a:spcPct val="105000"/>
                        </a:lnSpc>
                        <a:spcBef>
                          <a:spcPts val="0"/>
                        </a:spcBef>
                        <a:spcAft>
                          <a:spcPts val="0"/>
                        </a:spcAft>
                      </a:pPr>
                      <a:endParaRPr lang="en-US" sz="100" kern="1200">
                        <a:solidFill>
                          <a:schemeClr val="tx1"/>
                        </a:solidFill>
                        <a:latin typeface="+mn-lt"/>
                        <a:ea typeface="Open Sans Light" panose="020B0306030504020204" pitchFamily="34" charset="0"/>
                        <a:cs typeface="Open Sans Light" panose="020B0306030504020204" pitchFamily="34" charset="0"/>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0626172"/>
                  </a:ext>
                </a:extLst>
              </a:tr>
              <a:tr h="3941797">
                <a:tc>
                  <a:txBody>
                    <a:bodyPr/>
                    <a:lstStyle/>
                    <a:p>
                      <a:pPr marL="0" indent="0">
                        <a:lnSpc>
                          <a:spcPct val="105000"/>
                        </a:lnSpc>
                        <a:spcBef>
                          <a:spcPts val="0"/>
                        </a:spcBef>
                        <a:spcAft>
                          <a:spcPts val="300"/>
                        </a:spcAft>
                        <a:buFont typeface="Arial" panose="020B0604020202020204" pitchFamily="34" charset="0"/>
                        <a:buNone/>
                      </a:pPr>
                      <a:r>
                        <a:rPr lang="en-US" sz="1200" b="1" dirty="0">
                          <a:solidFill>
                            <a:schemeClr val="tx1"/>
                          </a:solidFill>
                          <a:latin typeface="Calibri"/>
                          <a:ea typeface="Open Sans Light"/>
                          <a:cs typeface="Calibri"/>
                        </a:rPr>
                        <a:t>USDOT</a:t>
                      </a:r>
                      <a:endParaRPr lang="en-US" sz="1200">
                        <a:solidFill>
                          <a:schemeClr val="tx1"/>
                        </a:solidFill>
                        <a:latin typeface="Calibri" panose="020F0502020204030204" pitchFamily="34" charset="0"/>
                        <a:ea typeface="Open Sans Light" panose="020B0306030504020204" pitchFamily="34" charset="0"/>
                        <a:cs typeface="Calibri" panose="020F0502020204030204" pitchFamily="34" charset="0"/>
                      </a:endParaRPr>
                    </a:p>
                    <a:p>
                      <a:pPr marL="0" indent="0">
                        <a:lnSpc>
                          <a:spcPct val="105000"/>
                        </a:lnSpc>
                        <a:spcBef>
                          <a:spcPts val="0"/>
                        </a:spcBef>
                        <a:spcAft>
                          <a:spcPts val="300"/>
                        </a:spcAft>
                        <a:buFont typeface="Arial" panose="020B0604020202020204" pitchFamily="34" charset="0"/>
                        <a:buNone/>
                      </a:pPr>
                      <a:r>
                        <a:rPr lang="en-US" sz="1000" dirty="0">
                          <a:solidFill>
                            <a:schemeClr val="tx1"/>
                          </a:solidFill>
                          <a:latin typeface="Calibri"/>
                          <a:ea typeface="Open Sans Light"/>
                          <a:cs typeface="Calibri"/>
                        </a:rPr>
                        <a:t>Support agency-wide priorities and metrics for covered program impacts, distributional equity, and overall effectiveness</a:t>
                      </a:r>
                    </a:p>
                    <a:p>
                      <a:pPr marL="0" indent="0">
                        <a:lnSpc>
                          <a:spcPct val="105000"/>
                        </a:lnSpc>
                        <a:spcBef>
                          <a:spcPts val="0"/>
                        </a:spcBef>
                        <a:spcAft>
                          <a:spcPts val="300"/>
                        </a:spcAft>
                        <a:buFont typeface="Arial" panose="020B0604020202020204" pitchFamily="34" charset="0"/>
                        <a:buNone/>
                      </a:pPr>
                      <a:endParaRPr lang="en-US" sz="900">
                        <a:solidFill>
                          <a:schemeClr val="tx1"/>
                        </a:solidFill>
                        <a:latin typeface="Calibri" panose="020F0502020204030204" pitchFamily="34" charset="0"/>
                        <a:ea typeface="Open Sans Light" panose="020B0306030504020204" pitchFamily="34" charset="0"/>
                        <a:cs typeface="Calibri" panose="020F0502020204030204" pitchFamily="34" charset="0"/>
                      </a:endParaRPr>
                    </a:p>
                    <a:p>
                      <a:pPr marL="0" indent="0">
                        <a:lnSpc>
                          <a:spcPct val="105000"/>
                        </a:lnSpc>
                        <a:spcBef>
                          <a:spcPts val="0"/>
                        </a:spcBef>
                        <a:spcAft>
                          <a:spcPts val="300"/>
                        </a:spcAft>
                        <a:buFont typeface="Arial" panose="020B0604020202020204" pitchFamily="34" charset="0"/>
                        <a:buNone/>
                      </a:pPr>
                      <a:endParaRPr lang="en-US" sz="1200" b="1">
                        <a:solidFill>
                          <a:schemeClr val="tx1"/>
                        </a:solidFill>
                        <a:latin typeface="Calibri" panose="020F0502020204030204" pitchFamily="34" charset="0"/>
                        <a:ea typeface="Open Sans Light" panose="020B0306030504020204" pitchFamily="34" charset="0"/>
                        <a:cs typeface="Calibri" panose="020F0502020204030204" pitchFamily="34" charset="0"/>
                      </a:endParaRPr>
                    </a:p>
                    <a:p>
                      <a:pPr marL="0" indent="0">
                        <a:lnSpc>
                          <a:spcPct val="105000"/>
                        </a:lnSpc>
                        <a:spcBef>
                          <a:spcPts val="0"/>
                        </a:spcBef>
                        <a:spcAft>
                          <a:spcPts val="300"/>
                        </a:spcAft>
                        <a:buFont typeface="Arial" panose="020B0604020202020204" pitchFamily="34" charset="0"/>
                        <a:buNone/>
                      </a:pPr>
                      <a:r>
                        <a:rPr lang="en-US" sz="1200" b="1" dirty="0">
                          <a:solidFill>
                            <a:schemeClr val="tx1"/>
                          </a:solidFill>
                          <a:latin typeface="Calibri"/>
                          <a:ea typeface="Open Sans Light"/>
                          <a:cs typeface="Calibri"/>
                        </a:rPr>
                        <a:t>Applicants</a:t>
                      </a:r>
                    </a:p>
                    <a:p>
                      <a:pPr marL="0" indent="0">
                        <a:lnSpc>
                          <a:spcPct val="105000"/>
                        </a:lnSpc>
                        <a:spcBef>
                          <a:spcPts val="0"/>
                        </a:spcBef>
                        <a:spcAft>
                          <a:spcPts val="300"/>
                        </a:spcAft>
                        <a:buFont typeface="Arial" panose="020B0604020202020204" pitchFamily="34" charset="0"/>
                        <a:buNone/>
                      </a:pPr>
                      <a:r>
                        <a:rPr lang="en-US" sz="1000" b="0" dirty="0">
                          <a:solidFill>
                            <a:schemeClr val="tx1"/>
                          </a:solidFill>
                          <a:latin typeface="Calibri"/>
                          <a:ea typeface="Open Sans Light"/>
                          <a:cs typeface="Calibri"/>
                        </a:rPr>
                        <a:t>Support program scope and application development based on transportation disadvantage insights about communities</a:t>
                      </a:r>
                    </a:p>
                    <a:p>
                      <a:pPr marL="0" indent="0">
                        <a:lnSpc>
                          <a:spcPct val="105000"/>
                        </a:lnSpc>
                        <a:spcBef>
                          <a:spcPts val="0"/>
                        </a:spcBef>
                        <a:spcAft>
                          <a:spcPts val="300"/>
                        </a:spcAft>
                        <a:buFont typeface="Arial" panose="020B0604020202020204" pitchFamily="34" charset="0"/>
                        <a:buNone/>
                      </a:pPr>
                      <a:endParaRPr lang="en-US" sz="900" b="0">
                        <a:solidFill>
                          <a:schemeClr val="tx1"/>
                        </a:solidFill>
                        <a:latin typeface="Calibri" panose="020F0502020204030204" pitchFamily="34" charset="0"/>
                        <a:ea typeface="Open Sans Light" panose="020B0306030504020204" pitchFamily="34" charset="0"/>
                        <a:cs typeface="Calibri" panose="020F0502020204030204" pitchFamily="34" charset="0"/>
                      </a:endParaRPr>
                    </a:p>
                    <a:p>
                      <a:pPr marL="0" indent="0">
                        <a:lnSpc>
                          <a:spcPct val="105000"/>
                        </a:lnSpc>
                        <a:spcBef>
                          <a:spcPts val="0"/>
                        </a:spcBef>
                        <a:spcAft>
                          <a:spcPts val="300"/>
                        </a:spcAft>
                        <a:buFont typeface="Arial" panose="020B0604020202020204" pitchFamily="34" charset="0"/>
                        <a:buNone/>
                      </a:pPr>
                      <a:endParaRPr lang="en-US" sz="1200" b="1">
                        <a:solidFill>
                          <a:schemeClr val="tx1"/>
                        </a:solidFill>
                        <a:latin typeface="Calibri" panose="020F0502020204030204" pitchFamily="34" charset="0"/>
                        <a:ea typeface="Open Sans Light" panose="020B0306030504020204" pitchFamily="34" charset="0"/>
                        <a:cs typeface="Calibri" panose="020F0502020204030204" pitchFamily="34" charset="0"/>
                      </a:endParaRPr>
                    </a:p>
                    <a:p>
                      <a:pPr marL="0" indent="0">
                        <a:lnSpc>
                          <a:spcPct val="105000"/>
                        </a:lnSpc>
                        <a:spcBef>
                          <a:spcPts val="0"/>
                        </a:spcBef>
                        <a:spcAft>
                          <a:spcPts val="300"/>
                        </a:spcAft>
                        <a:buFont typeface="Arial" panose="020B0604020202020204" pitchFamily="34" charset="0"/>
                        <a:buNone/>
                      </a:pPr>
                      <a:r>
                        <a:rPr lang="en-US" sz="1200" b="1" dirty="0">
                          <a:solidFill>
                            <a:schemeClr val="tx1"/>
                          </a:solidFill>
                          <a:latin typeface="Calibri"/>
                          <a:ea typeface="Open Sans Light"/>
                          <a:cs typeface="Calibri"/>
                        </a:rPr>
                        <a:t>State Planners/MPOs</a:t>
                      </a:r>
                    </a:p>
                    <a:p>
                      <a:pPr marL="0" indent="0">
                        <a:lnSpc>
                          <a:spcPct val="105000"/>
                        </a:lnSpc>
                        <a:spcBef>
                          <a:spcPts val="0"/>
                        </a:spcBef>
                        <a:spcAft>
                          <a:spcPts val="300"/>
                        </a:spcAft>
                        <a:buFont typeface="Arial" panose="020B0604020202020204" pitchFamily="34" charset="0"/>
                        <a:buNone/>
                      </a:pPr>
                      <a:r>
                        <a:rPr lang="en-US" sz="1000" b="0" dirty="0">
                          <a:solidFill>
                            <a:schemeClr val="tx1"/>
                          </a:solidFill>
                          <a:latin typeface="Calibri"/>
                          <a:ea typeface="Open Sans Light"/>
                          <a:cs typeface="Calibri"/>
                        </a:rPr>
                        <a:t>Und</a:t>
                      </a:r>
                      <a:r>
                        <a:rPr lang="en-US" sz="1000" dirty="0">
                          <a:solidFill>
                            <a:schemeClr val="tx1"/>
                          </a:solidFill>
                          <a:latin typeface="Calibri"/>
                          <a:ea typeface="Open Sans Light"/>
                          <a:cs typeface="Calibri"/>
                        </a:rPr>
                        <a:t>erstand localized impacts within immediate region to support funding decisions and provide visibility into community impact.</a:t>
                      </a:r>
                    </a:p>
                  </a:txBody>
                  <a:tcPr marL="45720" marR="4572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5861613"/>
                  </a:ext>
                </a:extLst>
              </a:tr>
            </a:tbl>
          </a:graphicData>
        </a:graphic>
      </p:graphicFrame>
      <p:sp>
        <p:nvSpPr>
          <p:cNvPr id="38" name="TextBox 37">
            <a:extLst>
              <a:ext uri="{FF2B5EF4-FFF2-40B4-BE49-F238E27FC236}">
                <a16:creationId xmlns:a16="http://schemas.microsoft.com/office/drawing/2014/main" id="{5D1A48EC-0407-5986-BE7F-1DEA93097B87}"/>
              </a:ext>
            </a:extLst>
          </p:cNvPr>
          <p:cNvSpPr txBox="1"/>
          <p:nvPr/>
        </p:nvSpPr>
        <p:spPr>
          <a:xfrm>
            <a:off x="328895" y="904579"/>
            <a:ext cx="11525666" cy="552141"/>
          </a:xfrm>
          <a:prstGeom prst="rect">
            <a:avLst/>
          </a:prstGeom>
          <a:noFill/>
        </p:spPr>
        <p:txBody>
          <a:bodyPr wrap="square" lIns="0" tIns="0" rIns="0" bIns="0" rtlCol="0" anchor="t">
            <a:noAutofit/>
          </a:bodyPr>
          <a:lstStyle/>
          <a:p>
            <a:pPr>
              <a:lnSpc>
                <a:spcPct val="105000"/>
              </a:lnSpc>
              <a:spcAft>
                <a:spcPts val="300"/>
              </a:spcAft>
              <a:defRPr/>
            </a:pPr>
            <a:r>
              <a:rPr kumimoji="0" lang="en-US" sz="1600" b="1" i="0" u="none" strike="noStrike" kern="1200" cap="none" spc="100" normalizeH="0" baseline="0" noProof="0" dirty="0">
                <a:ln>
                  <a:noFill/>
                </a:ln>
                <a:solidFill>
                  <a:srgbClr val="53565A"/>
                </a:solidFill>
                <a:effectLst/>
                <a:uLnTx/>
                <a:uFillTx/>
                <a:latin typeface="Calibri"/>
                <a:ea typeface="Open Sans"/>
                <a:cs typeface="Calibri"/>
              </a:rPr>
              <a:t>OVERVIEW</a:t>
            </a:r>
            <a:r>
              <a:rPr kumimoji="0" lang="en-US" sz="1600" b="0" i="0" u="none" strike="noStrike" kern="1200" cap="none" spc="100" normalizeH="0" baseline="0" noProof="0" dirty="0">
                <a:ln>
                  <a:noFill/>
                </a:ln>
                <a:solidFill>
                  <a:prstClr val="black"/>
                </a:solidFill>
                <a:effectLst/>
                <a:uLnTx/>
                <a:uFillTx/>
                <a:latin typeface="Calibri"/>
                <a:ea typeface="Open Sans"/>
                <a:cs typeface="Calibri"/>
              </a:rPr>
              <a:t>: </a:t>
            </a:r>
            <a:r>
              <a:rPr kumimoji="0" lang="en-US" sz="1600" b="0" i="0" u="none" strike="noStrike" kern="1200" cap="none" spc="0" normalizeH="0" baseline="0" noProof="0" dirty="0">
                <a:ln>
                  <a:noFill/>
                </a:ln>
                <a:solidFill>
                  <a:prstClr val="black"/>
                </a:solidFill>
                <a:effectLst/>
                <a:uLnTx/>
                <a:uFillTx/>
                <a:latin typeface="Calibri"/>
                <a:ea typeface="Open Sans"/>
                <a:cs typeface="Calibri"/>
              </a:rPr>
              <a:t>USDOT creates the first-of-its-kind transportation-specific tool, harnessing the latest census tract data across federally available data sources to provide users a centralized, easy-to-use platform that creates visibility into drivers of transportation disadvantage.</a:t>
            </a:r>
            <a:r>
              <a:rPr lang="en-US" sz="1600" dirty="0">
                <a:solidFill>
                  <a:prstClr val="black"/>
                </a:solidFill>
                <a:latin typeface="Calibri"/>
                <a:ea typeface="Open Sans"/>
                <a:cs typeface="Calibri"/>
              </a:rPr>
              <a:t> </a:t>
            </a:r>
            <a:endParaRPr kumimoji="0" lang="en-US" sz="1600" b="0" i="1" u="none" strike="noStrike" kern="1200" cap="none" spc="0" normalizeH="0" baseline="0" noProof="0" dirty="0">
              <a:ln>
                <a:noFill/>
              </a:ln>
              <a:solidFill>
                <a:prstClr val="black"/>
              </a:solidFill>
              <a:effectLst/>
              <a:uLnTx/>
              <a:uFillTx/>
              <a:latin typeface="Calibri"/>
              <a:cs typeface="Calibri"/>
            </a:endParaRPr>
          </a:p>
        </p:txBody>
      </p:sp>
      <p:pic>
        <p:nvPicPr>
          <p:cNvPr id="2" name="Picture 1">
            <a:extLst>
              <a:ext uri="{FF2B5EF4-FFF2-40B4-BE49-F238E27FC236}">
                <a16:creationId xmlns:a16="http://schemas.microsoft.com/office/drawing/2014/main" id="{D74E349F-D9BD-FB40-CDE9-497E6C8DE1FC}"/>
              </a:ext>
            </a:extLst>
          </p:cNvPr>
          <p:cNvPicPr>
            <a:picLocks noChangeAspect="1"/>
          </p:cNvPicPr>
          <p:nvPr/>
        </p:nvPicPr>
        <p:blipFill>
          <a:blip r:embed="rId3"/>
          <a:stretch>
            <a:fillRect/>
          </a:stretch>
        </p:blipFill>
        <p:spPr>
          <a:xfrm>
            <a:off x="11414131" y="710"/>
            <a:ext cx="782845" cy="761380"/>
          </a:xfrm>
          <a:prstGeom prst="rect">
            <a:avLst/>
          </a:prstGeom>
        </p:spPr>
      </p:pic>
    </p:spTree>
    <p:extLst>
      <p:ext uri="{BB962C8B-B14F-4D97-AF65-F5344CB8AC3E}">
        <p14:creationId xmlns:p14="http://schemas.microsoft.com/office/powerpoint/2010/main" val="2207257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9B895-5F23-648D-1426-6C845EE6999F}"/>
              </a:ext>
            </a:extLst>
          </p:cNvPr>
          <p:cNvSpPr>
            <a:spLocks noGrp="1"/>
          </p:cNvSpPr>
          <p:nvPr>
            <p:ph type="title"/>
          </p:nvPr>
        </p:nvSpPr>
        <p:spPr/>
        <p:txBody>
          <a:bodyPr/>
          <a:lstStyle/>
          <a:p>
            <a:r>
              <a:rPr lang="en-US" sz="2800">
                <a:cs typeface="Calibri Light"/>
              </a:rPr>
              <a:t>DOT BCA Spreadsheet Template</a:t>
            </a:r>
            <a:endParaRPr lang="en-US" sz="2800" b="0">
              <a:cs typeface="Calibri Light"/>
            </a:endParaRPr>
          </a:p>
        </p:txBody>
      </p:sp>
      <p:pic>
        <p:nvPicPr>
          <p:cNvPr id="15" name="Picture 14">
            <a:extLst>
              <a:ext uri="{FF2B5EF4-FFF2-40B4-BE49-F238E27FC236}">
                <a16:creationId xmlns:a16="http://schemas.microsoft.com/office/drawing/2014/main" id="{670DB7FD-3082-D06F-D11D-6122A3A32D83}"/>
              </a:ext>
            </a:extLst>
          </p:cNvPr>
          <p:cNvPicPr>
            <a:picLocks noChangeAspect="1"/>
          </p:cNvPicPr>
          <p:nvPr/>
        </p:nvPicPr>
        <p:blipFill>
          <a:blip r:embed="rId2"/>
          <a:stretch>
            <a:fillRect/>
          </a:stretch>
        </p:blipFill>
        <p:spPr>
          <a:xfrm>
            <a:off x="11228837" y="-2132"/>
            <a:ext cx="959610" cy="970983"/>
          </a:xfrm>
          <a:prstGeom prst="rect">
            <a:avLst/>
          </a:prstGeom>
        </p:spPr>
      </p:pic>
      <p:pic>
        <p:nvPicPr>
          <p:cNvPr id="4" name="Picture 3">
            <a:extLst>
              <a:ext uri="{FF2B5EF4-FFF2-40B4-BE49-F238E27FC236}">
                <a16:creationId xmlns:a16="http://schemas.microsoft.com/office/drawing/2014/main" id="{AF87897B-5631-D95F-4A25-3F358C645D71}"/>
              </a:ext>
            </a:extLst>
          </p:cNvPr>
          <p:cNvPicPr>
            <a:picLocks noChangeAspect="1"/>
          </p:cNvPicPr>
          <p:nvPr/>
        </p:nvPicPr>
        <p:blipFill>
          <a:blip r:embed="rId3"/>
          <a:stretch>
            <a:fillRect/>
          </a:stretch>
        </p:blipFill>
        <p:spPr>
          <a:xfrm>
            <a:off x="719946" y="1944959"/>
            <a:ext cx="9852973" cy="4767438"/>
          </a:xfrm>
          <a:prstGeom prst="rect">
            <a:avLst/>
          </a:prstGeom>
        </p:spPr>
      </p:pic>
      <p:sp>
        <p:nvSpPr>
          <p:cNvPr id="8" name="Rectangle: Rounded Corners 7">
            <a:extLst>
              <a:ext uri="{FF2B5EF4-FFF2-40B4-BE49-F238E27FC236}">
                <a16:creationId xmlns:a16="http://schemas.microsoft.com/office/drawing/2014/main" id="{433F21E9-301C-3DC4-4C51-D94F1C6AFF71}"/>
              </a:ext>
            </a:extLst>
          </p:cNvPr>
          <p:cNvSpPr/>
          <p:nvPr/>
        </p:nvSpPr>
        <p:spPr>
          <a:xfrm>
            <a:off x="1096473" y="6261379"/>
            <a:ext cx="7365442" cy="452872"/>
          </a:xfrm>
          <a:prstGeom prst="roundRect">
            <a:avLst/>
          </a:prstGeom>
          <a:noFill/>
          <a:ln w="76200">
            <a:solidFill>
              <a:srgbClr val="153A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1654F535-31FA-7D9A-43F4-D8B7129B2515}"/>
              </a:ext>
            </a:extLst>
          </p:cNvPr>
          <p:cNvSpPr/>
          <p:nvPr/>
        </p:nvSpPr>
        <p:spPr>
          <a:xfrm>
            <a:off x="5316781" y="2897693"/>
            <a:ext cx="2873828" cy="9445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Project information, benefit, and cost categories are on their own sheets.</a:t>
            </a:r>
          </a:p>
        </p:txBody>
      </p:sp>
      <p:cxnSp>
        <p:nvCxnSpPr>
          <p:cNvPr id="16" name="Straight Connector 15">
            <a:extLst>
              <a:ext uri="{FF2B5EF4-FFF2-40B4-BE49-F238E27FC236}">
                <a16:creationId xmlns:a16="http://schemas.microsoft.com/office/drawing/2014/main" id="{841FE561-6C8D-BE25-13F1-A48640D26F64}"/>
              </a:ext>
            </a:extLst>
          </p:cNvPr>
          <p:cNvCxnSpPr>
            <a:cxnSpLocks/>
          </p:cNvCxnSpPr>
          <p:nvPr/>
        </p:nvCxnSpPr>
        <p:spPr>
          <a:xfrm flipH="1">
            <a:off x="3869818" y="3196632"/>
            <a:ext cx="1547446" cy="3064747"/>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7742CDA-CD1E-E555-E04D-00275DD5D106}"/>
              </a:ext>
            </a:extLst>
          </p:cNvPr>
          <p:cNvSpPr txBox="1"/>
          <p:nvPr/>
        </p:nvSpPr>
        <p:spPr>
          <a:xfrm>
            <a:off x="8621244" y="2306964"/>
            <a:ext cx="3097567" cy="3693319"/>
          </a:xfrm>
          <a:prstGeom prst="rect">
            <a:avLst/>
          </a:prstGeom>
          <a:solidFill>
            <a:schemeClr val="accent5">
              <a:lumMod val="20000"/>
              <a:lumOff val="80000"/>
            </a:schemeClr>
          </a:solidFill>
        </p:spPr>
        <p:txBody>
          <a:bodyPr wrap="square" rtlCol="0">
            <a:spAutoFit/>
          </a:bodyPr>
          <a:lstStyle/>
          <a:p>
            <a:pPr marL="285750" indent="-285750">
              <a:buFont typeface="Arial" panose="020B0604020202020204" pitchFamily="34" charset="0"/>
              <a:buChar char="•"/>
            </a:pPr>
            <a:r>
              <a:rPr lang="en-US" b="1" i="0" u="none" strike="noStrike">
                <a:solidFill>
                  <a:srgbClr val="083A64"/>
                </a:solidFill>
                <a:effectLst/>
                <a:latin typeface="Calibri" panose="020F0502020204030204" pitchFamily="34" charset="0"/>
              </a:rPr>
              <a:t>Contains the basic framework to organize a BCA and is designed to be open-ended enough to be customized to almost any transportation project type</a:t>
            </a:r>
          </a:p>
          <a:p>
            <a:endParaRPr lang="en-US" b="1" i="0" u="none" strike="noStrike">
              <a:solidFill>
                <a:srgbClr val="083A64"/>
              </a:solidFill>
              <a:effectLst/>
              <a:latin typeface="Calibri" panose="020F0502020204030204" pitchFamily="34" charset="0"/>
            </a:endParaRPr>
          </a:p>
          <a:p>
            <a:pPr marL="285750" indent="-285750">
              <a:buFont typeface="Arial" panose="020B0604020202020204" pitchFamily="34" charset="0"/>
              <a:buChar char="•"/>
            </a:pPr>
            <a:r>
              <a:rPr lang="en-US" b="1" i="0" u="none" strike="noStrike">
                <a:solidFill>
                  <a:srgbClr val="083A64"/>
                </a:solidFill>
                <a:effectLst/>
                <a:latin typeface="Calibri" panose="020F0502020204030204" pitchFamily="34" charset="0"/>
              </a:rPr>
              <a:t>Automatically performs certain calculations common to all BCAs, such as discounting, net present value, and the benefit-cost ratio</a:t>
            </a:r>
            <a:endParaRPr lang="en-US"/>
          </a:p>
        </p:txBody>
      </p:sp>
      <p:sp>
        <p:nvSpPr>
          <p:cNvPr id="20" name="Content Placeholder 1">
            <a:extLst>
              <a:ext uri="{FF2B5EF4-FFF2-40B4-BE49-F238E27FC236}">
                <a16:creationId xmlns:a16="http://schemas.microsoft.com/office/drawing/2014/main" id="{F0E6600B-4169-D048-7D10-00DF607C85D0}"/>
              </a:ext>
            </a:extLst>
          </p:cNvPr>
          <p:cNvSpPr txBox="1">
            <a:spLocks/>
          </p:cNvSpPr>
          <p:nvPr/>
        </p:nvSpPr>
        <p:spPr>
          <a:xfrm>
            <a:off x="614184" y="858644"/>
            <a:ext cx="10615021" cy="759825"/>
          </a:xfrm>
          <a:prstGeom prst="rect">
            <a:avLst/>
          </a:prstGeom>
        </p:spPr>
        <p:txBody>
          <a:bodyPr vert="horz" lIns="0" tIns="0" rIns="0" bIns="0" rtlCol="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Times" panose="02020603050405020304" pitchFamily="18"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Times" panose="02020603050405020304" pitchFamily="18"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Times" panose="02020603050405020304" pitchFamily="18"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Times" panose="02020603050405020304" pitchFamily="18"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Times" panose="02020603050405020304" pitchFamily="18"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2290" lvl="1" indent="-275590"/>
            <a:r>
              <a:rPr lang="en-US" sz="1600">
                <a:latin typeface="Calibri"/>
                <a:cs typeface="Calibri"/>
              </a:rPr>
              <a:t>Developed by DOT as an optional template to aid applicants in structuring their BCA and performing certain calculations common to all analyses</a:t>
            </a:r>
          </a:p>
          <a:p>
            <a:pPr marL="542290" lvl="1" indent="-275590"/>
            <a:r>
              <a:rPr lang="en-US" sz="1600">
                <a:latin typeface="Calibri"/>
                <a:cs typeface="Calibri"/>
              </a:rPr>
              <a:t>Designed as an open-ended template to handle any project type</a:t>
            </a:r>
          </a:p>
        </p:txBody>
      </p:sp>
    </p:spTree>
    <p:extLst>
      <p:ext uri="{BB962C8B-B14F-4D97-AF65-F5344CB8AC3E}">
        <p14:creationId xmlns:p14="http://schemas.microsoft.com/office/powerpoint/2010/main" val="846737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1ABE233A-A834-A4EC-C474-6C341B8FA7AF}"/>
              </a:ext>
            </a:extLst>
          </p:cNvPr>
          <p:cNvPicPr>
            <a:picLocks noChangeAspect="1"/>
          </p:cNvPicPr>
          <p:nvPr/>
        </p:nvPicPr>
        <p:blipFill>
          <a:blip r:embed="rId2"/>
          <a:stretch>
            <a:fillRect/>
          </a:stretch>
        </p:blipFill>
        <p:spPr>
          <a:xfrm>
            <a:off x="616252" y="1522095"/>
            <a:ext cx="9184988" cy="4678363"/>
          </a:xfrm>
          <a:prstGeom prst="rect">
            <a:avLst/>
          </a:prstGeom>
        </p:spPr>
      </p:pic>
      <p:sp>
        <p:nvSpPr>
          <p:cNvPr id="8" name="TextBox 7">
            <a:extLst>
              <a:ext uri="{FF2B5EF4-FFF2-40B4-BE49-F238E27FC236}">
                <a16:creationId xmlns:a16="http://schemas.microsoft.com/office/drawing/2014/main" id="{6D0EC06A-59E6-B037-C97D-39B3849A6806}"/>
              </a:ext>
            </a:extLst>
          </p:cNvPr>
          <p:cNvSpPr txBox="1"/>
          <p:nvPr/>
        </p:nvSpPr>
        <p:spPr>
          <a:xfrm>
            <a:off x="2695283" y="6315080"/>
            <a:ext cx="6096000" cy="369332"/>
          </a:xfrm>
          <a:prstGeom prst="rect">
            <a:avLst/>
          </a:prstGeom>
          <a:noFill/>
        </p:spPr>
        <p:txBody>
          <a:bodyPr wrap="square" lIns="91440" tIns="45720" rIns="91440" bIns="45720" anchor="t">
            <a:spAutoFit/>
          </a:bodyPr>
          <a:lstStyle/>
          <a:p>
            <a:r>
              <a:rPr lang="en-US">
                <a:hlinkClick r:id="rId3"/>
              </a:rPr>
              <a:t>Proven Safety Countermeasures in Rural Communities</a:t>
            </a:r>
            <a:endParaRPr lang="en-US"/>
          </a:p>
        </p:txBody>
      </p:sp>
      <p:sp>
        <p:nvSpPr>
          <p:cNvPr id="10" name="TextBox 9">
            <a:extLst>
              <a:ext uri="{FF2B5EF4-FFF2-40B4-BE49-F238E27FC236}">
                <a16:creationId xmlns:a16="http://schemas.microsoft.com/office/drawing/2014/main" id="{3C00BAC6-C673-DA52-1A47-BB4794C32A5E}"/>
              </a:ext>
            </a:extLst>
          </p:cNvPr>
          <p:cNvSpPr txBox="1"/>
          <p:nvPr/>
        </p:nvSpPr>
        <p:spPr>
          <a:xfrm>
            <a:off x="9075120" y="2252761"/>
            <a:ext cx="2900880" cy="1815882"/>
          </a:xfrm>
          <a:prstGeom prst="rect">
            <a:avLst/>
          </a:prstGeom>
          <a:solidFill>
            <a:schemeClr val="accent1">
              <a:lumMod val="20000"/>
              <a:lumOff val="80000"/>
            </a:schemeClr>
          </a:solidFill>
        </p:spPr>
        <p:txBody>
          <a:bodyPr wrap="square" rtlCol="0">
            <a:spAutoFit/>
          </a:bodyPr>
          <a:lstStyle/>
          <a:p>
            <a:pPr algn="ctr"/>
            <a:r>
              <a:rPr lang="en-US" sz="2800" b="1" dirty="0"/>
              <a:t>Coming soon: </a:t>
            </a:r>
          </a:p>
          <a:p>
            <a:pPr algn="ctr"/>
            <a:r>
              <a:rPr lang="en-US" sz="2800" b="1" dirty="0"/>
              <a:t>NHTSA Rural Countermeasures that Work</a:t>
            </a:r>
          </a:p>
        </p:txBody>
      </p:sp>
      <p:sp>
        <p:nvSpPr>
          <p:cNvPr id="12" name="Title 1">
            <a:extLst>
              <a:ext uri="{FF2B5EF4-FFF2-40B4-BE49-F238E27FC236}">
                <a16:creationId xmlns:a16="http://schemas.microsoft.com/office/drawing/2014/main" id="{60FA1FC1-12F3-3631-ED04-BA4E47C9E4F5}"/>
              </a:ext>
            </a:extLst>
          </p:cNvPr>
          <p:cNvSpPr txBox="1">
            <a:spLocks/>
          </p:cNvSpPr>
          <p:nvPr/>
        </p:nvSpPr>
        <p:spPr>
          <a:xfrm>
            <a:off x="966801" y="66090"/>
            <a:ext cx="11517543" cy="62535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800" b="1" dirty="0">
                <a:solidFill>
                  <a:prstClr val="white"/>
                </a:solidFill>
                <a:ea typeface="Verdana"/>
              </a:rPr>
              <a:t>Rural Safety Countermeasures</a:t>
            </a:r>
            <a:endParaRPr lang="en-US" dirty="0">
              <a:solidFill>
                <a:prstClr val="white"/>
              </a:solidFill>
              <a:cs typeface="+mj-cs"/>
            </a:endParaRPr>
          </a:p>
        </p:txBody>
      </p:sp>
      <p:pic>
        <p:nvPicPr>
          <p:cNvPr id="2" name="Picture 1">
            <a:extLst>
              <a:ext uri="{FF2B5EF4-FFF2-40B4-BE49-F238E27FC236}">
                <a16:creationId xmlns:a16="http://schemas.microsoft.com/office/drawing/2014/main" id="{9249FE69-8734-2BAA-318D-DFB9BEDA89E6}"/>
              </a:ext>
            </a:extLst>
          </p:cNvPr>
          <p:cNvPicPr>
            <a:picLocks noChangeAspect="1"/>
          </p:cNvPicPr>
          <p:nvPr/>
        </p:nvPicPr>
        <p:blipFill>
          <a:blip r:embed="rId4"/>
          <a:stretch>
            <a:fillRect/>
          </a:stretch>
        </p:blipFill>
        <p:spPr>
          <a:xfrm>
            <a:off x="11166285" y="3554"/>
            <a:ext cx="1027848" cy="1027848"/>
          </a:xfrm>
          <a:prstGeom prst="rect">
            <a:avLst/>
          </a:prstGeom>
        </p:spPr>
      </p:pic>
    </p:spTree>
    <p:extLst>
      <p:ext uri="{BB962C8B-B14F-4D97-AF65-F5344CB8AC3E}">
        <p14:creationId xmlns:p14="http://schemas.microsoft.com/office/powerpoint/2010/main" val="1722642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24">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434190" y="4544254"/>
            <a:ext cx="6007137" cy="1687655"/>
          </a:xfrm>
          <a:noFill/>
        </p:spPr>
        <p:txBody>
          <a:bodyPr vert="horz" lIns="91440" tIns="45720" rIns="91440" bIns="45720" rtlCol="0" anchor="t">
            <a:normAutofit/>
          </a:bodyPr>
          <a:lstStyle/>
          <a:p>
            <a:pPr algn="ctr">
              <a:spcBef>
                <a:spcPts val="0"/>
              </a:spcBef>
            </a:pPr>
            <a:r>
              <a:rPr lang="en-US" sz="2200">
                <a:solidFill>
                  <a:schemeClr val="accent1">
                    <a:lumMod val="50000"/>
                  </a:schemeClr>
                </a:solidFill>
                <a:latin typeface="+mn-lt"/>
                <a:cs typeface="Times"/>
              </a:rPr>
              <a:t>Subscribe to the ROUTES Newsletter ---&gt;</a:t>
            </a:r>
          </a:p>
          <a:p>
            <a:pPr algn="ctr">
              <a:spcBef>
                <a:spcPts val="0"/>
              </a:spcBef>
            </a:pPr>
            <a:r>
              <a:rPr lang="en-US" sz="2200">
                <a:solidFill>
                  <a:schemeClr val="accent1">
                    <a:lumMod val="50000"/>
                  </a:schemeClr>
                </a:solidFill>
                <a:latin typeface="+mn-lt"/>
                <a:cs typeface="Times"/>
              </a:rPr>
              <a:t>OR</a:t>
            </a:r>
          </a:p>
          <a:p>
            <a:pPr algn="ctr">
              <a:spcBef>
                <a:spcPts val="0"/>
              </a:spcBef>
            </a:pPr>
            <a:r>
              <a:rPr lang="en-US" sz="2200">
                <a:solidFill>
                  <a:schemeClr val="accent1">
                    <a:lumMod val="50000"/>
                  </a:schemeClr>
                </a:solidFill>
                <a:latin typeface="+mn-lt"/>
                <a:cs typeface="Times"/>
              </a:rPr>
              <a:t>Contact Us!</a:t>
            </a:r>
            <a:endParaRPr lang="en-US">
              <a:solidFill>
                <a:schemeClr val="accent1">
                  <a:lumMod val="50000"/>
                </a:schemeClr>
              </a:solidFill>
            </a:endParaRPr>
          </a:p>
          <a:p>
            <a:pPr algn="ctr">
              <a:spcBef>
                <a:spcPts val="0"/>
              </a:spcBef>
            </a:pPr>
            <a:r>
              <a:rPr lang="en-US" sz="2200" b="0">
                <a:solidFill>
                  <a:srgbClr val="0070C0"/>
                </a:solidFill>
                <a:latin typeface="+mn-lt"/>
                <a:cs typeface="Times"/>
                <a:hlinkClick r:id="rId3">
                  <a:extLst>
                    <a:ext uri="{A12FA001-AC4F-418D-AE19-62706E023703}">
                      <ahyp:hlinkClr xmlns:ahyp="http://schemas.microsoft.com/office/drawing/2018/hyperlinkcolor" val="tx"/>
                    </a:ext>
                  </a:extLst>
                </a:hlinkClick>
              </a:rPr>
              <a:t>Rural@dot.gov</a:t>
            </a:r>
            <a:endParaRPr lang="en-US" sz="2200" b="0">
              <a:solidFill>
                <a:srgbClr val="0070C0"/>
              </a:solidFill>
              <a:latin typeface="+mn-lt"/>
              <a:cs typeface="Times"/>
            </a:endParaRPr>
          </a:p>
          <a:p>
            <a:pPr algn="ctr">
              <a:spcBef>
                <a:spcPts val="0"/>
              </a:spcBef>
            </a:pPr>
            <a:r>
              <a:rPr lang="en-US" sz="2200" b="0">
                <a:solidFill>
                  <a:srgbClr val="0070C0"/>
                </a:solidFill>
                <a:latin typeface="+mn-lt"/>
                <a:cs typeface="Times"/>
                <a:hlinkClick r:id="rId4">
                  <a:extLst>
                    <a:ext uri="{A12FA001-AC4F-418D-AE19-62706E023703}">
                      <ahyp:hlinkClr xmlns:ahyp="http://schemas.microsoft.com/office/drawing/2018/hyperlinkcolor" val="tx"/>
                    </a:ext>
                  </a:extLst>
                </a:hlinkClick>
              </a:rPr>
              <a:t>www.transportation.gov/rural</a:t>
            </a:r>
            <a:endParaRPr lang="en-US" sz="2200" b="0">
              <a:solidFill>
                <a:srgbClr val="0070C0"/>
              </a:solidFill>
              <a:latin typeface="+mn-lt"/>
              <a:cs typeface="Times"/>
            </a:endParaRPr>
          </a:p>
          <a:p>
            <a:pPr>
              <a:spcBef>
                <a:spcPts val="0"/>
              </a:spcBef>
            </a:pPr>
            <a:endParaRPr lang="en-US" sz="2200">
              <a:solidFill>
                <a:schemeClr val="accent1">
                  <a:lumMod val="50000"/>
                </a:schemeClr>
              </a:solidFill>
              <a:latin typeface="+mn-lt"/>
              <a:cs typeface="Times"/>
            </a:endParaRPr>
          </a:p>
        </p:txBody>
      </p:sp>
      <p:pic>
        <p:nvPicPr>
          <p:cNvPr id="18" name="Picture 17" descr="A road with trees on the side&#10;&#10;Description automatically generated with low confidence">
            <a:extLst>
              <a:ext uri="{FF2B5EF4-FFF2-40B4-BE49-F238E27FC236}">
                <a16:creationId xmlns:a16="http://schemas.microsoft.com/office/drawing/2014/main" id="{E8D3FA99-704F-405A-9634-02719827929F}"/>
              </a:ext>
            </a:extLst>
          </p:cNvPr>
          <p:cNvPicPr>
            <a:picLocks noChangeAspect="1"/>
          </p:cNvPicPr>
          <p:nvPr/>
        </p:nvPicPr>
        <p:blipFill rotWithShape="1">
          <a:blip r:embed="rId5">
            <a:extLst>
              <a:ext uri="{28A0092B-C50C-407E-A947-70E740481C1C}">
                <a14:useLocalDpi xmlns:a14="http://schemas.microsoft.com/office/drawing/2010/main" val="0"/>
              </a:ext>
            </a:extLst>
          </a:blip>
          <a:srcRect t="37299" b="13610"/>
          <a:stretch/>
        </p:blipFill>
        <p:spPr>
          <a:xfrm>
            <a:off x="-1797" y="0"/>
            <a:ext cx="12197449" cy="3956958"/>
          </a:xfrm>
          <a:prstGeom prst="rect">
            <a:avLst/>
          </a:prstGeom>
        </p:spPr>
      </p:pic>
      <p:pic>
        <p:nvPicPr>
          <p:cNvPr id="2" name="Picture 3">
            <a:extLst>
              <a:ext uri="{FF2B5EF4-FFF2-40B4-BE49-F238E27FC236}">
                <a16:creationId xmlns:a16="http://schemas.microsoft.com/office/drawing/2014/main" id="{CD9CBB05-7B51-4EA1-F6A5-BB7505431C94}"/>
              </a:ext>
            </a:extLst>
          </p:cNvPr>
          <p:cNvPicPr>
            <a:picLocks noChangeAspect="1"/>
          </p:cNvPicPr>
          <p:nvPr/>
        </p:nvPicPr>
        <p:blipFill>
          <a:blip r:embed="rId6"/>
          <a:stretch>
            <a:fillRect/>
          </a:stretch>
        </p:blipFill>
        <p:spPr>
          <a:xfrm>
            <a:off x="8553450" y="4000500"/>
            <a:ext cx="2847975" cy="2857500"/>
          </a:xfrm>
          <a:prstGeom prst="rect">
            <a:avLst/>
          </a:prstGeom>
        </p:spPr>
      </p:pic>
    </p:spTree>
    <p:extLst>
      <p:ext uri="{BB962C8B-B14F-4D97-AF65-F5344CB8AC3E}">
        <p14:creationId xmlns:p14="http://schemas.microsoft.com/office/powerpoint/2010/main" val="225144183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1F025388-1281-8F2E-D63A-9522795F3F52}"/>
              </a:ext>
            </a:extLst>
          </p:cNvPr>
          <p:cNvSpPr>
            <a:spLocks noGrp="1"/>
          </p:cNvSpPr>
          <p:nvPr>
            <p:ph type="title"/>
          </p:nvPr>
        </p:nvSpPr>
        <p:spPr>
          <a:xfrm>
            <a:off x="371475" y="260351"/>
            <a:ext cx="11520487" cy="758824"/>
          </a:xfrm>
        </p:spPr>
        <p:txBody>
          <a:bodyPr anchor="ctr">
            <a:normAutofit/>
          </a:bodyPr>
          <a:lstStyle/>
          <a:p>
            <a:r>
              <a:rPr lang="en-US" dirty="0">
                <a:cs typeface="Calibri"/>
              </a:rPr>
              <a:t>How does TCN work? </a:t>
            </a:r>
            <a:endParaRPr lang="en-US" dirty="0"/>
          </a:p>
        </p:txBody>
      </p:sp>
      <p:sp>
        <p:nvSpPr>
          <p:cNvPr id="43" name="Content Placeholder 42">
            <a:extLst>
              <a:ext uri="{FF2B5EF4-FFF2-40B4-BE49-F238E27FC236}">
                <a16:creationId xmlns:a16="http://schemas.microsoft.com/office/drawing/2014/main" id="{CE6E7DA0-F08B-B300-6AB2-B3568EF2BC4B}"/>
              </a:ext>
            </a:extLst>
          </p:cNvPr>
          <p:cNvSpPr>
            <a:spLocks noGrp="1"/>
          </p:cNvSpPr>
          <p:nvPr>
            <p:ph idx="1"/>
          </p:nvPr>
        </p:nvSpPr>
        <p:spPr>
          <a:xfrm>
            <a:off x="371474" y="1233488"/>
            <a:ext cx="11520487" cy="4943475"/>
          </a:xfrm>
        </p:spPr>
        <p:txBody>
          <a:bodyPr vert="horz" lIns="91440" tIns="45720" rIns="91440" bIns="45720" rtlCol="0" anchor="t">
            <a:normAutofit/>
          </a:bodyPr>
          <a:lstStyle/>
          <a:p>
            <a:pPr marL="0" indent="0">
              <a:buNone/>
            </a:pPr>
            <a:endParaRPr lang="en-US" dirty="0">
              <a:cs typeface="Calibri Light"/>
            </a:endParaRPr>
          </a:p>
          <a:p>
            <a:endParaRPr lang="en-US"/>
          </a:p>
        </p:txBody>
      </p:sp>
      <p:sp>
        <p:nvSpPr>
          <p:cNvPr id="4" name="Slide Number Placeholder 3">
            <a:extLst>
              <a:ext uri="{FF2B5EF4-FFF2-40B4-BE49-F238E27FC236}">
                <a16:creationId xmlns:a16="http://schemas.microsoft.com/office/drawing/2014/main" id="{068D3656-283D-3488-879F-6F9E168DA714}"/>
              </a:ext>
            </a:extLst>
          </p:cNvPr>
          <p:cNvSpPr>
            <a:spLocks noGrp="1"/>
          </p:cNvSpPr>
          <p:nvPr>
            <p:ph type="sldNum" sz="quarter" idx="12"/>
          </p:nvPr>
        </p:nvSpPr>
        <p:spPr>
          <a:xfrm>
            <a:off x="11518900" y="6581978"/>
            <a:ext cx="373062" cy="206104"/>
          </a:xfrm>
        </p:spPr>
        <p:txBody>
          <a:bodyPr anchor="ctr">
            <a:normAutofit/>
          </a:bodyPr>
          <a:lstStyle/>
          <a:p>
            <a:pPr>
              <a:lnSpc>
                <a:spcPct val="90000"/>
              </a:lnSpc>
              <a:spcAft>
                <a:spcPts val="600"/>
              </a:spcAft>
            </a:pPr>
            <a:fld id="{03DC2DEF-D2FE-4B45-ABA4-9F153FD1C98A}" type="slidenum">
              <a:rPr lang="en-US" sz="800" smtClean="0"/>
              <a:pPr>
                <a:lnSpc>
                  <a:spcPct val="90000"/>
                </a:lnSpc>
                <a:spcAft>
                  <a:spcPts val="600"/>
                </a:spcAft>
              </a:pPr>
              <a:t>3</a:t>
            </a:fld>
            <a:endParaRPr lang="en-US" sz="800"/>
          </a:p>
        </p:txBody>
      </p:sp>
      <p:pic>
        <p:nvPicPr>
          <p:cNvPr id="3" name="Picture 2">
            <a:extLst>
              <a:ext uri="{FF2B5EF4-FFF2-40B4-BE49-F238E27FC236}">
                <a16:creationId xmlns:a16="http://schemas.microsoft.com/office/drawing/2014/main" id="{7ADC98C1-1391-1789-1AA1-FAA479C2B5CA}"/>
              </a:ext>
            </a:extLst>
          </p:cNvPr>
          <p:cNvPicPr>
            <a:picLocks noChangeAspect="1"/>
          </p:cNvPicPr>
          <p:nvPr/>
        </p:nvPicPr>
        <p:blipFill>
          <a:blip r:embed="rId3"/>
          <a:stretch>
            <a:fillRect/>
          </a:stretch>
        </p:blipFill>
        <p:spPr>
          <a:xfrm>
            <a:off x="259874" y="2125166"/>
            <a:ext cx="5484517" cy="3914126"/>
          </a:xfrm>
          <a:prstGeom prst="rect">
            <a:avLst/>
          </a:prstGeom>
        </p:spPr>
      </p:pic>
      <p:cxnSp>
        <p:nvCxnSpPr>
          <p:cNvPr id="5" name="Straight Arrow Connector 4">
            <a:extLst>
              <a:ext uri="{FF2B5EF4-FFF2-40B4-BE49-F238E27FC236}">
                <a16:creationId xmlns:a16="http://schemas.microsoft.com/office/drawing/2014/main" id="{22C4E3F8-3BD0-4DB3-DD86-54144B4F182F}"/>
              </a:ext>
            </a:extLst>
          </p:cNvPr>
          <p:cNvCxnSpPr/>
          <p:nvPr/>
        </p:nvCxnSpPr>
        <p:spPr>
          <a:xfrm>
            <a:off x="5898996" y="899533"/>
            <a:ext cx="105934" cy="5281959"/>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87971EB-EA6E-E3C3-7A13-A3D38AE48322}"/>
              </a:ext>
            </a:extLst>
          </p:cNvPr>
          <p:cNvSpPr txBox="1"/>
          <p:nvPr/>
        </p:nvSpPr>
        <p:spPr>
          <a:xfrm>
            <a:off x="418170" y="1059367"/>
            <a:ext cx="52596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cs typeface="Calibri Light"/>
              </a:rPr>
              <a:t>Theory of Change</a:t>
            </a:r>
          </a:p>
        </p:txBody>
      </p:sp>
      <p:sp>
        <p:nvSpPr>
          <p:cNvPr id="7" name="TextBox 6">
            <a:extLst>
              <a:ext uri="{FF2B5EF4-FFF2-40B4-BE49-F238E27FC236}">
                <a16:creationId xmlns:a16="http://schemas.microsoft.com/office/drawing/2014/main" id="{B70EB8DB-A451-0B61-7667-5D180F256DBA}"/>
              </a:ext>
            </a:extLst>
          </p:cNvPr>
          <p:cNvSpPr txBox="1"/>
          <p:nvPr/>
        </p:nvSpPr>
        <p:spPr>
          <a:xfrm>
            <a:off x="241610" y="1524000"/>
            <a:ext cx="56127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Light"/>
              </a:rPr>
              <a:t>Four key strategies to support and connect communities:</a:t>
            </a:r>
            <a:endParaRPr lang="en-US" dirty="0"/>
          </a:p>
        </p:txBody>
      </p:sp>
      <p:pic>
        <p:nvPicPr>
          <p:cNvPr id="8" name="Picture 7">
            <a:extLst>
              <a:ext uri="{FF2B5EF4-FFF2-40B4-BE49-F238E27FC236}">
                <a16:creationId xmlns:a16="http://schemas.microsoft.com/office/drawing/2014/main" id="{77DAE220-29C1-471C-EFFE-D8852FBEC95E}"/>
              </a:ext>
            </a:extLst>
          </p:cNvPr>
          <p:cNvPicPr>
            <a:picLocks noChangeAspect="1"/>
          </p:cNvPicPr>
          <p:nvPr/>
        </p:nvPicPr>
        <p:blipFill>
          <a:blip r:embed="rId4"/>
          <a:stretch>
            <a:fillRect/>
          </a:stretch>
        </p:blipFill>
        <p:spPr>
          <a:xfrm>
            <a:off x="6093058" y="1914293"/>
            <a:ext cx="5804518" cy="4125952"/>
          </a:xfrm>
          <a:prstGeom prst="rect">
            <a:avLst/>
          </a:prstGeom>
        </p:spPr>
      </p:pic>
      <p:sp>
        <p:nvSpPr>
          <p:cNvPr id="9" name="TextBox 8">
            <a:extLst>
              <a:ext uri="{FF2B5EF4-FFF2-40B4-BE49-F238E27FC236}">
                <a16:creationId xmlns:a16="http://schemas.microsoft.com/office/drawing/2014/main" id="{B333BEBF-BA1D-E984-F352-BD25D6AE1DFA}"/>
              </a:ext>
            </a:extLst>
          </p:cNvPr>
          <p:cNvSpPr txBox="1"/>
          <p:nvPr/>
        </p:nvSpPr>
        <p:spPr>
          <a:xfrm>
            <a:off x="6263267" y="1003611"/>
            <a:ext cx="52596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cs typeface="Calibri Light"/>
              </a:rPr>
              <a:t>Shared Principles</a:t>
            </a:r>
          </a:p>
        </p:txBody>
      </p:sp>
      <p:sp>
        <p:nvSpPr>
          <p:cNvPr id="10" name="TextBox 9">
            <a:extLst>
              <a:ext uri="{FF2B5EF4-FFF2-40B4-BE49-F238E27FC236}">
                <a16:creationId xmlns:a16="http://schemas.microsoft.com/office/drawing/2014/main" id="{770813BF-07B5-7900-EE82-88E37F2BFF17}"/>
              </a:ext>
            </a:extLst>
          </p:cNvPr>
          <p:cNvSpPr txBox="1"/>
          <p:nvPr/>
        </p:nvSpPr>
        <p:spPr>
          <a:xfrm>
            <a:off x="5993781" y="1458951"/>
            <a:ext cx="56127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Light"/>
              </a:rPr>
              <a:t>TCN Partner Agencies commit to collectively supporting the following shared principles:</a:t>
            </a:r>
            <a:endParaRPr lang="en-US" dirty="0"/>
          </a:p>
        </p:txBody>
      </p:sp>
    </p:spTree>
    <p:extLst>
      <p:ext uri="{BB962C8B-B14F-4D97-AF65-F5344CB8AC3E}">
        <p14:creationId xmlns:p14="http://schemas.microsoft.com/office/powerpoint/2010/main" val="1038910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EF54-C811-2191-C655-55F7F7BE829F}"/>
              </a:ext>
            </a:extLst>
          </p:cNvPr>
          <p:cNvSpPr>
            <a:spLocks noGrp="1"/>
          </p:cNvSpPr>
          <p:nvPr>
            <p:ph type="title"/>
          </p:nvPr>
        </p:nvSpPr>
        <p:spPr>
          <a:xfrm>
            <a:off x="300038" y="1520708"/>
            <a:ext cx="7484901" cy="1164717"/>
          </a:xfrm>
        </p:spPr>
        <p:txBody>
          <a:bodyPr/>
          <a:lstStyle/>
          <a:p>
            <a:r>
              <a:rPr lang="en-US" sz="4000" dirty="0">
                <a:cs typeface="Calibri"/>
              </a:rPr>
              <a:t>TCN White House</a:t>
            </a:r>
            <a:br>
              <a:rPr lang="en-US" sz="4000" dirty="0">
                <a:cs typeface="Calibri"/>
              </a:rPr>
            </a:br>
            <a:r>
              <a:rPr lang="en-US" sz="4000" dirty="0">
                <a:cs typeface="Calibri"/>
              </a:rPr>
              <a:t>Capacity Builder Convening</a:t>
            </a:r>
            <a:br>
              <a:rPr lang="en-US" sz="4000" dirty="0">
                <a:cs typeface="Calibri"/>
              </a:rPr>
            </a:br>
            <a:r>
              <a:rPr lang="en-US" sz="2400" dirty="0">
                <a:cs typeface="Calibri"/>
              </a:rPr>
              <a:t>Washington, D.C.</a:t>
            </a:r>
            <a:br>
              <a:rPr lang="en-US" sz="2400" dirty="0">
                <a:cs typeface="Calibri"/>
              </a:rPr>
            </a:br>
            <a:r>
              <a:rPr lang="en-US" sz="2000" dirty="0">
                <a:cs typeface="Calibri"/>
              </a:rPr>
              <a:t>September 15, 2023</a:t>
            </a:r>
          </a:p>
        </p:txBody>
      </p:sp>
      <p:sp>
        <p:nvSpPr>
          <p:cNvPr id="3" name="Content Placeholder 2">
            <a:extLst>
              <a:ext uri="{FF2B5EF4-FFF2-40B4-BE49-F238E27FC236}">
                <a16:creationId xmlns:a16="http://schemas.microsoft.com/office/drawing/2014/main" id="{236E3951-5EED-16B3-0F4D-9DE64081AE6D}"/>
              </a:ext>
            </a:extLst>
          </p:cNvPr>
          <p:cNvSpPr>
            <a:spLocks noGrp="1"/>
          </p:cNvSpPr>
          <p:nvPr>
            <p:ph idx="1"/>
          </p:nvPr>
        </p:nvSpPr>
        <p:spPr>
          <a:xfrm>
            <a:off x="300038" y="2805722"/>
            <a:ext cx="6384926" cy="3573463"/>
          </a:xfrm>
        </p:spPr>
        <p:txBody>
          <a:bodyPr vert="horz" lIns="91440" tIns="45720" rIns="91440" bIns="45720" rtlCol="0" anchor="t">
            <a:normAutofit fontScale="62500" lnSpcReduction="20000"/>
          </a:bodyPr>
          <a:lstStyle/>
          <a:p>
            <a:r>
              <a:rPr lang="en-US" dirty="0">
                <a:ea typeface="+mn-lt"/>
                <a:cs typeface="+mn-lt"/>
              </a:rPr>
              <a:t>Full day event hosted by the White House for federally-funded TCN capacity builders, selected philanthropic organizations, and federal partners on September 15, 2023. </a:t>
            </a:r>
            <a:endParaRPr lang="en-US" dirty="0">
              <a:cs typeface="Calibri Light"/>
            </a:endParaRPr>
          </a:p>
          <a:p>
            <a:r>
              <a:rPr lang="en-US" dirty="0">
                <a:ea typeface="+mn-lt"/>
                <a:cs typeface="+mn-lt"/>
              </a:rPr>
              <a:t>Senior White House leaders provided details about the Administration’s priorities and resources on climate, transportation, economic and environmental justice. </a:t>
            </a:r>
            <a:endParaRPr lang="en-US" dirty="0"/>
          </a:p>
          <a:p>
            <a:r>
              <a:rPr lang="en-US" dirty="0">
                <a:ea typeface="+mn-lt"/>
                <a:cs typeface="+mn-lt"/>
              </a:rPr>
              <a:t>Participants had the opportunity to learn about the breadth of capacity building resources now available to communities and the historic investments now being deployed.  </a:t>
            </a:r>
            <a:endParaRPr lang="en-US" dirty="0"/>
          </a:p>
          <a:p>
            <a:r>
              <a:rPr lang="en-US" dirty="0">
                <a:ea typeface="+mn-lt"/>
                <a:cs typeface="+mn-lt"/>
              </a:rPr>
              <a:t>White House released a </a:t>
            </a:r>
            <a:r>
              <a:rPr lang="en-US" dirty="0">
                <a:ea typeface="+mn-lt"/>
                <a:cs typeface="+mn-lt"/>
                <a:hlinkClick r:id="rId2"/>
              </a:rPr>
              <a:t>Fact Sheet </a:t>
            </a:r>
            <a:r>
              <a:rPr lang="en-US" dirty="0">
                <a:ea typeface="+mn-lt"/>
                <a:cs typeface="+mn-lt"/>
              </a:rPr>
              <a:t>highlighting a number of resources and programs from federal partners, states, and philanthropy and an updated </a:t>
            </a:r>
            <a:r>
              <a:rPr lang="en-US" dirty="0">
                <a:ea typeface="+mn-lt"/>
                <a:cs typeface="+mn-lt"/>
                <a:hlinkClick r:id="rId3"/>
              </a:rPr>
              <a:t>Technical Assistance Resource Guide </a:t>
            </a:r>
            <a:r>
              <a:rPr lang="en-US" dirty="0">
                <a:ea typeface="+mn-lt"/>
                <a:cs typeface="+mn-lt"/>
              </a:rPr>
              <a:t>providing comprehensive information for more than 100 federal TA programs that can support efforts to win Federal funding and deploy it in communities across the nation. </a:t>
            </a:r>
            <a:endParaRPr lang="en-US" dirty="0"/>
          </a:p>
          <a:p>
            <a:endParaRPr lang="en-US" dirty="0">
              <a:cs typeface="Calibri Light"/>
            </a:endParaRPr>
          </a:p>
        </p:txBody>
      </p:sp>
      <p:sp>
        <p:nvSpPr>
          <p:cNvPr id="4" name="Slide Number Placeholder 3">
            <a:extLst>
              <a:ext uri="{FF2B5EF4-FFF2-40B4-BE49-F238E27FC236}">
                <a16:creationId xmlns:a16="http://schemas.microsoft.com/office/drawing/2014/main" id="{1E328B1E-CBF1-C53B-ABFC-1C9559A120A4}"/>
              </a:ext>
            </a:extLst>
          </p:cNvPr>
          <p:cNvSpPr>
            <a:spLocks noGrp="1"/>
          </p:cNvSpPr>
          <p:nvPr>
            <p:ph type="sldNum" sz="quarter" idx="12"/>
          </p:nvPr>
        </p:nvSpPr>
        <p:spPr/>
        <p:txBody>
          <a:bodyPr/>
          <a:lstStyle/>
          <a:p>
            <a:fld id="{03DC2DEF-D2FE-4B45-ABA4-9F153FD1C98A}" type="slidenum">
              <a:rPr lang="en-US" noProof="0" smtClean="0"/>
              <a:t>4</a:t>
            </a:fld>
            <a:endParaRPr lang="en-US" noProof="0"/>
          </a:p>
        </p:txBody>
      </p:sp>
      <p:pic>
        <p:nvPicPr>
          <p:cNvPr id="1026" name="Picture 2" descr="A large group of people sitting at tables in a large room&#10;&#10;Description automatically generated with medium confidence">
            <a:extLst>
              <a:ext uri="{FF2B5EF4-FFF2-40B4-BE49-F238E27FC236}">
                <a16:creationId xmlns:a16="http://schemas.microsoft.com/office/drawing/2014/main" id="{804CEB58-F880-154E-004B-2F8072A826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4939" y="1346255"/>
            <a:ext cx="4046784" cy="4165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647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8A734-3F7B-785D-1D85-F427407B5C90}"/>
              </a:ext>
            </a:extLst>
          </p:cNvPr>
          <p:cNvSpPr>
            <a:spLocks noGrp="1"/>
          </p:cNvSpPr>
          <p:nvPr>
            <p:ph type="title"/>
          </p:nvPr>
        </p:nvSpPr>
        <p:spPr>
          <a:xfrm>
            <a:off x="371476" y="875812"/>
            <a:ext cx="7766684" cy="1190747"/>
          </a:xfrm>
        </p:spPr>
        <p:txBody>
          <a:bodyPr/>
          <a:lstStyle/>
          <a:p>
            <a:r>
              <a:rPr lang="en-US"/>
              <a:t>TCN Regional Convenings</a:t>
            </a:r>
            <a:br>
              <a:rPr lang="en-US"/>
            </a:br>
            <a:endParaRPr lang="en-US" sz="2000"/>
          </a:p>
        </p:txBody>
      </p:sp>
      <p:sp>
        <p:nvSpPr>
          <p:cNvPr id="3" name="Content Placeholder 2">
            <a:extLst>
              <a:ext uri="{FF2B5EF4-FFF2-40B4-BE49-F238E27FC236}">
                <a16:creationId xmlns:a16="http://schemas.microsoft.com/office/drawing/2014/main" id="{F6ACBF56-34EA-A30E-4BAC-B72E480EFFC0}"/>
              </a:ext>
            </a:extLst>
          </p:cNvPr>
          <p:cNvSpPr>
            <a:spLocks noGrp="1"/>
          </p:cNvSpPr>
          <p:nvPr>
            <p:ph idx="1"/>
          </p:nvPr>
        </p:nvSpPr>
        <p:spPr>
          <a:xfrm>
            <a:off x="459399" y="1607406"/>
            <a:ext cx="10716735" cy="4696924"/>
          </a:xfrm>
        </p:spPr>
        <p:txBody>
          <a:bodyPr vert="horz" lIns="91440" tIns="45720" rIns="91440" bIns="45720" rtlCol="0" anchor="t">
            <a:normAutofit fontScale="92500" lnSpcReduction="20000"/>
          </a:bodyPr>
          <a:lstStyle/>
          <a:p>
            <a:pPr marL="0" indent="0">
              <a:buNone/>
            </a:pPr>
            <a:endParaRPr lang="en-US" sz="2000" dirty="0">
              <a:cs typeface="Calibri Light"/>
            </a:endParaRPr>
          </a:p>
          <a:p>
            <a:r>
              <a:rPr lang="en-US" sz="2000" dirty="0"/>
              <a:t>TCN New England Convening</a:t>
            </a:r>
            <a:endParaRPr lang="en-US" sz="2000" dirty="0">
              <a:cs typeface="Calibri Light"/>
            </a:endParaRPr>
          </a:p>
          <a:p>
            <a:pPr lvl="1"/>
            <a:r>
              <a:rPr lang="en-US" sz="2000" dirty="0"/>
              <a:t>Date: July 29, 2024 </a:t>
            </a:r>
            <a:endParaRPr lang="en-US" sz="2000">
              <a:cs typeface="Calibri Light"/>
            </a:endParaRPr>
          </a:p>
          <a:p>
            <a:pPr lvl="1"/>
            <a:r>
              <a:rPr lang="en-US" sz="2000" dirty="0"/>
              <a:t>Location: St. Anselm College, New Hampshire</a:t>
            </a:r>
            <a:endParaRPr lang="en-US" sz="2000" dirty="0">
              <a:cs typeface="Calibri Light"/>
            </a:endParaRPr>
          </a:p>
          <a:p>
            <a:pPr lvl="1"/>
            <a:endParaRPr lang="en-US" sz="2000" dirty="0"/>
          </a:p>
          <a:p>
            <a:r>
              <a:rPr lang="en-US" sz="2000" dirty="0">
                <a:cs typeface="Calibri Light"/>
              </a:rPr>
              <a:t>TCN Okanogan County Convening</a:t>
            </a:r>
          </a:p>
          <a:p>
            <a:pPr lvl="1"/>
            <a:r>
              <a:rPr lang="en-US" sz="2000" dirty="0">
                <a:cs typeface="Calibri Light"/>
              </a:rPr>
              <a:t>Date: September 11 – 12, 2024 (TBA)</a:t>
            </a:r>
          </a:p>
          <a:p>
            <a:pPr lvl="1"/>
            <a:r>
              <a:rPr lang="en-US" sz="2000" dirty="0">
                <a:cs typeface="Calibri Light"/>
              </a:rPr>
              <a:t>Location: Omak 12 Tribes Hotel, Washington</a:t>
            </a:r>
          </a:p>
          <a:p>
            <a:pPr lvl="1"/>
            <a:endParaRPr lang="en-US" sz="2000" dirty="0">
              <a:cs typeface="Calibri Light"/>
            </a:endParaRPr>
          </a:p>
          <a:p>
            <a:r>
              <a:rPr lang="en-US" sz="2000" dirty="0"/>
              <a:t>TCN &amp; TCP FY 2023 TA Provider Convening</a:t>
            </a:r>
            <a:endParaRPr lang="en-US" sz="2000" dirty="0">
              <a:cs typeface="Calibri Light"/>
            </a:endParaRPr>
          </a:p>
          <a:p>
            <a:pPr lvl="1"/>
            <a:r>
              <a:rPr lang="en-US" sz="2000" dirty="0">
                <a:cs typeface="Calibri Light"/>
              </a:rPr>
              <a:t>Date: October 9 – 11, 2024 (TBA)</a:t>
            </a:r>
          </a:p>
          <a:p>
            <a:pPr lvl="1"/>
            <a:r>
              <a:rPr lang="en-US" sz="2000" dirty="0">
                <a:cs typeface="Calibri Light"/>
              </a:rPr>
              <a:t>Location: DOT Headquarters,  Washington, D.C.</a:t>
            </a:r>
          </a:p>
          <a:p>
            <a:pPr lvl="1"/>
            <a:endParaRPr lang="en-US" sz="2000" dirty="0">
              <a:cs typeface="Calibri Light"/>
            </a:endParaRPr>
          </a:p>
          <a:p>
            <a:r>
              <a:rPr lang="en-US" sz="2000" dirty="0">
                <a:cs typeface="Calibri Light"/>
              </a:rPr>
              <a:t>TCP FY 2022 TA Provider Convening</a:t>
            </a:r>
          </a:p>
          <a:p>
            <a:pPr lvl="1"/>
            <a:r>
              <a:rPr lang="en-US" sz="2000" dirty="0">
                <a:cs typeface="Calibri Light"/>
              </a:rPr>
              <a:t>Date: December 10 –11, 2024 (TBA)</a:t>
            </a:r>
          </a:p>
          <a:p>
            <a:pPr lvl="1"/>
            <a:r>
              <a:rPr lang="en-US" sz="2000" dirty="0">
                <a:cs typeface="Calibri Light"/>
              </a:rPr>
              <a:t>Location: DOT Headquarters, Washington D.C. </a:t>
            </a:r>
          </a:p>
          <a:p>
            <a:endParaRPr lang="en-US" sz="2400" dirty="0">
              <a:cs typeface="Calibri Light"/>
            </a:endParaRPr>
          </a:p>
          <a:p>
            <a:pPr marL="457200" lvl="1" indent="0">
              <a:buNone/>
            </a:pPr>
            <a:endParaRPr lang="en-US" sz="1800">
              <a:cs typeface="Calibri Light"/>
            </a:endParaRPr>
          </a:p>
          <a:p>
            <a:pPr lvl="1"/>
            <a:endParaRPr lang="en-US" sz="1800">
              <a:cs typeface="Calibri Light"/>
            </a:endParaRPr>
          </a:p>
          <a:p>
            <a:pPr marL="457200" lvl="1" indent="0">
              <a:buNone/>
            </a:pPr>
            <a:endParaRPr lang="en-US" sz="1800">
              <a:cs typeface="Calibri Light"/>
            </a:endParaRPr>
          </a:p>
          <a:p>
            <a:pPr marL="457200" lvl="1" indent="0">
              <a:buNone/>
            </a:pPr>
            <a:endParaRPr lang="en-US">
              <a:cs typeface="Calibri Light"/>
            </a:endParaRPr>
          </a:p>
        </p:txBody>
      </p:sp>
      <p:sp>
        <p:nvSpPr>
          <p:cNvPr id="4" name="Slide Number Placeholder 3">
            <a:extLst>
              <a:ext uri="{FF2B5EF4-FFF2-40B4-BE49-F238E27FC236}">
                <a16:creationId xmlns:a16="http://schemas.microsoft.com/office/drawing/2014/main" id="{20B05059-C633-BCDC-2001-76746DAB5CC5}"/>
              </a:ext>
            </a:extLst>
          </p:cNvPr>
          <p:cNvSpPr>
            <a:spLocks noGrp="1"/>
          </p:cNvSpPr>
          <p:nvPr>
            <p:ph type="sldNum" sz="quarter" idx="12"/>
          </p:nvPr>
        </p:nvSpPr>
        <p:spPr/>
        <p:txBody>
          <a:bodyPr/>
          <a:lstStyle/>
          <a:p>
            <a:fld id="{03DC2DEF-D2FE-4B45-ABA4-9F153FD1C98A}" type="slidenum">
              <a:rPr lang="en-US" noProof="0" smtClean="0"/>
              <a:t>5</a:t>
            </a:fld>
            <a:endParaRPr lang="en-US" noProof="0"/>
          </a:p>
        </p:txBody>
      </p:sp>
    </p:spTree>
    <p:extLst>
      <p:ext uri="{BB962C8B-B14F-4D97-AF65-F5344CB8AC3E}">
        <p14:creationId xmlns:p14="http://schemas.microsoft.com/office/powerpoint/2010/main" val="4159781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2C555E3-A324-669E-AC58-83FF5C0DAC2D}"/>
              </a:ext>
            </a:extLst>
          </p:cNvPr>
          <p:cNvSpPr>
            <a:spLocks noGrp="1"/>
          </p:cNvSpPr>
          <p:nvPr>
            <p:ph type="ctrTitle"/>
          </p:nvPr>
        </p:nvSpPr>
        <p:spPr>
          <a:xfrm>
            <a:off x="699714" y="5490971"/>
            <a:ext cx="6962072" cy="1159200"/>
          </a:xfrm>
        </p:spPr>
        <p:txBody>
          <a:bodyPr vert="horz" lIns="91440" tIns="45720" rIns="91440" bIns="45720" rtlCol="0" anchor="ctr">
            <a:normAutofit/>
          </a:bodyPr>
          <a:lstStyle/>
          <a:p>
            <a:r>
              <a:rPr lang="en-US" sz="4000" kern="1200">
                <a:solidFill>
                  <a:srgbClr val="FFFFFF"/>
                </a:solidFill>
                <a:latin typeface="+mj-lt"/>
                <a:ea typeface="+mj-ea"/>
                <a:cs typeface="+mj-cs"/>
              </a:rPr>
              <a:t>TCN Map</a:t>
            </a:r>
          </a:p>
        </p:txBody>
      </p:sp>
      <p:sp>
        <p:nvSpPr>
          <p:cNvPr id="4" name="Slide Number Placeholder 3" hidden="1">
            <a:extLst>
              <a:ext uri="{FF2B5EF4-FFF2-40B4-BE49-F238E27FC236}">
                <a16:creationId xmlns:a16="http://schemas.microsoft.com/office/drawing/2014/main" id="{CC89FDF4-E38D-F778-DCEA-5A4BE7320BCB}"/>
              </a:ext>
            </a:extLst>
          </p:cNvPr>
          <p:cNvSpPr>
            <a:spLocks noGrp="1"/>
          </p:cNvSpPr>
          <p:nvPr>
            <p:ph type="sldNum" sz="quarter" idx="4294967295"/>
          </p:nvPr>
        </p:nvSpPr>
        <p:spPr>
          <a:xfrm>
            <a:off x="11518900" y="6581978"/>
            <a:ext cx="373062" cy="206104"/>
          </a:xfrm>
        </p:spPr>
        <p:txBody>
          <a:bodyPr/>
          <a:lstStyle/>
          <a:p>
            <a:pPr>
              <a:spcAft>
                <a:spcPts val="600"/>
              </a:spcAft>
            </a:pPr>
            <a:fld id="{03DC2DEF-D2FE-4B45-ABA4-9F153FD1C98A}" type="slidenum">
              <a:rPr lang="en-US" noProof="0" smtClean="0"/>
              <a:pPr>
                <a:spcAft>
                  <a:spcPts val="600"/>
                </a:spcAft>
              </a:pPr>
              <a:t>6</a:t>
            </a:fld>
            <a:endParaRPr lang="en-US" noProof="0"/>
          </a:p>
        </p:txBody>
      </p:sp>
      <p:pic>
        <p:nvPicPr>
          <p:cNvPr id="6" name="Picture 5" descr="Map&#10;&#10;Description automatically generated">
            <a:extLst>
              <a:ext uri="{FF2B5EF4-FFF2-40B4-BE49-F238E27FC236}">
                <a16:creationId xmlns:a16="http://schemas.microsoft.com/office/drawing/2014/main" id="{B69E2177-EB86-3CC9-A085-D2D8EBC08150}"/>
              </a:ext>
            </a:extLst>
          </p:cNvPr>
          <p:cNvPicPr>
            <a:picLocks noChangeAspect="1"/>
          </p:cNvPicPr>
          <p:nvPr/>
        </p:nvPicPr>
        <p:blipFill>
          <a:blip r:embed="rId3"/>
          <a:stretch>
            <a:fillRect/>
          </a:stretch>
        </p:blipFill>
        <p:spPr>
          <a:xfrm>
            <a:off x="1347536" y="122074"/>
            <a:ext cx="7546205" cy="4816573"/>
          </a:xfrm>
          <a:prstGeom prst="rect">
            <a:avLst/>
          </a:prstGeom>
        </p:spPr>
      </p:pic>
      <p:pic>
        <p:nvPicPr>
          <p:cNvPr id="10" name="Picture 9" descr="Map&#10;&#10;Description automatically generated">
            <a:extLst>
              <a:ext uri="{FF2B5EF4-FFF2-40B4-BE49-F238E27FC236}">
                <a16:creationId xmlns:a16="http://schemas.microsoft.com/office/drawing/2014/main" id="{0BEAD115-6E5E-8C7B-BA50-7B4DBF21F0F7}"/>
              </a:ext>
            </a:extLst>
          </p:cNvPr>
          <p:cNvPicPr>
            <a:picLocks noChangeAspect="1"/>
          </p:cNvPicPr>
          <p:nvPr/>
        </p:nvPicPr>
        <p:blipFill>
          <a:blip r:embed="rId4"/>
          <a:stretch>
            <a:fillRect/>
          </a:stretch>
        </p:blipFill>
        <p:spPr>
          <a:xfrm>
            <a:off x="7324825" y="2522173"/>
            <a:ext cx="1568916" cy="1370241"/>
          </a:xfrm>
          <a:prstGeom prst="rect">
            <a:avLst/>
          </a:prstGeom>
        </p:spPr>
      </p:pic>
      <p:pic>
        <p:nvPicPr>
          <p:cNvPr id="14" name="Picture 13" descr="A picture containing map&#10;&#10;Description automatically generated">
            <a:extLst>
              <a:ext uri="{FF2B5EF4-FFF2-40B4-BE49-F238E27FC236}">
                <a16:creationId xmlns:a16="http://schemas.microsoft.com/office/drawing/2014/main" id="{FCAFE185-D414-E0F4-F128-B79CEC6C8B8D}"/>
              </a:ext>
            </a:extLst>
          </p:cNvPr>
          <p:cNvPicPr>
            <a:picLocks noChangeAspect="1"/>
          </p:cNvPicPr>
          <p:nvPr/>
        </p:nvPicPr>
        <p:blipFill>
          <a:blip r:embed="rId5"/>
          <a:stretch>
            <a:fillRect/>
          </a:stretch>
        </p:blipFill>
        <p:spPr>
          <a:xfrm>
            <a:off x="1487007" y="3757558"/>
            <a:ext cx="1262611" cy="1077574"/>
          </a:xfrm>
          <a:prstGeom prst="rect">
            <a:avLst/>
          </a:prstGeom>
        </p:spPr>
      </p:pic>
      <p:pic>
        <p:nvPicPr>
          <p:cNvPr id="18" name="Picture 17">
            <a:extLst>
              <a:ext uri="{FF2B5EF4-FFF2-40B4-BE49-F238E27FC236}">
                <a16:creationId xmlns:a16="http://schemas.microsoft.com/office/drawing/2014/main" id="{4D3FCF9C-4611-21B8-DAB8-33EFF140700C}"/>
              </a:ext>
            </a:extLst>
          </p:cNvPr>
          <p:cNvPicPr>
            <a:picLocks noChangeAspect="1"/>
          </p:cNvPicPr>
          <p:nvPr/>
        </p:nvPicPr>
        <p:blipFill rotWithShape="1">
          <a:blip r:embed="rId6"/>
          <a:srcRect l="3203" t="-1" b="1989"/>
          <a:stretch/>
        </p:blipFill>
        <p:spPr>
          <a:xfrm>
            <a:off x="9115123" y="178488"/>
            <a:ext cx="1499843" cy="1929445"/>
          </a:xfrm>
          <a:prstGeom prst="rect">
            <a:avLst/>
          </a:prstGeom>
        </p:spPr>
      </p:pic>
      <p:pic>
        <p:nvPicPr>
          <p:cNvPr id="20" name="Picture 19" descr="A screenshot of a computer&#10;&#10;Description automatically generated with medium confidence">
            <a:extLst>
              <a:ext uri="{FF2B5EF4-FFF2-40B4-BE49-F238E27FC236}">
                <a16:creationId xmlns:a16="http://schemas.microsoft.com/office/drawing/2014/main" id="{67431FF9-078C-3931-0D34-515E22CA8FE7}"/>
              </a:ext>
            </a:extLst>
          </p:cNvPr>
          <p:cNvPicPr>
            <a:picLocks noChangeAspect="1"/>
          </p:cNvPicPr>
          <p:nvPr/>
        </p:nvPicPr>
        <p:blipFill>
          <a:blip r:embed="rId7"/>
          <a:stretch>
            <a:fillRect/>
          </a:stretch>
        </p:blipFill>
        <p:spPr>
          <a:xfrm>
            <a:off x="9191909" y="2155833"/>
            <a:ext cx="1346269" cy="1333569"/>
          </a:xfrm>
          <a:prstGeom prst="rect">
            <a:avLst/>
          </a:prstGeom>
        </p:spPr>
      </p:pic>
      <p:pic>
        <p:nvPicPr>
          <p:cNvPr id="22" name="Picture 21" descr="Text&#10;&#10;Description automatically generated with medium confidence">
            <a:extLst>
              <a:ext uri="{FF2B5EF4-FFF2-40B4-BE49-F238E27FC236}">
                <a16:creationId xmlns:a16="http://schemas.microsoft.com/office/drawing/2014/main" id="{E1CCBC8B-021B-92F8-8AC9-8C8F1A7666D7}"/>
              </a:ext>
            </a:extLst>
          </p:cNvPr>
          <p:cNvPicPr>
            <a:picLocks noChangeAspect="1"/>
          </p:cNvPicPr>
          <p:nvPr/>
        </p:nvPicPr>
        <p:blipFill>
          <a:blip r:embed="rId8"/>
          <a:stretch>
            <a:fillRect/>
          </a:stretch>
        </p:blipFill>
        <p:spPr>
          <a:xfrm>
            <a:off x="9186143" y="3584992"/>
            <a:ext cx="1428823" cy="882695"/>
          </a:xfrm>
          <a:prstGeom prst="rect">
            <a:avLst/>
          </a:prstGeom>
        </p:spPr>
      </p:pic>
      <p:pic>
        <p:nvPicPr>
          <p:cNvPr id="2" name="Picture 1" descr="Map&#10;&#10;Description automatically generated">
            <a:extLst>
              <a:ext uri="{FF2B5EF4-FFF2-40B4-BE49-F238E27FC236}">
                <a16:creationId xmlns:a16="http://schemas.microsoft.com/office/drawing/2014/main" id="{1C0D25F2-9C8A-287D-0183-F650057F2E9D}"/>
              </a:ext>
            </a:extLst>
          </p:cNvPr>
          <p:cNvPicPr>
            <a:picLocks noChangeAspect="1"/>
          </p:cNvPicPr>
          <p:nvPr/>
        </p:nvPicPr>
        <p:blipFill>
          <a:blip r:embed="rId4"/>
          <a:stretch>
            <a:fillRect/>
          </a:stretch>
        </p:blipFill>
        <p:spPr>
          <a:xfrm>
            <a:off x="7477225" y="2674573"/>
            <a:ext cx="1568916" cy="1370241"/>
          </a:xfrm>
          <a:prstGeom prst="rect">
            <a:avLst/>
          </a:prstGeom>
        </p:spPr>
      </p:pic>
    </p:spTree>
    <p:extLst>
      <p:ext uri="{BB962C8B-B14F-4D97-AF65-F5344CB8AC3E}">
        <p14:creationId xmlns:p14="http://schemas.microsoft.com/office/powerpoint/2010/main" val="3108849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83A35-72D9-7B0A-7F31-14D1425A74D8}"/>
              </a:ext>
            </a:extLst>
          </p:cNvPr>
          <p:cNvSpPr>
            <a:spLocks noGrp="1"/>
          </p:cNvSpPr>
          <p:nvPr>
            <p:ph type="title" idx="4294967295"/>
          </p:nvPr>
        </p:nvSpPr>
        <p:spPr>
          <a:xfrm>
            <a:off x="188452" y="481553"/>
            <a:ext cx="8634535" cy="758825"/>
          </a:xfrm>
        </p:spPr>
        <p:txBody>
          <a:bodyPr anchor="ctr">
            <a:noAutofit/>
          </a:bodyPr>
          <a:lstStyle/>
          <a:p>
            <a:r>
              <a:rPr lang="en-US" sz="4000" dirty="0"/>
              <a:t>Stay Up to Date with the Thriving Communities Network!</a:t>
            </a:r>
          </a:p>
        </p:txBody>
      </p:sp>
      <p:sp>
        <p:nvSpPr>
          <p:cNvPr id="4" name="Slide Number Placeholder 3">
            <a:extLst>
              <a:ext uri="{FF2B5EF4-FFF2-40B4-BE49-F238E27FC236}">
                <a16:creationId xmlns:a16="http://schemas.microsoft.com/office/drawing/2014/main" id="{64896B32-9946-5658-4CD0-E8577C004145}"/>
              </a:ext>
            </a:extLst>
          </p:cNvPr>
          <p:cNvSpPr>
            <a:spLocks noGrp="1"/>
          </p:cNvSpPr>
          <p:nvPr>
            <p:ph type="sldNum" sz="quarter" idx="4294967295"/>
          </p:nvPr>
        </p:nvSpPr>
        <p:spPr>
          <a:xfrm>
            <a:off x="11818938" y="6581775"/>
            <a:ext cx="373062" cy="206375"/>
          </a:xfrm>
        </p:spPr>
        <p:txBody>
          <a:bodyPr anchor="ctr">
            <a:normAutofit/>
          </a:bodyPr>
          <a:lstStyle/>
          <a:p>
            <a:pPr>
              <a:lnSpc>
                <a:spcPct val="90000"/>
              </a:lnSpc>
              <a:spcAft>
                <a:spcPts val="600"/>
              </a:spcAft>
            </a:pPr>
            <a:fld id="{03DC2DEF-D2FE-4B45-ABA4-9F153FD1C98A}" type="slidenum">
              <a:rPr lang="en-US" sz="800" dirty="0" smtClean="0"/>
              <a:pPr>
                <a:lnSpc>
                  <a:spcPct val="90000"/>
                </a:lnSpc>
                <a:spcAft>
                  <a:spcPts val="600"/>
                </a:spcAft>
              </a:pPr>
              <a:t>7</a:t>
            </a:fld>
            <a:endParaRPr lang="en-US" sz="800" dirty="0"/>
          </a:p>
        </p:txBody>
      </p:sp>
      <p:sp>
        <p:nvSpPr>
          <p:cNvPr id="3" name="TextBox 2">
            <a:extLst>
              <a:ext uri="{FF2B5EF4-FFF2-40B4-BE49-F238E27FC236}">
                <a16:creationId xmlns:a16="http://schemas.microsoft.com/office/drawing/2014/main" id="{A5219CC6-3DB7-E2AE-0282-4F0CFA0DE217}"/>
              </a:ext>
            </a:extLst>
          </p:cNvPr>
          <p:cNvSpPr txBox="1"/>
          <p:nvPr/>
        </p:nvSpPr>
        <p:spPr>
          <a:xfrm>
            <a:off x="366408" y="1588961"/>
            <a:ext cx="7077746" cy="507831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cs typeface="Calibri Light"/>
              </a:rPr>
              <a:t>Check out the TCN webpage for more information on TCN federal agencies, as well as TCN TA programs and resources: </a:t>
            </a:r>
            <a:r>
              <a:rPr lang="en-US" dirty="0">
                <a:cs typeface="Calibri Light"/>
                <a:hlinkClick r:id="rId3"/>
              </a:rPr>
              <a:t>www.transportation.gov/thriving-communities-network-tcn</a:t>
            </a:r>
            <a:r>
              <a:rPr lang="en-US" dirty="0">
                <a:cs typeface="Calibri Light"/>
              </a:rPr>
              <a:t> </a:t>
            </a:r>
            <a:endParaRPr lang="en-US" dirty="0">
              <a:ea typeface="+mn-lt"/>
              <a:cs typeface="+mn-lt"/>
            </a:endParaRPr>
          </a:p>
          <a:p>
            <a:endParaRPr lang="en-US" dirty="0">
              <a:cs typeface="Calibri Light"/>
            </a:endParaRPr>
          </a:p>
          <a:p>
            <a:pPr marL="285750" indent="-285750">
              <a:buFont typeface="Arial" panose="020B0604020202020204" pitchFamily="34" charset="0"/>
              <a:buChar char="•"/>
            </a:pPr>
            <a:r>
              <a:rPr lang="en-US" dirty="0"/>
              <a:t>Stay up-to-date with TCN updates and events by subscribing to the TCN newsletter.</a:t>
            </a:r>
          </a:p>
          <a:p>
            <a:pPr marL="742950" lvl="1" indent="-285750">
              <a:buFont typeface="Arial" panose="020B0604020202020204" pitchFamily="34" charset="0"/>
              <a:buChar char="•"/>
            </a:pPr>
            <a:r>
              <a:rPr lang="en-US" dirty="0"/>
              <a:t>To subscribe, please email </a:t>
            </a:r>
            <a:r>
              <a:rPr lang="en-US" dirty="0">
                <a:hlinkClick r:id="rId4"/>
              </a:rPr>
              <a:t>ThrivingCommunitiesNetwork@dot.gov</a:t>
            </a:r>
            <a:r>
              <a:rPr lang="en-US" dirty="0"/>
              <a:t> </a:t>
            </a:r>
            <a:endParaRPr lang="en-US" dirty="0">
              <a:cs typeface="Calibri Light"/>
            </a:endParaRPr>
          </a:p>
          <a:p>
            <a:pPr marL="742950" lvl="1" indent="-285750">
              <a:buFont typeface="Arial" panose="020B0604020202020204" pitchFamily="34" charset="0"/>
              <a:buChar char="•"/>
            </a:pPr>
            <a:endParaRPr lang="en-US" dirty="0">
              <a:cs typeface="Calibri Light"/>
            </a:endParaRPr>
          </a:p>
          <a:p>
            <a:pPr marL="285750" indent="-285750">
              <a:buFont typeface="Arial" panose="020B0604020202020204" pitchFamily="34" charset="0"/>
              <a:buChar char="•"/>
            </a:pPr>
            <a:r>
              <a:rPr lang="en-US" dirty="0">
                <a:cs typeface="Calibri Light"/>
              </a:rPr>
              <a:t>TCN Community of Practice Learning Sessions: Monthly virtual series where TA providers, capacity builders, and federal staff convene to learn more about specific topics and discuss and share best practices and observations.</a:t>
            </a:r>
          </a:p>
          <a:p>
            <a:pPr marL="742950" lvl="1" indent="-285750">
              <a:buFont typeface="Arial" panose="020B0604020202020204" pitchFamily="34" charset="0"/>
              <a:buChar char="•"/>
            </a:pPr>
            <a:r>
              <a:rPr lang="en-US" dirty="0">
                <a:cs typeface="Calibri Light"/>
              </a:rPr>
              <a:t>If you're interested in attending these sessions, please email </a:t>
            </a:r>
            <a:r>
              <a:rPr lang="en-US" dirty="0">
                <a:cs typeface="Calibri Light"/>
                <a:hlinkClick r:id="rId4"/>
              </a:rPr>
              <a:t>ThrivingCommunitiesNetwork@dot.gov</a:t>
            </a:r>
            <a:r>
              <a:rPr lang="en-US" dirty="0">
                <a:cs typeface="Calibri Light"/>
              </a:rPr>
              <a:t> </a:t>
            </a:r>
          </a:p>
          <a:p>
            <a:pPr marL="742950" lvl="1" indent="-285750">
              <a:buFont typeface="Arial" panose="020B0604020202020204" pitchFamily="34" charset="0"/>
              <a:buChar char="•"/>
            </a:pPr>
            <a:endParaRPr lang="en-US" dirty="0">
              <a:cs typeface="Calibri Light"/>
            </a:endParaRPr>
          </a:p>
          <a:p>
            <a:pPr marL="742950" lvl="1" indent="-285750">
              <a:buFont typeface="Arial" panose="020B0604020202020204" pitchFamily="34" charset="0"/>
              <a:buChar char="•"/>
            </a:pPr>
            <a:endParaRPr lang="en-US" dirty="0">
              <a:cs typeface="Calibri Light"/>
            </a:endParaRPr>
          </a:p>
          <a:p>
            <a:pPr marL="742950" lvl="1" indent="-285750">
              <a:buFont typeface="Arial" panose="020B0604020202020204" pitchFamily="34" charset="0"/>
              <a:buChar char="•"/>
            </a:pPr>
            <a:endParaRPr lang="en-US" dirty="0">
              <a:cs typeface="Calibri Light"/>
            </a:endParaRPr>
          </a:p>
          <a:p>
            <a:endParaRPr lang="en-US" dirty="0">
              <a:cs typeface="Calibri Light"/>
            </a:endParaRPr>
          </a:p>
        </p:txBody>
      </p:sp>
    </p:spTree>
    <p:extLst>
      <p:ext uri="{BB962C8B-B14F-4D97-AF65-F5344CB8AC3E}">
        <p14:creationId xmlns:p14="http://schemas.microsoft.com/office/powerpoint/2010/main" val="1690781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C3AD3-1231-432A-1725-5330FA964816}"/>
              </a:ext>
            </a:extLst>
          </p:cNvPr>
          <p:cNvSpPr>
            <a:spLocks noGrp="1"/>
          </p:cNvSpPr>
          <p:nvPr>
            <p:ph type="title"/>
          </p:nvPr>
        </p:nvSpPr>
        <p:spPr>
          <a:xfrm>
            <a:off x="837923" y="1948790"/>
            <a:ext cx="10515600" cy="1043443"/>
          </a:xfrm>
        </p:spPr>
        <p:txBody>
          <a:bodyPr/>
          <a:lstStyle/>
          <a:p>
            <a:r>
              <a:rPr lang="en-US"/>
              <a:t>Thank you!</a:t>
            </a:r>
          </a:p>
        </p:txBody>
      </p:sp>
      <p:sp>
        <p:nvSpPr>
          <p:cNvPr id="4" name="Slide Number Placeholder 3">
            <a:extLst>
              <a:ext uri="{FF2B5EF4-FFF2-40B4-BE49-F238E27FC236}">
                <a16:creationId xmlns:a16="http://schemas.microsoft.com/office/drawing/2014/main" id="{783715D6-3E91-8060-1DD7-D36160A9DCDC}"/>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pPr/>
              <a:t>8</a:t>
            </a:fld>
            <a:endParaRPr lang="en-US"/>
          </a:p>
        </p:txBody>
      </p:sp>
      <p:sp>
        <p:nvSpPr>
          <p:cNvPr id="3" name="TextBox 2">
            <a:extLst>
              <a:ext uri="{FF2B5EF4-FFF2-40B4-BE49-F238E27FC236}">
                <a16:creationId xmlns:a16="http://schemas.microsoft.com/office/drawing/2014/main" id="{9F02C896-3A91-9813-CF28-B348C1239140}"/>
              </a:ext>
            </a:extLst>
          </p:cNvPr>
          <p:cNvSpPr txBox="1"/>
          <p:nvPr/>
        </p:nvSpPr>
        <p:spPr>
          <a:xfrm>
            <a:off x="2418234" y="2805964"/>
            <a:ext cx="7344383" cy="2031325"/>
          </a:xfrm>
          <a:prstGeom prst="rect">
            <a:avLst/>
          </a:prstGeom>
          <a:noFill/>
        </p:spPr>
        <p:txBody>
          <a:bodyPr wrap="square" lIns="91440" tIns="45720" rIns="91440" bIns="45720" rtlCol="0" anchor="t">
            <a:spAutoFit/>
          </a:bodyPr>
          <a:lstStyle/>
          <a:p>
            <a:endParaRPr lang="en-US" u="sng" dirty="0">
              <a:solidFill>
                <a:schemeClr val="bg1"/>
              </a:solidFill>
              <a:cs typeface="Calibri Light"/>
            </a:endParaRPr>
          </a:p>
          <a:p>
            <a:pPr algn="ctr"/>
            <a:r>
              <a:rPr lang="en-US" sz="3600" b="1">
                <a:solidFill>
                  <a:schemeClr val="bg1"/>
                </a:solidFill>
              </a:rPr>
              <a:t>Sharece Tyer</a:t>
            </a:r>
            <a:endParaRPr lang="en-US" sz="3600" b="1">
              <a:solidFill>
                <a:schemeClr val="bg1"/>
              </a:solidFill>
              <a:cs typeface="Calibri Light"/>
            </a:endParaRPr>
          </a:p>
          <a:p>
            <a:pPr algn="ctr"/>
            <a:r>
              <a:rPr lang="en-US" sz="3600" b="1" dirty="0">
                <a:solidFill>
                  <a:schemeClr val="bg1"/>
                </a:solidFill>
              </a:rPr>
              <a:t>sharece.tyer@dot.gov</a:t>
            </a:r>
            <a:endParaRPr lang="en-US" sz="3600" b="1" dirty="0">
              <a:solidFill>
                <a:schemeClr val="bg1"/>
              </a:solidFill>
              <a:cs typeface="Calibri Light"/>
            </a:endParaRPr>
          </a:p>
          <a:p>
            <a:endParaRPr lang="en-US" dirty="0">
              <a:solidFill>
                <a:schemeClr val="bg1"/>
              </a:solidFill>
              <a:cs typeface="Calibri Light"/>
            </a:endParaRPr>
          </a:p>
          <a:p>
            <a:endParaRPr lang="en-US">
              <a:solidFill>
                <a:schemeClr val="bg1"/>
              </a:solidFill>
            </a:endParaRPr>
          </a:p>
        </p:txBody>
      </p:sp>
    </p:spTree>
    <p:extLst>
      <p:ext uri="{BB962C8B-B14F-4D97-AF65-F5344CB8AC3E}">
        <p14:creationId xmlns:p14="http://schemas.microsoft.com/office/powerpoint/2010/main" val="597967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4">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1ADE0761-DA1E-F93A-80B2-E7F528E5BDF1}"/>
              </a:ext>
            </a:extLst>
          </p:cNvPr>
          <p:cNvPicPr>
            <a:picLocks noChangeAspect="1"/>
          </p:cNvPicPr>
          <p:nvPr/>
        </p:nvPicPr>
        <p:blipFill>
          <a:blip r:embed="rId3"/>
          <a:stretch>
            <a:fillRect/>
          </a:stretch>
        </p:blipFill>
        <p:spPr>
          <a:xfrm>
            <a:off x="1772" y="-876"/>
            <a:ext cx="12215035" cy="4290214"/>
          </a:xfrm>
          <a:prstGeom prst="rect">
            <a:avLst/>
          </a:prstGeom>
        </p:spPr>
      </p:pic>
      <p:grpSp>
        <p:nvGrpSpPr>
          <p:cNvPr id="6" name="Group 5">
            <a:extLst>
              <a:ext uri="{FF2B5EF4-FFF2-40B4-BE49-F238E27FC236}">
                <a16:creationId xmlns:a16="http://schemas.microsoft.com/office/drawing/2014/main" id="{462BB6F1-538A-CFDE-6DF5-F61CEA683C29}"/>
              </a:ext>
            </a:extLst>
          </p:cNvPr>
          <p:cNvGrpSpPr/>
          <p:nvPr/>
        </p:nvGrpSpPr>
        <p:grpSpPr>
          <a:xfrm>
            <a:off x="1066393" y="3371908"/>
            <a:ext cx="1123123" cy="1123123"/>
            <a:chOff x="1914984" y="3337272"/>
            <a:chExt cx="1828800" cy="1828800"/>
          </a:xfrm>
        </p:grpSpPr>
        <p:sp>
          <p:nvSpPr>
            <p:cNvPr id="7" name="Oval 6">
              <a:extLst>
                <a:ext uri="{FF2B5EF4-FFF2-40B4-BE49-F238E27FC236}">
                  <a16:creationId xmlns:a16="http://schemas.microsoft.com/office/drawing/2014/main" id="{99A895C7-5DE4-F23B-0B6A-7E3977967A72}"/>
                </a:ext>
              </a:extLst>
            </p:cNvPr>
            <p:cNvSpPr/>
            <p:nvPr/>
          </p:nvSpPr>
          <p:spPr bwMode="gray">
            <a:xfrm>
              <a:off x="1914984" y="3337272"/>
              <a:ext cx="1828800" cy="1828800"/>
            </a:xfrm>
            <a:prstGeom prst="ellipse">
              <a:avLst/>
            </a:prstGeom>
            <a:noFill/>
            <a:ln w="38100" algn="ctr">
              <a:solidFill>
                <a:srgbClr val="2E76BB"/>
              </a:solidFill>
              <a:prstDash val="sysDot"/>
              <a:miter lim="800000"/>
              <a:headEnd/>
              <a:tailEnd/>
            </a:ln>
          </p:spPr>
          <p:txBody>
            <a:bodyPr wrap="square" lIns="88900" tIns="88900" rIns="88900" bIns="88900"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8604048A-1409-3333-FE25-14D7F4068059}"/>
                </a:ext>
              </a:extLst>
            </p:cNvPr>
            <p:cNvGrpSpPr/>
            <p:nvPr/>
          </p:nvGrpSpPr>
          <p:grpSpPr>
            <a:xfrm>
              <a:off x="1991086" y="3418582"/>
              <a:ext cx="1687589" cy="1676596"/>
              <a:chOff x="1991086" y="3418582"/>
              <a:chExt cx="1687589" cy="1676596"/>
            </a:xfrm>
          </p:grpSpPr>
          <p:sp>
            <p:nvSpPr>
              <p:cNvPr id="9" name="Flowchart: Connector 8">
                <a:extLst>
                  <a:ext uri="{FF2B5EF4-FFF2-40B4-BE49-F238E27FC236}">
                    <a16:creationId xmlns:a16="http://schemas.microsoft.com/office/drawing/2014/main" id="{AEA44F0A-2E49-F7FB-8852-46C244EEB144}"/>
                  </a:ext>
                </a:extLst>
              </p:cNvPr>
              <p:cNvSpPr/>
              <p:nvPr/>
            </p:nvSpPr>
            <p:spPr>
              <a:xfrm>
                <a:off x="1991086" y="3418582"/>
                <a:ext cx="1676596" cy="1676596"/>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a:ln>
                    <a:noFill/>
                  </a:ln>
                  <a:solidFill>
                    <a:srgbClr val="ACCBF9">
                      <a:lumMod val="50000"/>
                    </a:srgbClr>
                  </a:solidFill>
                  <a:effectLst/>
                  <a:highlight>
                    <a:srgbClr val="FFFF00"/>
                  </a:highligh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406323B1-EA83-136B-BA38-E2FC23972A40}"/>
                  </a:ext>
                </a:extLst>
              </p:cNvPr>
              <p:cNvPicPr>
                <a:picLocks noChangeAspect="1"/>
              </p:cNvPicPr>
              <p:nvPr/>
            </p:nvPicPr>
            <p:blipFill>
              <a:blip r:embed="rId4"/>
              <a:stretch>
                <a:fillRect/>
              </a:stretch>
            </p:blipFill>
            <p:spPr>
              <a:xfrm>
                <a:off x="2005323" y="3663001"/>
                <a:ext cx="1673352" cy="1347469"/>
              </a:xfrm>
              <a:prstGeom prst="ellipse">
                <a:avLst/>
              </a:prstGeom>
            </p:spPr>
          </p:pic>
        </p:grpSp>
      </p:grpSp>
      <p:sp>
        <p:nvSpPr>
          <p:cNvPr id="13" name="Title 1">
            <a:extLst>
              <a:ext uri="{FF2B5EF4-FFF2-40B4-BE49-F238E27FC236}">
                <a16:creationId xmlns:a16="http://schemas.microsoft.com/office/drawing/2014/main" id="{BC965C03-EDC4-3450-EDF2-A3848B8B26E8}"/>
              </a:ext>
            </a:extLst>
          </p:cNvPr>
          <p:cNvSpPr txBox="1">
            <a:spLocks/>
          </p:cNvSpPr>
          <p:nvPr/>
        </p:nvSpPr>
        <p:spPr>
          <a:xfrm>
            <a:off x="1066390" y="4874027"/>
            <a:ext cx="4365954" cy="725358"/>
          </a:xfrm>
          <a:prstGeom prst="rect">
            <a:avLst/>
          </a:prstGeom>
        </p:spPr>
        <p:txBody>
          <a:bodyPr vert="horz" lIns="0" tIns="45720" rIns="0" bIns="0" rtlCol="0" anchor="t"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Pct val="100000"/>
              <a:buFontTx/>
              <a:buNone/>
              <a:tabLst/>
              <a:defRPr/>
            </a:pPr>
            <a:r>
              <a:rPr kumimoji="0" lang="en-US" sz="1600" b="1" i="0" u="none" strike="noStrike" kern="1200" cap="none" spc="300" normalizeH="0" baseline="0" noProof="0">
                <a:ln>
                  <a:noFill/>
                </a:ln>
                <a:solidFill>
                  <a:srgbClr val="002060"/>
                </a:solidFill>
                <a:effectLst/>
                <a:uLnTx/>
                <a:uFillTx/>
                <a:latin typeface="Segoe UI Semibold" panose="020B0702040204020203" pitchFamily="34" charset="0"/>
                <a:cs typeface="Segoe UI Semibold" panose="020B0702040204020203" pitchFamily="34" charset="0"/>
              </a:rPr>
              <a:t>RURAL OPPORTUNITIES TO </a:t>
            </a:r>
          </a:p>
          <a:p>
            <a:pPr marL="0" marR="0" lvl="0" indent="0" algn="l" defTabSz="914400" rtl="0" eaLnBrk="1" fontAlgn="auto" latinLnBrk="0" hangingPunct="1">
              <a:lnSpc>
                <a:spcPct val="80000"/>
              </a:lnSpc>
              <a:spcBef>
                <a:spcPts val="0"/>
              </a:spcBef>
              <a:spcAft>
                <a:spcPts val="0"/>
              </a:spcAft>
              <a:buClrTx/>
              <a:buSzPct val="100000"/>
              <a:buFontTx/>
              <a:buNone/>
              <a:tabLst/>
              <a:defRPr/>
            </a:pPr>
            <a:r>
              <a:rPr kumimoji="0" lang="en-US" sz="1600" b="1" i="0" u="none" strike="noStrike" kern="1200" cap="none" spc="300" normalizeH="0" baseline="0" noProof="0">
                <a:ln>
                  <a:noFill/>
                </a:ln>
                <a:solidFill>
                  <a:srgbClr val="002060"/>
                </a:solidFill>
                <a:effectLst/>
                <a:uLnTx/>
                <a:uFillTx/>
                <a:latin typeface="Segoe UI Semibold" panose="020B0702040204020203" pitchFamily="34" charset="0"/>
                <a:cs typeface="Segoe UI Semibold" panose="020B0702040204020203" pitchFamily="34" charset="0"/>
              </a:rPr>
              <a:t>USE TRANSPORTATION FOR ECONOMIC SUCCESS</a:t>
            </a:r>
          </a:p>
        </p:txBody>
      </p:sp>
      <p:sp>
        <p:nvSpPr>
          <p:cNvPr id="14" name="Title 1">
            <a:extLst>
              <a:ext uri="{FF2B5EF4-FFF2-40B4-BE49-F238E27FC236}">
                <a16:creationId xmlns:a16="http://schemas.microsoft.com/office/drawing/2014/main" id="{C42B6F63-D984-3750-2660-9052B868B3E9}"/>
              </a:ext>
            </a:extLst>
          </p:cNvPr>
          <p:cNvSpPr txBox="1">
            <a:spLocks/>
          </p:cNvSpPr>
          <p:nvPr/>
        </p:nvSpPr>
        <p:spPr>
          <a:xfrm>
            <a:off x="1066393" y="5720696"/>
            <a:ext cx="6257647" cy="886476"/>
          </a:xfrm>
          <a:prstGeom prst="rect">
            <a:avLst/>
          </a:prstGeom>
        </p:spPr>
        <p:txBody>
          <a:bodyPr vert="horz" lIns="0" tIns="45720" rIns="0" bIns="0" rtlCol="0" anchor="t"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600"/>
              </a:spcBef>
              <a:spcAft>
                <a:spcPts val="0"/>
              </a:spcAft>
              <a:buClrTx/>
              <a:buSzPct val="100000"/>
              <a:buFontTx/>
              <a:buNone/>
              <a:tabLst/>
              <a:defRPr/>
            </a:pPr>
            <a:r>
              <a:rPr kumimoji="0" lang="en-US" sz="4800" b="1" i="0" u="none" strike="noStrike" kern="1200" cap="none" spc="750" normalizeH="0" baseline="0" noProof="0">
                <a:ln>
                  <a:noFill/>
                </a:ln>
                <a:solidFill>
                  <a:srgbClr val="002060"/>
                </a:solidFill>
                <a:effectLst/>
                <a:uLnTx/>
                <a:uFillTx/>
                <a:latin typeface="Segoe UI" panose="020B0502040204020203" pitchFamily="34" charset="0"/>
                <a:cs typeface="Segoe UI" panose="020B0502040204020203" pitchFamily="34" charset="0"/>
              </a:rPr>
              <a:t>ROUTES</a:t>
            </a:r>
          </a:p>
        </p:txBody>
      </p:sp>
      <p:sp>
        <p:nvSpPr>
          <p:cNvPr id="11" name="Subtitle 2">
            <a:extLst>
              <a:ext uri="{FF2B5EF4-FFF2-40B4-BE49-F238E27FC236}">
                <a16:creationId xmlns:a16="http://schemas.microsoft.com/office/drawing/2014/main" id="{4C6E4316-C6DE-D003-5AA1-A2140AE78A71}"/>
              </a:ext>
            </a:extLst>
          </p:cNvPr>
          <p:cNvSpPr>
            <a:spLocks noGrp="1"/>
          </p:cNvSpPr>
          <p:nvPr/>
        </p:nvSpPr>
        <p:spPr>
          <a:xfrm>
            <a:off x="7844066" y="4913102"/>
            <a:ext cx="4223387" cy="1767572"/>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124559"/>
                </a:solidFill>
                <a:latin typeface="Times" panose="02020603050405020304" pitchFamily="18" charset="0"/>
                <a:ea typeface="+mn-ea"/>
                <a:cs typeface="Times"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Times"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Times"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n-ea"/>
                <a:cs typeface="Times"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n-ea"/>
                <a:cs typeface="Times"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900" i="1" dirty="0">
                <a:solidFill>
                  <a:schemeClr val="tx1"/>
                </a:solidFill>
                <a:latin typeface="+mn-lt"/>
                <a:cs typeface="Times"/>
              </a:rPr>
              <a:t>Amanda Rogers – US DOT</a:t>
            </a:r>
          </a:p>
          <a:p>
            <a:pPr>
              <a:spcBef>
                <a:spcPts val="0"/>
              </a:spcBef>
            </a:pPr>
            <a:r>
              <a:rPr lang="en-US" sz="1900" b="0" i="1" dirty="0">
                <a:solidFill>
                  <a:schemeClr val="tx1"/>
                </a:solidFill>
                <a:latin typeface="+mn-lt"/>
                <a:cs typeface="Times"/>
              </a:rPr>
              <a:t>July 30, 2024</a:t>
            </a:r>
          </a:p>
          <a:p>
            <a:pPr algn="ctr">
              <a:spcBef>
                <a:spcPts val="0"/>
              </a:spcBef>
            </a:pPr>
            <a:endParaRPr lang="en-US" sz="1800" i="1">
              <a:solidFill>
                <a:schemeClr val="tx1"/>
              </a:solidFill>
              <a:latin typeface="+mn-lt"/>
              <a:cs typeface="Times"/>
            </a:endParaRPr>
          </a:p>
          <a:p>
            <a:pPr algn="ctr">
              <a:spcBef>
                <a:spcPts val="0"/>
              </a:spcBef>
            </a:pPr>
            <a:r>
              <a:rPr lang="en-US" sz="1800" i="1" dirty="0">
                <a:solidFill>
                  <a:schemeClr val="tx1"/>
                </a:solidFill>
                <a:latin typeface="+mn-lt"/>
                <a:cs typeface="Times"/>
              </a:rPr>
              <a:t>Contact Us!</a:t>
            </a:r>
            <a:endParaRPr lang="en-US">
              <a:solidFill>
                <a:schemeClr val="tx1"/>
              </a:solidFill>
            </a:endParaRPr>
          </a:p>
          <a:p>
            <a:pPr algn="ctr">
              <a:spcBef>
                <a:spcPts val="0"/>
              </a:spcBef>
            </a:pPr>
            <a:r>
              <a:rPr lang="en-US" sz="1800" i="1" dirty="0">
                <a:solidFill>
                  <a:schemeClr val="tx1"/>
                </a:solidFill>
                <a:latin typeface="+mn-lt"/>
                <a:cs typeface="Times"/>
                <a:hlinkClick r:id="rId5">
                  <a:extLst>
                    <a:ext uri="{A12FA001-AC4F-418D-AE19-62706E023703}">
                      <ahyp:hlinkClr xmlns:ahyp="http://schemas.microsoft.com/office/drawing/2018/hyperlinkcolor" val="tx"/>
                    </a:ext>
                  </a:extLst>
                </a:hlinkClick>
              </a:rPr>
              <a:t>Rural@dot.gov</a:t>
            </a:r>
            <a:r>
              <a:rPr lang="en-US" sz="1800" i="1" dirty="0">
                <a:solidFill>
                  <a:schemeClr val="tx1"/>
                </a:solidFill>
                <a:latin typeface="+mn-lt"/>
                <a:cs typeface="Times"/>
              </a:rPr>
              <a:t> </a:t>
            </a:r>
          </a:p>
          <a:p>
            <a:pPr algn="ctr">
              <a:spcBef>
                <a:spcPts val="0"/>
              </a:spcBef>
            </a:pPr>
            <a:r>
              <a:rPr lang="en-US" sz="1800" i="1" dirty="0">
                <a:solidFill>
                  <a:schemeClr val="tx1"/>
                </a:solidFill>
                <a:latin typeface="+mn-lt"/>
                <a:cs typeface="Times"/>
                <a:hlinkClick r:id="rId6">
                  <a:extLst>
                    <a:ext uri="{A12FA001-AC4F-418D-AE19-62706E023703}">
                      <ahyp:hlinkClr xmlns:ahyp="http://schemas.microsoft.com/office/drawing/2018/hyperlinkcolor" val="tx"/>
                    </a:ext>
                  </a:extLst>
                </a:hlinkClick>
              </a:rPr>
              <a:t>www.transportation.gov/rural</a:t>
            </a:r>
            <a:endParaRPr lang="en-US" sz="1800" i="1">
              <a:solidFill>
                <a:schemeClr val="tx1"/>
              </a:solidFill>
              <a:latin typeface="+mn-lt"/>
              <a:cs typeface="Times"/>
            </a:endParaRPr>
          </a:p>
        </p:txBody>
      </p:sp>
    </p:spTree>
    <p:extLst>
      <p:ext uri="{BB962C8B-B14F-4D97-AF65-F5344CB8AC3E}">
        <p14:creationId xmlns:p14="http://schemas.microsoft.com/office/powerpoint/2010/main" val="23949744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Section Titl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OT Template Version 1">
  <a:themeElements>
    <a:clrScheme name="Custom 4">
      <a:dk1>
        <a:srgbClr val="182300"/>
      </a:dk1>
      <a:lt1>
        <a:srgbClr val="FFFFFF"/>
      </a:lt1>
      <a:dk2>
        <a:srgbClr val="18237D"/>
      </a:dk2>
      <a:lt2>
        <a:srgbClr val="EEECE1"/>
      </a:lt2>
      <a:accent1>
        <a:srgbClr val="083A64"/>
      </a:accent1>
      <a:accent2>
        <a:srgbClr val="0E6D4D"/>
      </a:accent2>
      <a:accent3>
        <a:srgbClr val="FDB703"/>
      </a:accent3>
      <a:accent4>
        <a:srgbClr val="0D57A2"/>
      </a:accent4>
      <a:accent5>
        <a:srgbClr val="4BACC6"/>
      </a:accent5>
      <a:accent6>
        <a:srgbClr val="D96B43"/>
      </a:accent6>
      <a:hlink>
        <a:srgbClr val="1264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7.xml><?xml version="1.0" encoding="utf-8"?>
<a:theme xmlns:a="http://schemas.openxmlformats.org/drawingml/2006/main" name="Deloitte_Brand_16_9">
  <a:themeElements>
    <a:clrScheme name="Custom 3">
      <a:dk1>
        <a:sysClr val="windowText" lastClr="000000"/>
      </a:dk1>
      <a:lt1>
        <a:sysClr val="window" lastClr="FFFFFF"/>
      </a:lt1>
      <a:dk2>
        <a:srgbClr val="53565A"/>
      </a:dk2>
      <a:lt2>
        <a:srgbClr val="D0D0CE"/>
      </a:lt2>
      <a:accent1>
        <a:srgbClr val="86BC25"/>
      </a:accent1>
      <a:accent2>
        <a:srgbClr val="43B02A"/>
      </a:accent2>
      <a:accent3>
        <a:srgbClr val="26890D"/>
      </a:accent3>
      <a:accent4>
        <a:srgbClr val="046A38"/>
      </a:accent4>
      <a:accent5>
        <a:srgbClr val="0D8390"/>
      </a:accent5>
      <a:accent6>
        <a:srgbClr val="007CB0"/>
      </a:accent6>
      <a:hlink>
        <a:srgbClr val="00A3E0"/>
      </a:hlink>
      <a:folHlink>
        <a:srgbClr val="7F7F7F"/>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_16_9_Onscreen_US.potx" id="{8B76E5FB-3D44-4ADE-97F4-EE2F8DA6C64F}" vid="{D90B51BD-6DB3-412C-BDC1-2EA0386B91BC}"/>
    </a:ext>
  </a:extLst>
</a:theme>
</file>

<file path=ppt/theme/theme8.xml><?xml version="1.0" encoding="utf-8"?>
<a:theme xmlns:a="http://schemas.openxmlformats.org/drawingml/2006/main" name="Office Theme">
  <a:themeElements>
    <a:clrScheme name="Custom 3">
      <a:dk1>
        <a:srgbClr val="32363F"/>
      </a:dk1>
      <a:lt1>
        <a:sysClr val="window" lastClr="FFFFFF"/>
      </a:lt1>
      <a:dk2>
        <a:srgbClr val="313C41"/>
      </a:dk2>
      <a:lt2>
        <a:srgbClr val="FFFFFF"/>
      </a:lt2>
      <a:accent1>
        <a:srgbClr val="002672"/>
      </a:accent1>
      <a:accent2>
        <a:srgbClr val="3366CC"/>
      </a:accent2>
      <a:accent3>
        <a:srgbClr val="7A8295"/>
      </a:accent3>
      <a:accent4>
        <a:srgbClr val="3333FF"/>
      </a:accent4>
      <a:accent5>
        <a:srgbClr val="3366CC"/>
      </a:accent5>
      <a:accent6>
        <a:srgbClr val="AFCAFE"/>
      </a:accent6>
      <a:hlink>
        <a:srgbClr val="3366CC"/>
      </a:hlink>
      <a:folHlink>
        <a:srgbClr val="00A09D"/>
      </a:folHlink>
    </a:clrScheme>
    <a:fontScheme name="MSFT_Fon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itle goes here" id="{A4715F0E-2373-46DF-8650-9CD6D2E73FF4}" vid="{7AE24D49-249C-4823-B15D-D301F3E6335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807ef21-a18f-4d66-9fde-2d7186273575">
      <Terms xmlns="http://schemas.microsoft.com/office/infopath/2007/PartnerControls"/>
    </lcf76f155ced4ddcb4097134ff3c332f>
    <TaxCatchAll xmlns="5d6ab043-7ca6-4a91-98c6-c0ddc6b65a4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A151E077DDED48A0183BBF68A07201" ma:contentTypeVersion="16" ma:contentTypeDescription="Create a new document." ma:contentTypeScope="" ma:versionID="a3b153e5022ca33c84110fd266e71355">
  <xsd:schema xmlns:xsd="http://www.w3.org/2001/XMLSchema" xmlns:xs="http://www.w3.org/2001/XMLSchema" xmlns:p="http://schemas.microsoft.com/office/2006/metadata/properties" xmlns:ns2="b807ef21-a18f-4d66-9fde-2d7186273575" xmlns:ns3="5d6ab043-7ca6-4a91-98c6-c0ddc6b65a42" targetNamespace="http://schemas.microsoft.com/office/2006/metadata/properties" ma:root="true" ma:fieldsID="f4989cc8fd38aeb4f2348a6344630627" ns2:_="" ns3:_="">
    <xsd:import namespace="b807ef21-a18f-4d66-9fde-2d7186273575"/>
    <xsd:import namespace="5d6ab043-7ca6-4a91-98c6-c0ddc6b65a4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07ef21-a18f-4d66-9fde-2d71862735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aa446fb-c4e7-47d1-9e02-aae3431be3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6ab043-7ca6-4a91-98c6-c0ddc6b65a4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1afad5a-5185-456a-b8c7-0af02def2724}" ma:internalName="TaxCatchAll" ma:showField="CatchAllData" ma:web="5d6ab043-7ca6-4a91-98c6-c0ddc6b65a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783637-7649-4413-A5C1-18CB4D8029E6}">
  <ds:schemaRefs>
    <ds:schemaRef ds:uri="http://schemas.microsoft.com/sharepoint/v3/contenttype/forms"/>
  </ds:schemaRefs>
</ds:datastoreItem>
</file>

<file path=customXml/itemProps2.xml><?xml version="1.0" encoding="utf-8"?>
<ds:datastoreItem xmlns:ds="http://schemas.openxmlformats.org/officeDocument/2006/customXml" ds:itemID="{3A9E4C8F-0A54-4439-884B-DF7CFA3069C0}">
  <ds:schemaRefs>
    <ds:schemaRef ds:uri="5d6ab043-7ca6-4a91-98c6-c0ddc6b65a42"/>
    <ds:schemaRef ds:uri="b807ef21-a18f-4d66-9fde-2d718627357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0E5C53B-0382-425B-BFE8-60F4E558722D}">
  <ds:schemaRefs>
    <ds:schemaRef ds:uri="5d6ab043-7ca6-4a91-98c6-c0ddc6b65a42"/>
    <ds:schemaRef ds:uri="b807ef21-a18f-4d66-9fde-2d71862735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29</Slides>
  <Notes>21</Notes>
  <HiddenSlides>0</HiddenSlides>
  <ScaleCrop>false</ScaleCrop>
  <HeadingPairs>
    <vt:vector size="4" baseType="variant">
      <vt:variant>
        <vt:lpstr>Theme</vt:lpstr>
      </vt:variant>
      <vt:variant>
        <vt:i4>8</vt:i4>
      </vt:variant>
      <vt:variant>
        <vt:lpstr>Slide Titles</vt:lpstr>
      </vt:variant>
      <vt:variant>
        <vt:i4>29</vt:i4>
      </vt:variant>
    </vt:vector>
  </HeadingPairs>
  <TitlesOfParts>
    <vt:vector size="37" baseType="lpstr">
      <vt:lpstr>office theme</vt:lpstr>
      <vt:lpstr>3_Custom Design</vt:lpstr>
      <vt:lpstr>2_Section Title 2</vt:lpstr>
      <vt:lpstr>4_Custom Design</vt:lpstr>
      <vt:lpstr>3_Custom Design</vt:lpstr>
      <vt:lpstr>DOT Template Version 1</vt:lpstr>
      <vt:lpstr>Deloitte_Brand_16_9</vt:lpstr>
      <vt:lpstr>Office Theme</vt:lpstr>
      <vt:lpstr>PowerPoint Presentation</vt:lpstr>
      <vt:lpstr>What is the TCN?</vt:lpstr>
      <vt:lpstr>How does TCN work? </vt:lpstr>
      <vt:lpstr>TCN White House Capacity Builder Convening Washington, D.C. September 15, 2023</vt:lpstr>
      <vt:lpstr>TCN Regional Convenings </vt:lpstr>
      <vt:lpstr>TCN Map</vt:lpstr>
      <vt:lpstr>Stay Up to Date with the Thriving Communities Network!</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RAISE Grants</vt:lpstr>
      <vt:lpstr>Wildlife Crossings Program </vt:lpstr>
      <vt:lpstr>PROTECT</vt:lpstr>
      <vt:lpstr>Active Transportation Infrastructure Investment Program</vt:lpstr>
      <vt:lpstr>Railroad Crossing Elimination (RCE) Program</vt:lpstr>
      <vt:lpstr>Charging and Fueling Infrastructure (CFI)</vt:lpstr>
      <vt:lpstr>Safe Streets and Roads for All (SS4A)</vt:lpstr>
      <vt:lpstr>Planning and Demonstration Activities</vt:lpstr>
      <vt:lpstr>PowerPoint Presentation</vt:lpstr>
      <vt:lpstr>Use Data to Tell a Compelling Story</vt:lpstr>
      <vt:lpstr>PowerPoint Presentation</vt:lpstr>
      <vt:lpstr>DOT BCA Spreadsheet Template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436</cp:revision>
  <dcterms:created xsi:type="dcterms:W3CDTF">2023-06-22T20:56:56Z</dcterms:created>
  <dcterms:modified xsi:type="dcterms:W3CDTF">2024-07-30T01:07:20Z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0x0101007EA151E077DDED48A0183BBF68A07201</vt:lpwstr>
  </property>
  <property fmtid="{D5CDD505-2E9C-101B-9397-08002B2CF9AE}" pid="3" name="MediaServiceImageTags">
    <vt:lpwstr/>
  </property>
</Properties>
</file>