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6" r:id="rId3"/>
  </p:sldMasterIdLst>
  <p:notesMasterIdLst>
    <p:notesMasterId r:id="rId15"/>
  </p:notesMasterIdLst>
  <p:sldIdLst>
    <p:sldId id="256" r:id="rId4"/>
    <p:sldId id="258" r:id="rId5"/>
    <p:sldId id="259" r:id="rId6"/>
    <p:sldId id="257" r:id="rId7"/>
    <p:sldId id="260" r:id="rId8"/>
    <p:sldId id="266" r:id="rId9"/>
    <p:sldId id="261" r:id="rId10"/>
    <p:sldId id="263" r:id="rId11"/>
    <p:sldId id="264" r:id="rId12"/>
    <p:sldId id="267"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5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45661" autoAdjust="0"/>
  </p:normalViewPr>
  <p:slideViewPr>
    <p:cSldViewPr snapToGrid="0" showGuides="1">
      <p:cViewPr varScale="1">
        <p:scale>
          <a:sx n="71" d="100"/>
          <a:sy n="71" d="100"/>
        </p:scale>
        <p:origin x="3628" y="52"/>
      </p:cViewPr>
      <p:guideLst>
        <p:guide orient="horz" pos="3096"/>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FA900-CC80-4C60-A610-0C8B978D7133}" type="datetimeFigureOut">
              <a:rPr lang="en-US" smtClean="0"/>
              <a:t>7/31/2024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FBCDD-6CE3-4167-8444-28BD99C6B14E}" type="slidenum">
              <a:rPr lang="en-US" smtClean="0"/>
              <a:t>‹#›</a:t>
            </a:fld>
            <a:endParaRPr lang="en-US"/>
          </a:p>
        </p:txBody>
      </p:sp>
    </p:spTree>
    <p:extLst>
      <p:ext uri="{BB962C8B-B14F-4D97-AF65-F5344CB8AC3E}">
        <p14:creationId xmlns:p14="http://schemas.microsoft.com/office/powerpoint/2010/main" val="2900714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Hello everyone, </a:t>
            </a:r>
          </a:p>
          <a:p>
            <a:pPr rtl="0">
              <a:spcBef>
                <a:spcPts val="0"/>
              </a:spcBef>
              <a:spcAft>
                <a:spcPts val="0"/>
              </a:spcAft>
            </a:pP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My name is  Vineesh Das Kodakkandathil, a planner at Toole Design, currently based in Spartanburg, SC.</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I mainly focus on bicycle and pedestrian projects, as well as safety initiatives at Toole Design. Today, I'll provide an overview of how we utilize bike and ped count data, particularly in trail and bike improvement projects.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Let's take a look at today's topics for quickly,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ADFFBCDD-6CE3-4167-8444-28BD99C6B14E}" type="slidenum">
              <a:rPr lang="en-US" smtClean="0"/>
              <a:t>1</a:t>
            </a:fld>
            <a:endParaRPr lang="en-US"/>
          </a:p>
        </p:txBody>
      </p:sp>
    </p:spTree>
    <p:extLst>
      <p:ext uri="{BB962C8B-B14F-4D97-AF65-F5344CB8AC3E}">
        <p14:creationId xmlns:p14="http://schemas.microsoft.com/office/powerpoint/2010/main" val="450922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count-based analysis provided data-backed rationale to improve the corridor. </a:t>
            </a:r>
          </a:p>
          <a:p>
            <a:endParaRPr lang="en-US" dirty="0"/>
          </a:p>
          <a:p>
            <a:r>
              <a:rPr lang="en-US" dirty="0"/>
              <a:t>We used this analysis to determine path widths and upgrade the corridor to a shared-use path</a:t>
            </a:r>
          </a:p>
          <a:p>
            <a:endParaRPr lang="en-US" dirty="0"/>
          </a:p>
          <a:p>
            <a:r>
              <a:rPr lang="en-US" dirty="0"/>
              <a:t>Our recommendations focused on creating uniform paths, introducing shared-use paths with increased width, and enhancing crossings and signage for improved safety and comfort. </a:t>
            </a:r>
          </a:p>
          <a:p>
            <a:endParaRPr lang="en-US" dirty="0"/>
          </a:p>
          <a:p>
            <a:r>
              <a:rPr lang="en-US" dirty="0"/>
              <a:t>The illustrations on the right show the existing conditions and the proposed improvements for the corridor.</a:t>
            </a:r>
          </a:p>
          <a:p>
            <a:endParaRPr lang="en-US" dirty="0"/>
          </a:p>
          <a:p>
            <a:r>
              <a:rPr lang="en-US" dirty="0"/>
              <a:t>This is a small example of using count data in a trail project. Similarly, we can apply these techniques to other facility types. I hope this case study gave you a clear understanding of how we used the data.</a:t>
            </a:r>
          </a:p>
          <a:p>
            <a:endParaRPr lang="en-US" dirty="0"/>
          </a:p>
          <a:p>
            <a:endParaRPr lang="en-US" dirty="0"/>
          </a:p>
        </p:txBody>
      </p:sp>
      <p:sp>
        <p:nvSpPr>
          <p:cNvPr id="4" name="Slide Number Placeholder 3"/>
          <p:cNvSpPr>
            <a:spLocks noGrp="1"/>
          </p:cNvSpPr>
          <p:nvPr>
            <p:ph type="sldNum" sz="quarter" idx="5"/>
          </p:nvPr>
        </p:nvSpPr>
        <p:spPr/>
        <p:txBody>
          <a:bodyPr/>
          <a:lstStyle/>
          <a:p>
            <a:fld id="{ADFFBCDD-6CE3-4167-8444-28BD99C6B14E}" type="slidenum">
              <a:rPr lang="en-US" smtClean="0"/>
              <a:t>10</a:t>
            </a:fld>
            <a:endParaRPr lang="en-US"/>
          </a:p>
        </p:txBody>
      </p:sp>
    </p:spTree>
    <p:extLst>
      <p:ext uri="{BB962C8B-B14F-4D97-AF65-F5344CB8AC3E}">
        <p14:creationId xmlns:p14="http://schemas.microsoft.com/office/powerpoint/2010/main" val="248480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here are some useful resources. These documents are excellent references, and I have drawn much of my content from them. I thought it would be helpful to share them with you. I can provide links if you need further assistance.</a:t>
            </a:r>
          </a:p>
          <a:p>
            <a:r>
              <a:rPr lang="en-US" dirty="0"/>
              <a:t>That’s all from me. Thank you!</a:t>
            </a:r>
          </a:p>
          <a:p>
            <a:endParaRPr lang="en-US" dirty="0"/>
          </a:p>
        </p:txBody>
      </p:sp>
      <p:sp>
        <p:nvSpPr>
          <p:cNvPr id="4" name="Slide Number Placeholder 3"/>
          <p:cNvSpPr>
            <a:spLocks noGrp="1"/>
          </p:cNvSpPr>
          <p:nvPr>
            <p:ph type="sldNum" sz="quarter" idx="5"/>
          </p:nvPr>
        </p:nvSpPr>
        <p:spPr/>
        <p:txBody>
          <a:bodyPr/>
          <a:lstStyle/>
          <a:p>
            <a:fld id="{ADFFBCDD-6CE3-4167-8444-28BD99C6B14E}" type="slidenum">
              <a:rPr lang="en-US" smtClean="0"/>
              <a:t>11</a:t>
            </a:fld>
            <a:endParaRPr lang="en-US"/>
          </a:p>
        </p:txBody>
      </p:sp>
    </p:spTree>
    <p:extLst>
      <p:ext uri="{BB962C8B-B14F-4D97-AF65-F5344CB8AC3E}">
        <p14:creationId xmlns:p14="http://schemas.microsoft.com/office/powerpoint/2010/main" val="97791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To start, we'll delve into the context behind why and how we use bike and pedestrian count data.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Next, we'll explore the various methods of data collection. </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Then some key consideration</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then we'll look at some examples of how we analyze the data</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Then will cover the potential applications and how we visualize it to communicate findings effectively.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Finally, we'll go through a case study that illustrates the practical application of count data in a real-world project.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will provide a comprehensive view of the entire process from data collection to analysis and implementation. </a:t>
            </a:r>
            <a:br>
              <a:rPr lang="en-US" dirty="0"/>
            </a:br>
            <a:endParaRPr lang="en-US" dirty="0"/>
          </a:p>
        </p:txBody>
      </p:sp>
      <p:sp>
        <p:nvSpPr>
          <p:cNvPr id="4" name="Slide Number Placeholder 3"/>
          <p:cNvSpPr>
            <a:spLocks noGrp="1"/>
          </p:cNvSpPr>
          <p:nvPr>
            <p:ph type="sldNum" sz="quarter" idx="5"/>
          </p:nvPr>
        </p:nvSpPr>
        <p:spPr/>
        <p:txBody>
          <a:bodyPr/>
          <a:lstStyle/>
          <a:p>
            <a:fld id="{ADFFBCDD-6CE3-4167-8444-28BD99C6B14E}" type="slidenum">
              <a:rPr lang="en-US" smtClean="0"/>
              <a:t>2</a:t>
            </a:fld>
            <a:endParaRPr lang="en-US"/>
          </a:p>
        </p:txBody>
      </p:sp>
    </p:spTree>
    <p:extLst>
      <p:ext uri="{BB962C8B-B14F-4D97-AF65-F5344CB8AC3E}">
        <p14:creationId xmlns:p14="http://schemas.microsoft.com/office/powerpoint/2010/main" val="1837302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To start with understanding the context,</a:t>
            </a:r>
          </a:p>
          <a:p>
            <a:pPr rtl="0">
              <a:spcBef>
                <a:spcPts val="0"/>
              </a:spcBef>
              <a:spcAft>
                <a:spcPts val="0"/>
              </a:spcAft>
            </a:pPr>
            <a:r>
              <a:rPr lang="en-US" sz="1800" b="0" i="0" u="none" strike="noStrike" dirty="0">
                <a:solidFill>
                  <a:srgbClr val="000000"/>
                </a:solidFill>
                <a:effectLst/>
                <a:latin typeface="Arial" panose="020B0604020202020204" pitchFamily="34" charset="0"/>
              </a:rPr>
              <a:t>here are four major points to check and understand when planning a count survey or count-based project. These points will guide us in effectively collecting and using the data’.</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First, identify what data needs to be collected or is already collected. Determine if you need bicyclist data, pedestrian data, both, or data from other wheeled users like micro-mobility devices and skaters.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Second, understand the area context. Identify the location of data collection—whether it's urban, rural, etc. Know the type of facility, such as a bike lane or trail, and assess how the collected data will benefit the overall network, depending on different project types.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Third, consider the purpose of data collection. Are you collecting data for future construction planning, conducting before and after counts, analyzing the impact of events, or for a broader network use analysis?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Finally, determine the desired final product and intended audience. Who will use this data and in what form? Will it be a report, data visualization, hard numbers, or for adjusting construction plans? Knowing this helps in deciding how to present the data effectively.</a:t>
            </a:r>
          </a:p>
          <a:p>
            <a:pPr rtl="0">
              <a:spcBef>
                <a:spcPts val="0"/>
              </a:spcBef>
              <a:spcAft>
                <a:spcPts val="0"/>
              </a:spcAft>
            </a:pPr>
            <a:r>
              <a:rPr lang="en-US" sz="1800" b="0" i="0" u="none" strike="noStrike" dirty="0">
                <a:solidFill>
                  <a:srgbClr val="000000"/>
                </a:solidFill>
                <a:effectLst/>
                <a:latin typeface="Arial" panose="020B0604020202020204" pitchFamily="34" charset="0"/>
              </a:rPr>
              <a:t>These key topics will help us better understand and utilize the data we collect.</a:t>
            </a:r>
            <a:br>
              <a:rPr lang="en-US" dirty="0"/>
            </a:br>
            <a:endParaRPr lang="en-US" dirty="0"/>
          </a:p>
        </p:txBody>
      </p:sp>
      <p:sp>
        <p:nvSpPr>
          <p:cNvPr id="4" name="Slide Number Placeholder 3"/>
          <p:cNvSpPr>
            <a:spLocks noGrp="1"/>
          </p:cNvSpPr>
          <p:nvPr>
            <p:ph type="sldNum" sz="quarter" idx="5"/>
          </p:nvPr>
        </p:nvSpPr>
        <p:spPr/>
        <p:txBody>
          <a:bodyPr/>
          <a:lstStyle/>
          <a:p>
            <a:fld id="{ADFFBCDD-6CE3-4167-8444-28BD99C6B14E}" type="slidenum">
              <a:rPr lang="en-US" smtClean="0"/>
              <a:t>3</a:t>
            </a:fld>
            <a:endParaRPr lang="en-US"/>
          </a:p>
        </p:txBody>
      </p:sp>
    </p:spTree>
    <p:extLst>
      <p:ext uri="{BB962C8B-B14F-4D97-AF65-F5344CB8AC3E}">
        <p14:creationId xmlns:p14="http://schemas.microsoft.com/office/powerpoint/2010/main" val="211731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Selecting the appropriate counting technology is dependent on factors such as budget, facility type, and duration of count.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There are traditional methods and technology based methods</a:t>
            </a:r>
          </a:p>
          <a:p>
            <a:pPr algn="l"/>
            <a:endParaRPr lang="en-US" dirty="0"/>
          </a:p>
          <a:p>
            <a:pPr algn="l"/>
            <a:r>
              <a:rPr lang="en-US" sz="1800" b="0" i="0" u="none" strike="noStrike" baseline="0" dirty="0">
                <a:latin typeface="Calibri" panose="020F0502020204030204" pitchFamily="34" charset="0"/>
              </a:rPr>
              <a:t>This table on the right , helps determine which count technologies are best suited based on duration and facility user. </a:t>
            </a:r>
          </a:p>
          <a:p>
            <a:br>
              <a:rPr lang="en-US" sz="1800" b="0" i="0" u="none" strike="noStrike" baseline="0" dirty="0">
                <a:latin typeface="Calibri" panose="020F0502020204030204" pitchFamily="34" charset="0"/>
              </a:rPr>
            </a:br>
            <a:r>
              <a:rPr lang="en-US" sz="2800" b="1" dirty="0"/>
              <a:t>Permanent vs. Short Duration Counts</a:t>
            </a:r>
            <a:endParaRPr lang="en-US" sz="2800" dirty="0"/>
          </a:p>
          <a:p>
            <a:r>
              <a:rPr lang="en-US" sz="2800" dirty="0"/>
              <a:t>Permanent counts gather continuous data over long periods, offering insights into long-term trends and project impacts.</a:t>
            </a:r>
          </a:p>
          <a:p>
            <a:r>
              <a:rPr lang="en-US" sz="2800" dirty="0"/>
              <a:t>Short duration counts capture data for a few days or weeks, providing a snapshot of activity for quick assessments and temporary studies.</a:t>
            </a:r>
          </a:p>
          <a:p>
            <a:r>
              <a:rPr lang="en-US" sz="2800" dirty="0"/>
              <a:t>Both methods have unique benefits and can be chosen based on your project's needs.</a:t>
            </a:r>
          </a:p>
          <a:p>
            <a:pPr algn="l"/>
            <a:endParaRPr lang="en-US" sz="1800" b="0"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DFFBCDD-6CE3-4167-8444-28BD99C6B14E}" type="slidenum">
              <a:rPr lang="en-US" smtClean="0"/>
              <a:t>4</a:t>
            </a:fld>
            <a:endParaRPr lang="en-US"/>
          </a:p>
        </p:txBody>
      </p:sp>
    </p:spTree>
    <p:extLst>
      <p:ext uri="{BB962C8B-B14F-4D97-AF65-F5344CB8AC3E}">
        <p14:creationId xmlns:p14="http://schemas.microsoft.com/office/powerpoint/2010/main" val="45979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analyzing active transport data, several factors must be considered:</a:t>
            </a:r>
          </a:p>
          <a:p>
            <a:endParaRPr lang="en-US" dirty="0"/>
          </a:p>
          <a:p>
            <a:r>
              <a:rPr lang="en-US" b="1" dirty="0"/>
              <a:t>Variability of Active Transport Data: </a:t>
            </a:r>
            <a:r>
              <a:rPr lang="en-US" dirty="0"/>
              <a:t>Data can fluctuate due to weather, seasons, and daily changes. Recognizing and accounting for these variations is crucial.</a:t>
            </a:r>
          </a:p>
          <a:p>
            <a:endParaRPr lang="en-US" dirty="0"/>
          </a:p>
          <a:p>
            <a:r>
              <a:rPr lang="en-US" b="1" dirty="0"/>
              <a:t>Impact of Potential Events: </a:t>
            </a:r>
            <a:r>
              <a:rPr lang="en-US" dirty="0"/>
              <a:t>Events like festivals, holidays, or roadworks can temporarily affect data. It's important to consider these factors to avoid skewed results.</a:t>
            </a:r>
          </a:p>
          <a:p>
            <a:endParaRPr lang="en-US" dirty="0"/>
          </a:p>
          <a:p>
            <a:r>
              <a:rPr lang="en-US" b="1" dirty="0"/>
              <a:t>Community Context Understanding: </a:t>
            </a:r>
            <a:r>
              <a:rPr lang="en-US" dirty="0"/>
              <a:t>Local demographics, infrastructure, and cultural practices can influence trip patterns. These factors should be considered for accurate analysis.</a:t>
            </a:r>
          </a:p>
          <a:p>
            <a:endParaRPr lang="en-US" dirty="0"/>
          </a:p>
          <a:p>
            <a:r>
              <a:rPr lang="en-US" b="1" dirty="0"/>
              <a:t>Data Errors Preparedness: </a:t>
            </a:r>
            <a:r>
              <a:rPr lang="en-US" dirty="0"/>
              <a:t>Data errors can occur any time. We need strategies to identify and correct these errors, ensuring our data remains accurate and reliable.</a:t>
            </a:r>
          </a:p>
          <a:p>
            <a:endParaRPr lang="en-US" dirty="0"/>
          </a:p>
          <a:p>
            <a:r>
              <a:rPr lang="en-US" dirty="0"/>
              <a:t>These considerations are essential for a thorough and accurate analysis of active transport data.</a:t>
            </a:r>
          </a:p>
        </p:txBody>
      </p:sp>
      <p:sp>
        <p:nvSpPr>
          <p:cNvPr id="4" name="Slide Number Placeholder 3"/>
          <p:cNvSpPr>
            <a:spLocks noGrp="1"/>
          </p:cNvSpPr>
          <p:nvPr>
            <p:ph type="sldNum" sz="quarter" idx="5"/>
          </p:nvPr>
        </p:nvSpPr>
        <p:spPr/>
        <p:txBody>
          <a:bodyPr/>
          <a:lstStyle/>
          <a:p>
            <a:fld id="{ADFFBCDD-6CE3-4167-8444-28BD99C6B14E}" type="slidenum">
              <a:rPr lang="en-US" smtClean="0"/>
              <a:t>5</a:t>
            </a:fld>
            <a:endParaRPr lang="en-US"/>
          </a:p>
        </p:txBody>
      </p:sp>
    </p:spTree>
    <p:extLst>
      <p:ext uri="{BB962C8B-B14F-4D97-AF65-F5344CB8AC3E}">
        <p14:creationId xmlns:p14="http://schemas.microsoft.com/office/powerpoint/2010/main" val="1950132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Regardless of how you intend to use your data, breaking it down into more digestible and relatable formats is crucial. For instance, it’s easier to understand "a sidewalk sees 50 walkers a day" rather than "this sidewalk sees 5000 walkers per year." Simplifying data in this way makes it more comprehensible and impactful.</a:t>
            </a:r>
            <a:endParaRPr lang="en-US" b="0" dirty="0">
              <a:effectLst/>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Here are some key methods for breaking down and analyzing bike and pedestrian data:</a:t>
            </a:r>
          </a:p>
          <a:p>
            <a:pPr rtl="0">
              <a:spcBef>
                <a:spcPts val="1200"/>
              </a:spcBef>
              <a:spcAft>
                <a:spcPts val="1200"/>
              </a:spcAft>
            </a:pPr>
            <a:endParaRPr lang="en-US" b="0" dirty="0">
              <a:effectLst/>
            </a:endParaRPr>
          </a:p>
          <a:p>
            <a:pPr rtl="0" fontAlgn="base">
              <a:spcBef>
                <a:spcPts val="1200"/>
              </a:spcBef>
              <a:spcAft>
                <a:spcPts val="0"/>
              </a:spcAft>
              <a:buFont typeface="+mj-lt"/>
              <a:buAutoNum type="arabicPeriod"/>
            </a:pPr>
            <a:r>
              <a:rPr lang="en-US" sz="1800" b="1" i="0" u="none" strike="noStrike" dirty="0">
                <a:solidFill>
                  <a:srgbClr val="000000"/>
                </a:solidFill>
                <a:effectLst/>
                <a:latin typeface="Arial" panose="020B0604020202020204" pitchFamily="34" charset="0"/>
              </a:rPr>
              <a:t>Average Annual Daily Bicyclists (AADB) and Pedestrians (AADP): </a:t>
            </a:r>
            <a:r>
              <a:rPr lang="en-US" sz="1800" b="0" i="0" u="none" strike="noStrike" dirty="0">
                <a:solidFill>
                  <a:srgbClr val="000000"/>
                </a:solidFill>
                <a:effectLst/>
                <a:latin typeface="Arial" panose="020B0604020202020204" pitchFamily="34" charset="0"/>
              </a:rPr>
              <a:t>Calculating daily averages helps people grasp the data better.</a:t>
            </a:r>
          </a:p>
          <a:p>
            <a:pPr rtl="0" fontAlgn="base">
              <a:spcBef>
                <a:spcPts val="1200"/>
              </a:spcBef>
              <a:spcAft>
                <a:spcPts val="0"/>
              </a:spcAft>
              <a:buFont typeface="+mj-lt"/>
              <a:buAutoNum type="arabicPeriod"/>
            </a:pPr>
            <a:endParaRPr lang="en-US" sz="1800" b="1"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1800" b="1" i="0" u="none" strike="noStrike" dirty="0">
                <a:solidFill>
                  <a:srgbClr val="000000"/>
                </a:solidFill>
                <a:effectLst/>
                <a:latin typeface="Arial" panose="020B0604020202020204" pitchFamily="34" charset="0"/>
              </a:rPr>
              <a:t>Weekday vs. Weekend Counts: </a:t>
            </a:r>
            <a:r>
              <a:rPr lang="en-US" sz="1800" b="0" i="0" u="none" strike="noStrike" dirty="0">
                <a:solidFill>
                  <a:srgbClr val="000000"/>
                </a:solidFill>
                <a:effectLst/>
                <a:latin typeface="Arial" panose="020B0604020202020204" pitchFamily="34" charset="0"/>
              </a:rPr>
              <a:t>This analysis can differentiate between recreational and utilitarian use, providing insights into how spaces are used for commuting versus leisure.</a:t>
            </a:r>
          </a:p>
          <a:p>
            <a:pPr rtl="0" fontAlgn="base">
              <a:spcBef>
                <a:spcPts val="0"/>
              </a:spcBef>
              <a:spcAft>
                <a:spcPts val="0"/>
              </a:spcAft>
              <a:buFont typeface="+mj-lt"/>
              <a:buAutoNum type="arabicPeriod"/>
            </a:pPr>
            <a:endParaRPr lang="en-US" sz="1800" b="1"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1800" b="1" i="0" u="none" strike="noStrike" dirty="0">
                <a:solidFill>
                  <a:srgbClr val="000000"/>
                </a:solidFill>
                <a:effectLst/>
                <a:latin typeface="Arial" panose="020B0604020202020204" pitchFamily="34" charset="0"/>
              </a:rPr>
              <a:t>Seasonal Comparisons (Summer vs. Winter): </a:t>
            </a:r>
            <a:r>
              <a:rPr lang="en-US" sz="1800" b="0" i="0" u="none" strike="noStrike" dirty="0">
                <a:solidFill>
                  <a:srgbClr val="000000"/>
                </a:solidFill>
                <a:effectLst/>
                <a:latin typeface="Arial" panose="020B0604020202020204" pitchFamily="34" charset="0"/>
              </a:rPr>
              <a:t>Understanding how usage varies between seasons, especially in areas with significant weather changes, can be very informative.</a:t>
            </a:r>
          </a:p>
          <a:p>
            <a:pPr rtl="0" fontAlgn="base">
              <a:spcBef>
                <a:spcPts val="0"/>
              </a:spcBef>
              <a:spcAft>
                <a:spcPts val="0"/>
              </a:spcAft>
              <a:buFont typeface="+mj-lt"/>
              <a:buAutoNum type="arabicPeriod"/>
            </a:pPr>
            <a:endParaRPr lang="en-US" sz="1800" b="1"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1800" b="1" i="0" u="none" strike="noStrike" dirty="0">
                <a:solidFill>
                  <a:srgbClr val="000000"/>
                </a:solidFill>
                <a:effectLst/>
                <a:latin typeface="Arial" panose="020B0604020202020204" pitchFamily="34" charset="0"/>
              </a:rPr>
              <a:t>Time Period Analysis: </a:t>
            </a:r>
            <a:r>
              <a:rPr lang="en-US" sz="1800" b="0" i="0" u="none" strike="noStrike" dirty="0">
                <a:solidFill>
                  <a:srgbClr val="000000"/>
                </a:solidFill>
                <a:effectLst/>
                <a:latin typeface="Arial" panose="020B0604020202020204" pitchFamily="34" charset="0"/>
              </a:rPr>
              <a:t>Analyzing data over specific time periods and visualizing trends through graphs can highlight patterns, peaks, and dips.</a:t>
            </a:r>
          </a:p>
          <a:p>
            <a:pPr rtl="0" fontAlgn="base">
              <a:spcBef>
                <a:spcPts val="0"/>
              </a:spcBef>
              <a:spcAft>
                <a:spcPts val="0"/>
              </a:spcAft>
              <a:buFont typeface="+mj-lt"/>
              <a:buAutoNum type="arabicPeriod"/>
            </a:pPr>
            <a:endParaRPr lang="en-US" sz="1800" b="1"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1800" b="1" i="0" u="none" strike="noStrike" dirty="0">
                <a:solidFill>
                  <a:srgbClr val="000000"/>
                </a:solidFill>
                <a:effectLst/>
                <a:latin typeface="Arial" panose="020B0604020202020204" pitchFamily="34" charset="0"/>
              </a:rPr>
              <a:t>Percent Change: </a:t>
            </a:r>
            <a:r>
              <a:rPr lang="en-US" sz="1800" b="0" i="0" u="none" strike="noStrike" dirty="0">
                <a:solidFill>
                  <a:srgbClr val="000000"/>
                </a:solidFill>
                <a:effectLst/>
                <a:latin typeface="Arial" panose="020B0604020202020204" pitchFamily="34" charset="0"/>
              </a:rPr>
              <a:t>Tracking changes over time, particularly for sites revisited regularly or with permanent counters, helps identify trends and impacts.</a:t>
            </a:r>
          </a:p>
          <a:p>
            <a:pPr rtl="0" fontAlgn="base">
              <a:spcBef>
                <a:spcPts val="0"/>
              </a:spcBef>
              <a:spcAft>
                <a:spcPts val="0"/>
              </a:spcAft>
              <a:buFont typeface="+mj-lt"/>
              <a:buAutoNum type="arabicPeriod"/>
            </a:pPr>
            <a:endParaRPr lang="en-US" sz="1800" b="1" i="0" u="none" strike="noStrike" dirty="0">
              <a:solidFill>
                <a:srgbClr val="000000"/>
              </a:solidFill>
              <a:effectLst/>
              <a:latin typeface="Arial" panose="020B0604020202020204" pitchFamily="34" charset="0"/>
            </a:endParaRPr>
          </a:p>
          <a:p>
            <a:pPr rtl="0" fontAlgn="base">
              <a:spcBef>
                <a:spcPts val="0"/>
              </a:spcBef>
              <a:spcAft>
                <a:spcPts val="1200"/>
              </a:spcAft>
              <a:buFont typeface="+mj-lt"/>
              <a:buAutoNum type="arabicPeriod"/>
            </a:pPr>
            <a:r>
              <a:rPr lang="en-US" sz="1800" b="1" i="0" u="none" strike="noStrike" dirty="0">
                <a:solidFill>
                  <a:srgbClr val="000000"/>
                </a:solidFill>
                <a:effectLst/>
                <a:latin typeface="Arial" panose="020B0604020202020204" pitchFamily="34" charset="0"/>
              </a:rPr>
              <a:t>Facility Type Use Analysis: </a:t>
            </a:r>
            <a:r>
              <a:rPr lang="en-US" sz="1800" b="0" i="0" u="none" strike="noStrike" dirty="0">
                <a:solidFill>
                  <a:srgbClr val="000000"/>
                </a:solidFill>
                <a:effectLst/>
                <a:latin typeface="Arial" panose="020B0604020202020204" pitchFamily="34" charset="0"/>
              </a:rPr>
              <a:t>Comparing usage across different facility types, such as bike lanes versus trails, can provide deeper insights into how various infrastructures are utilized.</a:t>
            </a:r>
          </a:p>
          <a:p>
            <a:pPr rtl="0" fontAlgn="base">
              <a:spcBef>
                <a:spcPts val="0"/>
              </a:spcBef>
              <a:spcAft>
                <a:spcPts val="1200"/>
              </a:spcAft>
              <a:buFont typeface="+mj-lt"/>
              <a:buAutoNum type="arabicPeriod"/>
            </a:pPr>
            <a:endParaRPr lang="en-US" sz="1800" b="1" i="0" u="none" strike="noStrike" dirty="0">
              <a:solidFill>
                <a:srgbClr val="000000"/>
              </a:solidFill>
              <a:effectLst/>
              <a:latin typeface="Arial" panose="020B0604020202020204" pitchFamily="34" charset="0"/>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Presenting data in these ways makes it more understandable and useful, ensuring that your findings are clear and actionable for your audience.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ADFFBCDD-6CE3-4167-8444-28BD99C6B14E}" type="slidenum">
              <a:rPr lang="en-US" smtClean="0"/>
              <a:t>6</a:t>
            </a:fld>
            <a:endParaRPr lang="en-US"/>
          </a:p>
        </p:txBody>
      </p:sp>
    </p:spTree>
    <p:extLst>
      <p:ext uri="{BB962C8B-B14F-4D97-AF65-F5344CB8AC3E}">
        <p14:creationId xmlns:p14="http://schemas.microsoft.com/office/powerpoint/2010/main" val="684223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various ways count data can be applied to enhance planning and decision-making. </a:t>
            </a:r>
          </a:p>
          <a:p>
            <a:endParaRPr lang="en-US" dirty="0"/>
          </a:p>
          <a:p>
            <a:r>
              <a:rPr lang="en-US" dirty="0"/>
              <a:t>The potential uses include:</a:t>
            </a:r>
          </a:p>
          <a:p>
            <a:pPr>
              <a:buFont typeface="+mj-lt"/>
              <a:buAutoNum type="arabicPeriod"/>
            </a:pPr>
            <a:r>
              <a:rPr lang="en-US" b="1" dirty="0"/>
              <a:t>Determine Baseline Volumes</a:t>
            </a:r>
            <a:r>
              <a:rPr lang="en-US" dirty="0"/>
              <a:t>: which Establish current usage levels.</a:t>
            </a:r>
          </a:p>
          <a:p>
            <a:pPr>
              <a:buFont typeface="+mj-lt"/>
              <a:buAutoNum type="arabicPeriod"/>
            </a:pPr>
            <a:r>
              <a:rPr lang="en-US" b="1" dirty="0"/>
              <a:t>Track Changes in Activity</a:t>
            </a:r>
            <a:r>
              <a:rPr lang="en-US" dirty="0"/>
              <a:t>: which Monitor variations by time, day, season, and weather.</a:t>
            </a:r>
          </a:p>
          <a:p>
            <a:pPr>
              <a:buFont typeface="+mj-lt"/>
              <a:buAutoNum type="arabicPeriod"/>
            </a:pPr>
            <a:r>
              <a:rPr lang="en-US" b="1" dirty="0"/>
              <a:t>Track Performance Measures</a:t>
            </a:r>
            <a:r>
              <a:rPr lang="en-US" dirty="0"/>
              <a:t>: Evaluate project effectiveness.</a:t>
            </a:r>
          </a:p>
          <a:p>
            <a:pPr>
              <a:buFont typeface="+mj-lt"/>
              <a:buAutoNum type="arabicPeriod"/>
            </a:pPr>
            <a:r>
              <a:rPr lang="en-US" b="1" dirty="0"/>
              <a:t>Inform the Public</a:t>
            </a:r>
            <a:r>
              <a:rPr lang="en-US" dirty="0"/>
              <a:t>: </a:t>
            </a:r>
          </a:p>
          <a:p>
            <a:pPr>
              <a:buFont typeface="+mj-lt"/>
              <a:buAutoNum type="arabicPeriod"/>
            </a:pPr>
            <a:r>
              <a:rPr lang="en-US" b="1" dirty="0"/>
              <a:t>Use in Prioritize bike and ped Projects</a:t>
            </a:r>
            <a:r>
              <a:rPr lang="en-US" dirty="0"/>
              <a:t>: </a:t>
            </a:r>
          </a:p>
          <a:p>
            <a:pPr>
              <a:buFont typeface="+mj-lt"/>
              <a:buAutoNum type="arabicPeriod"/>
            </a:pPr>
            <a:r>
              <a:rPr lang="en-US" b="1" dirty="0"/>
              <a:t>Conduct Risk Analysis</a:t>
            </a:r>
          </a:p>
          <a:p>
            <a:pPr>
              <a:buFont typeface="+mj-lt"/>
              <a:buAutoNum type="arabicPeriod"/>
            </a:pPr>
            <a:r>
              <a:rPr lang="en-US" dirty="0"/>
              <a:t>Provide data for road safety evaluations.</a:t>
            </a:r>
          </a:p>
          <a:p>
            <a:pPr>
              <a:buFont typeface="+mj-lt"/>
              <a:buAutoNum type="arabicPeriod"/>
            </a:pPr>
            <a:r>
              <a:rPr lang="en-US" dirty="0"/>
              <a:t>Use data for intersection control planning.</a:t>
            </a:r>
          </a:p>
          <a:p>
            <a:pPr>
              <a:buFont typeface="+mj-lt"/>
              <a:buAutoNum type="arabicPeriod"/>
            </a:pPr>
            <a:r>
              <a:rPr lang="en-US" b="1" dirty="0"/>
              <a:t>Factoring and Studies</a:t>
            </a:r>
          </a:p>
          <a:p>
            <a:pPr>
              <a:buFont typeface="+mj-lt"/>
              <a:buAutoNum type="arabicPeriod"/>
            </a:pPr>
            <a:endParaRPr lang="en-US" b="1" dirty="0"/>
          </a:p>
          <a:p>
            <a:pPr>
              <a:buFont typeface="+mj-lt"/>
              <a:buNone/>
            </a:pPr>
            <a:endParaRPr lang="en-US" b="1" dirty="0"/>
          </a:p>
          <a:p>
            <a:pPr>
              <a:buFont typeface="+mj-lt"/>
              <a:buNone/>
            </a:pPr>
            <a:r>
              <a:rPr lang="en-US" dirty="0"/>
              <a:t>Data visualizations can take various forms, including short or long-term reports, network density maps, and trip pattern maps. Other visualization products include web maps and story maps. </a:t>
            </a:r>
          </a:p>
          <a:p>
            <a:pPr>
              <a:buFont typeface="+mj-lt"/>
              <a:buNone/>
            </a:pPr>
            <a:endParaRPr lang="en-US" dirty="0"/>
          </a:p>
          <a:p>
            <a:pPr>
              <a:buFont typeface="+mj-lt"/>
              <a:buNone/>
            </a:pPr>
            <a:r>
              <a:rPr lang="en-US" dirty="0"/>
              <a:t>For example, MnDOT provides excellent web map visualizations, while the City of Toronto effectively uses a storytelling approach in their data presentations. </a:t>
            </a:r>
          </a:p>
          <a:p>
            <a:pPr>
              <a:buFont typeface="+mj-lt"/>
              <a:buNone/>
            </a:pPr>
            <a:r>
              <a:rPr lang="en-US" dirty="0"/>
              <a:t>These techniques help make data more accessible and engaging for different audiences.</a:t>
            </a:r>
            <a:br>
              <a:rPr lang="en-US" dirty="0"/>
            </a:br>
            <a:br>
              <a:rPr lang="en-US" dirty="0"/>
            </a:br>
            <a:r>
              <a:rPr lang="en-US" dirty="0"/>
              <a:t>Now we can see how Toole used count data in on of our recent project </a:t>
            </a:r>
            <a:endParaRPr lang="en-US" b="1" dirty="0"/>
          </a:p>
        </p:txBody>
      </p:sp>
      <p:sp>
        <p:nvSpPr>
          <p:cNvPr id="4" name="Slide Number Placeholder 3"/>
          <p:cNvSpPr>
            <a:spLocks noGrp="1"/>
          </p:cNvSpPr>
          <p:nvPr>
            <p:ph type="sldNum" sz="quarter" idx="5"/>
          </p:nvPr>
        </p:nvSpPr>
        <p:spPr/>
        <p:txBody>
          <a:bodyPr/>
          <a:lstStyle/>
          <a:p>
            <a:fld id="{ADFFBCDD-6CE3-4167-8444-28BD99C6B14E}" type="slidenum">
              <a:rPr lang="en-US" smtClean="0"/>
              <a:t>7</a:t>
            </a:fld>
            <a:endParaRPr lang="en-US"/>
          </a:p>
        </p:txBody>
      </p:sp>
    </p:spTree>
    <p:extLst>
      <p:ext uri="{BB962C8B-B14F-4D97-AF65-F5344CB8AC3E}">
        <p14:creationId xmlns:p14="http://schemas.microsoft.com/office/powerpoint/2010/main" val="268139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Southwest Corridor Action Plan is nearing completion, with the final plan expected to be released in the coming months. In this project, Toole Design has played a key role by assisting with the mobility access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provide some background, the Southwest Corridor in Boston is a linear park stretching roughly 4 miles. It features a variety of recreational facilities and existing commuter and recreational trail paths.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existing conditions study revealed several key issues, such as narrow path widths and high-stress intersections. Moreover, pedestrians and cyclists frequently share bike-designated paths, which often leads to congestion and difficulties with passing.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the path feels particularly high-stress, especially at intersections.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these challenges, Toole used automated counters at six locations along the corridor, collecting data from July to August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shown in the image on the right, this is one of the count locations with our staff testing the counter.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 we manually counted wheeled users to ensure they were included in the modal split.</a:t>
            </a:r>
          </a:p>
        </p:txBody>
      </p:sp>
      <p:sp>
        <p:nvSpPr>
          <p:cNvPr id="4" name="Slide Number Placeholder 3"/>
          <p:cNvSpPr>
            <a:spLocks noGrp="1"/>
          </p:cNvSpPr>
          <p:nvPr>
            <p:ph type="sldNum" sz="quarter" idx="5"/>
          </p:nvPr>
        </p:nvSpPr>
        <p:spPr/>
        <p:txBody>
          <a:bodyPr/>
          <a:lstStyle/>
          <a:p>
            <a:fld id="{ADFFBCDD-6CE3-4167-8444-28BD99C6B14E}" type="slidenum">
              <a:rPr lang="en-US" smtClean="0"/>
              <a:t>8</a:t>
            </a:fld>
            <a:endParaRPr lang="en-US"/>
          </a:p>
        </p:txBody>
      </p:sp>
    </p:spTree>
    <p:extLst>
      <p:ext uri="{BB962C8B-B14F-4D97-AF65-F5344CB8AC3E}">
        <p14:creationId xmlns:p14="http://schemas.microsoft.com/office/powerpoint/2010/main" val="861073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slide demonstrates our use of analysis techniques, data visualization, and storytelling to present a data-backed analysis.</a:t>
            </a:r>
          </a:p>
          <a:p>
            <a:endParaRPr lang="en-US" dirty="0"/>
          </a:p>
          <a:p>
            <a:r>
              <a:rPr lang="en-US" dirty="0"/>
              <a:t>The pie charts show bike and pedestrian volume data combined as mode share recorded at each count location along the corridor.</a:t>
            </a:r>
          </a:p>
          <a:p>
            <a:endParaRPr lang="en-US" dirty="0"/>
          </a:p>
          <a:p>
            <a:r>
              <a:rPr lang="en-US" dirty="0"/>
              <a:t>We evaluated path widths and compared volumes in each segment to understand how the number of path users affects the necessary path width for comfort and safety. </a:t>
            </a:r>
          </a:p>
          <a:p>
            <a:endParaRPr lang="en-US" dirty="0"/>
          </a:p>
          <a:p>
            <a:r>
              <a:rPr lang="en-US" dirty="0"/>
              <a:t>Our analysis revealed that current paths are insufficient to handle the current volume based on FHWA’s Shared Use path Level of Service and operating conditions. Pathway was at LOC C which when park is at its functional capacity and with minimal ability to absorb more users.  </a:t>
            </a:r>
          </a:p>
          <a:p>
            <a:endParaRPr lang="en-US" dirty="0"/>
          </a:p>
          <a:p>
            <a:r>
              <a:rPr lang="en-US" dirty="0"/>
              <a:t>Consequently, we formed our recommendations based on these findings.</a:t>
            </a:r>
          </a:p>
        </p:txBody>
      </p:sp>
      <p:sp>
        <p:nvSpPr>
          <p:cNvPr id="4" name="Slide Number Placeholder 3"/>
          <p:cNvSpPr>
            <a:spLocks noGrp="1"/>
          </p:cNvSpPr>
          <p:nvPr>
            <p:ph type="sldNum" sz="quarter" idx="5"/>
          </p:nvPr>
        </p:nvSpPr>
        <p:spPr/>
        <p:txBody>
          <a:bodyPr/>
          <a:lstStyle/>
          <a:p>
            <a:fld id="{ADFFBCDD-6CE3-4167-8444-28BD99C6B14E}" type="slidenum">
              <a:rPr lang="en-US" smtClean="0"/>
              <a:t>9</a:t>
            </a:fld>
            <a:endParaRPr lang="en-US"/>
          </a:p>
        </p:txBody>
      </p:sp>
    </p:spTree>
    <p:extLst>
      <p:ext uri="{BB962C8B-B14F-4D97-AF65-F5344CB8AC3E}">
        <p14:creationId xmlns:p14="http://schemas.microsoft.com/office/powerpoint/2010/main" val="3733263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E42420-32F4-44F9-9C7F-D1D75E591BAB}"/>
              </a:ext>
            </a:extLst>
          </p:cNvPr>
          <p:cNvSpPr/>
          <p:nvPr/>
        </p:nvSpPr>
        <p:spPr>
          <a:xfrm>
            <a:off x="0" y="5236809"/>
            <a:ext cx="12192000" cy="1621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F071120-5948-4776-9306-4173949B75B7}"/>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sp>
        <p:nvSpPr>
          <p:cNvPr id="12" name="Title Placeholder 1">
            <a:extLst>
              <a:ext uri="{FF2B5EF4-FFF2-40B4-BE49-F238E27FC236}">
                <a16:creationId xmlns:a16="http://schemas.microsoft.com/office/drawing/2014/main" id="{56D7032B-C86A-4569-AC53-CA11A550B092}"/>
              </a:ext>
            </a:extLst>
          </p:cNvPr>
          <p:cNvSpPr>
            <a:spLocks noGrp="1"/>
          </p:cNvSpPr>
          <p:nvPr>
            <p:ph type="title"/>
          </p:nvPr>
        </p:nvSpPr>
        <p:spPr>
          <a:xfrm>
            <a:off x="612949" y="853065"/>
            <a:ext cx="9073311" cy="1621190"/>
          </a:xfrm>
          <a:prstGeom prst="rect">
            <a:avLst/>
          </a:prstGeom>
        </p:spPr>
        <p:txBody>
          <a:bodyPr vert="horz" lIns="0" tIns="45720" rIns="91440" bIns="45720" rtlCol="0" anchor="b" anchorCtr="0">
            <a:normAutofit/>
          </a:bodyPr>
          <a:lstStyle>
            <a:lvl1pPr>
              <a:defRPr>
                <a:solidFill>
                  <a:schemeClr val="tx2"/>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59517447-1211-493A-A312-ADEED5D73A4B}"/>
              </a:ext>
            </a:extLst>
          </p:cNvPr>
          <p:cNvSpPr>
            <a:spLocks noGrp="1"/>
          </p:cNvSpPr>
          <p:nvPr>
            <p:ph type="body" idx="1"/>
          </p:nvPr>
        </p:nvSpPr>
        <p:spPr>
          <a:xfrm>
            <a:off x="602706" y="2901696"/>
            <a:ext cx="10986588" cy="1978648"/>
          </a:xfrm>
          <a:prstGeom prst="rect">
            <a:avLst/>
          </a:prstGeom>
        </p:spPr>
        <p:txBody>
          <a:bodyPr lIns="0"/>
          <a:lstStyle>
            <a:lvl1pPr marL="0" indent="0">
              <a:buFont typeface="Wingdings" panose="05000000000000000000" pitchFamily="2" charset="2"/>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97930331-C43D-4D53-8D6B-D775DA4001C2}"/>
              </a:ext>
            </a:extLst>
          </p:cNvPr>
          <p:cNvCxnSpPr>
            <a:cxnSpLocks/>
          </p:cNvCxnSpPr>
          <p:nvPr/>
        </p:nvCxnSpPr>
        <p:spPr>
          <a:xfrm>
            <a:off x="607076" y="2638893"/>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1" name="Date Placeholder 3">
            <a:extLst>
              <a:ext uri="{FF2B5EF4-FFF2-40B4-BE49-F238E27FC236}">
                <a16:creationId xmlns:a16="http://schemas.microsoft.com/office/drawing/2014/main" id="{851FEF1D-D691-4EEF-AB35-987B088471CA}"/>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fld id="{1A75B898-7E91-414A-A435-BAEDAC138797}" type="datetimeFigureOut">
              <a:rPr lang="en-US" smtClean="0"/>
              <a:t>7/31/2024</a:t>
            </a:fld>
            <a:endParaRPr lang="en-US"/>
          </a:p>
        </p:txBody>
      </p:sp>
      <p:sp>
        <p:nvSpPr>
          <p:cNvPr id="16" name="Footer Placeholder 4">
            <a:extLst>
              <a:ext uri="{FF2B5EF4-FFF2-40B4-BE49-F238E27FC236}">
                <a16:creationId xmlns:a16="http://schemas.microsoft.com/office/drawing/2014/main" id="{BE409CCF-7CEE-4289-965E-884CE702107E}"/>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a:p>
        </p:txBody>
      </p:sp>
      <p:pic>
        <p:nvPicPr>
          <p:cNvPr id="17" name="Picture 16">
            <a:extLst>
              <a:ext uri="{FF2B5EF4-FFF2-40B4-BE49-F238E27FC236}">
                <a16:creationId xmlns:a16="http://schemas.microsoft.com/office/drawing/2014/main" id="{8D5FAB5E-363D-4F14-8D23-33C799674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1853" y="853065"/>
            <a:ext cx="1387198" cy="491017"/>
          </a:xfrm>
          <a:prstGeom prst="rect">
            <a:avLst/>
          </a:prstGeom>
        </p:spPr>
      </p:pic>
    </p:spTree>
    <p:extLst>
      <p:ext uri="{BB962C8B-B14F-4D97-AF65-F5344CB8AC3E}">
        <p14:creationId xmlns:p14="http://schemas.microsoft.com/office/powerpoint/2010/main" val="375579975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allout_Gray">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1233CE-0F6D-4BBA-B1A9-710569DFB0D2}"/>
              </a:ext>
            </a:extLst>
          </p:cNvPr>
          <p:cNvSpPr/>
          <p:nvPr/>
        </p:nvSpPr>
        <p:spPr>
          <a:xfrm>
            <a:off x="0"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05C614F-BFBD-4335-9C53-7EC663B3D801}"/>
              </a:ext>
            </a:extLst>
          </p:cNvPr>
          <p:cNvSpPr>
            <a:spLocks noGrp="1"/>
          </p:cNvSpPr>
          <p:nvPr>
            <p:ph type="dt" sz="half" idx="10"/>
          </p:nvPr>
        </p:nvSpPr>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4" name="Slide Number Placeholder 3">
            <a:extLst>
              <a:ext uri="{FF2B5EF4-FFF2-40B4-BE49-F238E27FC236}">
                <a16:creationId xmlns:a16="http://schemas.microsoft.com/office/drawing/2014/main" id="{D35B4648-97CA-45F6-99A7-87BB6FF68A62}"/>
              </a:ext>
            </a:extLst>
          </p:cNvPr>
          <p:cNvSpPr>
            <a:spLocks noGrp="1"/>
          </p:cNvSpPr>
          <p:nvPr>
            <p:ph type="sldNum" sz="quarter" idx="11"/>
          </p:nvPr>
        </p:nvSpPr>
        <p:spPr/>
        <p:txBody>
          <a:bodyPr/>
          <a:lstStyle>
            <a:lvl1pPr>
              <a:defRPr>
                <a:solidFill>
                  <a:schemeClr val="bg1"/>
                </a:solidFill>
              </a:defRPr>
            </a:lvl1pPr>
          </a:lstStyle>
          <a:p>
            <a:fld id="{CF887B14-4AC6-4549-BF97-15CADA0BA278}" type="slidenum">
              <a:rPr lang="en-US" smtClean="0"/>
              <a:t>‹#›</a:t>
            </a:fld>
            <a:endParaRPr lang="en-US"/>
          </a:p>
        </p:txBody>
      </p:sp>
      <p:sp>
        <p:nvSpPr>
          <p:cNvPr id="5" name="Footer Placeholder 4">
            <a:extLst>
              <a:ext uri="{FF2B5EF4-FFF2-40B4-BE49-F238E27FC236}">
                <a16:creationId xmlns:a16="http://schemas.microsoft.com/office/drawing/2014/main" id="{F709663B-04CE-4BE8-8266-843F10C6323C}"/>
              </a:ext>
            </a:extLst>
          </p:cNvPr>
          <p:cNvSpPr>
            <a:spLocks noGrp="1"/>
          </p:cNvSpPr>
          <p:nvPr>
            <p:ph type="ftr" sz="quarter" idx="12"/>
          </p:nvPr>
        </p:nvSpPr>
        <p:spPr/>
        <p:txBody>
          <a:bodyPr/>
          <a:lstStyle>
            <a:lvl1pPr>
              <a:defRPr>
                <a:solidFill>
                  <a:schemeClr val="bg1"/>
                </a:solidFill>
              </a:defRPr>
            </a:lvl1pPr>
          </a:lstStyle>
          <a:p>
            <a:endParaRPr lang="en-US"/>
          </a:p>
        </p:txBody>
      </p:sp>
      <p:pic>
        <p:nvPicPr>
          <p:cNvPr id="7" name="Picture 6">
            <a:extLst>
              <a:ext uri="{FF2B5EF4-FFF2-40B4-BE49-F238E27FC236}">
                <a16:creationId xmlns:a16="http://schemas.microsoft.com/office/drawing/2014/main" id="{237CD176-C011-46BE-ACA2-8D4190432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48" y="6177926"/>
            <a:ext cx="1387198" cy="491016"/>
          </a:xfrm>
          <a:prstGeom prst="rect">
            <a:avLst/>
          </a:prstGeom>
        </p:spPr>
      </p:pic>
      <p:sp>
        <p:nvSpPr>
          <p:cNvPr id="23" name="Title 1">
            <a:extLst>
              <a:ext uri="{FF2B5EF4-FFF2-40B4-BE49-F238E27FC236}">
                <a16:creationId xmlns:a16="http://schemas.microsoft.com/office/drawing/2014/main" id="{EE39E8A9-5CC6-4BF7-8E45-5E6299749601}"/>
              </a:ext>
            </a:extLst>
          </p:cNvPr>
          <p:cNvSpPr>
            <a:spLocks noGrp="1"/>
          </p:cNvSpPr>
          <p:nvPr>
            <p:ph type="title"/>
          </p:nvPr>
        </p:nvSpPr>
        <p:spPr>
          <a:xfrm>
            <a:off x="1782146" y="1600442"/>
            <a:ext cx="8612155" cy="3657357"/>
          </a:xfrm>
          <a:prstGeom prst="rect">
            <a:avLst/>
          </a:prstGeom>
        </p:spPr>
        <p:txBody>
          <a:bodyPr anchor="ctr">
            <a:normAutofit/>
          </a:bodyPr>
          <a:lstStyle>
            <a:lvl1pPr algn="l">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868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ransition_Red_w dots">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AA2709-3307-417A-A637-663FD5EB3EE2}"/>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01</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1" name="Date Placeholder 2">
            <a:extLst>
              <a:ext uri="{FF2B5EF4-FFF2-40B4-BE49-F238E27FC236}">
                <a16:creationId xmlns:a16="http://schemas.microsoft.com/office/drawing/2014/main" id="{92F3535B-260A-4BD8-B0B8-FC13FF5652EB}"/>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12" name="Footer Placeholder 4">
            <a:extLst>
              <a:ext uri="{FF2B5EF4-FFF2-40B4-BE49-F238E27FC236}">
                <a16:creationId xmlns:a16="http://schemas.microsoft.com/office/drawing/2014/main" id="{4CC55B66-98F8-4609-A685-184205D26D13}"/>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a:p>
        </p:txBody>
      </p:sp>
      <p:pic>
        <p:nvPicPr>
          <p:cNvPr id="13" name="Picture 12">
            <a:extLst>
              <a:ext uri="{FF2B5EF4-FFF2-40B4-BE49-F238E27FC236}">
                <a16:creationId xmlns:a16="http://schemas.microsoft.com/office/drawing/2014/main" id="{C568DBD8-176F-4A88-8298-4A768006D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pic>
        <p:nvPicPr>
          <p:cNvPr id="15" name="Graphic 16">
            <a:extLst>
              <a:ext uri="{FF2B5EF4-FFF2-40B4-BE49-F238E27FC236}">
                <a16:creationId xmlns:a16="http://schemas.microsoft.com/office/drawing/2014/main" id="{EA6C01C4-3016-49D6-A057-F2C2065BE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43978"/>
            <a:ext cx="12191999" cy="403230"/>
          </a:xfrm>
          <a:prstGeom prst="rect">
            <a:avLst/>
          </a:prstGeom>
        </p:spPr>
      </p:pic>
      <p:sp>
        <p:nvSpPr>
          <p:cNvPr id="3" name="Text Placeholder 2">
            <a:extLst>
              <a:ext uri="{FF2B5EF4-FFF2-40B4-BE49-F238E27FC236}">
                <a16:creationId xmlns:a16="http://schemas.microsoft.com/office/drawing/2014/main" id="{95916BA0-7AE4-4781-906F-EC1B94355982}"/>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a:t>Click to edit Master text styles</a:t>
            </a:r>
          </a:p>
        </p:txBody>
      </p:sp>
    </p:spTree>
    <p:extLst>
      <p:ext uri="{BB962C8B-B14F-4D97-AF65-F5344CB8AC3E}">
        <p14:creationId xmlns:p14="http://schemas.microsoft.com/office/powerpoint/2010/main" val="3305424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ransition_Red_w topo">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AA2709-3307-417A-A637-663FD5EB3EE2}"/>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01</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1" name="Date Placeholder 2">
            <a:extLst>
              <a:ext uri="{FF2B5EF4-FFF2-40B4-BE49-F238E27FC236}">
                <a16:creationId xmlns:a16="http://schemas.microsoft.com/office/drawing/2014/main" id="{92F3535B-260A-4BD8-B0B8-FC13FF5652EB}"/>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12" name="Footer Placeholder 4">
            <a:extLst>
              <a:ext uri="{FF2B5EF4-FFF2-40B4-BE49-F238E27FC236}">
                <a16:creationId xmlns:a16="http://schemas.microsoft.com/office/drawing/2014/main" id="{4CC55B66-98F8-4609-A685-184205D26D13}"/>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a:p>
        </p:txBody>
      </p:sp>
      <p:pic>
        <p:nvPicPr>
          <p:cNvPr id="13" name="Picture 12">
            <a:extLst>
              <a:ext uri="{FF2B5EF4-FFF2-40B4-BE49-F238E27FC236}">
                <a16:creationId xmlns:a16="http://schemas.microsoft.com/office/drawing/2014/main" id="{C568DBD8-176F-4A88-8298-4A768006D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pic>
        <p:nvPicPr>
          <p:cNvPr id="15" name="Graphic 10">
            <a:extLst>
              <a:ext uri="{FF2B5EF4-FFF2-40B4-BE49-F238E27FC236}">
                <a16:creationId xmlns:a16="http://schemas.microsoft.com/office/drawing/2014/main" id="{3840F217-55C2-48A8-8F15-D557FF8DE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9328"/>
            <a:ext cx="12192000" cy="546793"/>
          </a:xfrm>
          <a:prstGeom prst="rect">
            <a:avLst/>
          </a:prstGeom>
        </p:spPr>
      </p:pic>
      <p:sp>
        <p:nvSpPr>
          <p:cNvPr id="14" name="Text Placeholder 2">
            <a:extLst>
              <a:ext uri="{FF2B5EF4-FFF2-40B4-BE49-F238E27FC236}">
                <a16:creationId xmlns:a16="http://schemas.microsoft.com/office/drawing/2014/main" id="{237E6E04-44D9-42D0-AB84-4F27B58524BA}"/>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a:t>Click to edit Master text styles</a:t>
            </a:r>
          </a:p>
        </p:txBody>
      </p:sp>
    </p:spTree>
    <p:extLst>
      <p:ext uri="{BB962C8B-B14F-4D97-AF65-F5344CB8AC3E}">
        <p14:creationId xmlns:p14="http://schemas.microsoft.com/office/powerpoint/2010/main" val="1080452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ransition_Gray_w dots">
    <p:bg>
      <p:bgPr>
        <a:solidFill>
          <a:schemeClr val="tx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02</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CEC96B8D-DD4F-4078-A14B-F641099F6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4" name="Date Placeholder 2">
            <a:extLst>
              <a:ext uri="{FF2B5EF4-FFF2-40B4-BE49-F238E27FC236}">
                <a16:creationId xmlns:a16="http://schemas.microsoft.com/office/drawing/2014/main" id="{2A494CEF-4F31-4B6A-B138-A0806158D7CB}"/>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15" name="Footer Placeholder 4">
            <a:extLst>
              <a:ext uri="{FF2B5EF4-FFF2-40B4-BE49-F238E27FC236}">
                <a16:creationId xmlns:a16="http://schemas.microsoft.com/office/drawing/2014/main" id="{4CE31B3B-89B2-45A0-B22C-C8D08696378E}"/>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a:p>
        </p:txBody>
      </p:sp>
      <p:sp>
        <p:nvSpPr>
          <p:cNvPr id="16" name="Slide Number Placeholder 3">
            <a:extLst>
              <a:ext uri="{FF2B5EF4-FFF2-40B4-BE49-F238E27FC236}">
                <a16:creationId xmlns:a16="http://schemas.microsoft.com/office/drawing/2014/main" id="{80244084-DE58-4E86-9BC4-BC62C8DACC28}"/>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pic>
        <p:nvPicPr>
          <p:cNvPr id="17" name="Graphic 16">
            <a:extLst>
              <a:ext uri="{FF2B5EF4-FFF2-40B4-BE49-F238E27FC236}">
                <a16:creationId xmlns:a16="http://schemas.microsoft.com/office/drawing/2014/main" id="{DBF8D44D-9AEA-40CC-8EA0-E6DBB916E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43978"/>
            <a:ext cx="12191999" cy="403230"/>
          </a:xfrm>
          <a:prstGeom prst="rect">
            <a:avLst/>
          </a:prstGeom>
        </p:spPr>
      </p:pic>
      <p:sp>
        <p:nvSpPr>
          <p:cNvPr id="11" name="Text Placeholder 2">
            <a:extLst>
              <a:ext uri="{FF2B5EF4-FFF2-40B4-BE49-F238E27FC236}">
                <a16:creationId xmlns:a16="http://schemas.microsoft.com/office/drawing/2014/main" id="{0B85BD4A-8296-4553-8269-86F56543BADD}"/>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a:t>Click to edit Master text styles</a:t>
            </a:r>
          </a:p>
        </p:txBody>
      </p:sp>
    </p:spTree>
    <p:extLst>
      <p:ext uri="{BB962C8B-B14F-4D97-AF65-F5344CB8AC3E}">
        <p14:creationId xmlns:p14="http://schemas.microsoft.com/office/powerpoint/2010/main" val="262909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ansition_Gray_w topo">
    <p:bg>
      <p:bgPr>
        <a:solidFill>
          <a:schemeClr val="tx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02</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CEC96B8D-DD4F-4078-A14B-F641099F6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4" name="Date Placeholder 2">
            <a:extLst>
              <a:ext uri="{FF2B5EF4-FFF2-40B4-BE49-F238E27FC236}">
                <a16:creationId xmlns:a16="http://schemas.microsoft.com/office/drawing/2014/main" id="{2A494CEF-4F31-4B6A-B138-A0806158D7CB}"/>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15" name="Footer Placeholder 4">
            <a:extLst>
              <a:ext uri="{FF2B5EF4-FFF2-40B4-BE49-F238E27FC236}">
                <a16:creationId xmlns:a16="http://schemas.microsoft.com/office/drawing/2014/main" id="{4CE31B3B-89B2-45A0-B22C-C8D08696378E}"/>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a:p>
        </p:txBody>
      </p:sp>
      <p:sp>
        <p:nvSpPr>
          <p:cNvPr id="16" name="Slide Number Placeholder 3">
            <a:extLst>
              <a:ext uri="{FF2B5EF4-FFF2-40B4-BE49-F238E27FC236}">
                <a16:creationId xmlns:a16="http://schemas.microsoft.com/office/drawing/2014/main" id="{80244084-DE58-4E86-9BC4-BC62C8DACC28}"/>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pic>
        <p:nvPicPr>
          <p:cNvPr id="11" name="Graphic 10">
            <a:extLst>
              <a:ext uri="{FF2B5EF4-FFF2-40B4-BE49-F238E27FC236}">
                <a16:creationId xmlns:a16="http://schemas.microsoft.com/office/drawing/2014/main" id="{01E12820-8F2F-4B5E-B8D6-8141FD018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9328"/>
            <a:ext cx="12192000" cy="546793"/>
          </a:xfrm>
          <a:prstGeom prst="rect">
            <a:avLst/>
          </a:prstGeom>
        </p:spPr>
      </p:pic>
      <p:sp>
        <p:nvSpPr>
          <p:cNvPr id="12" name="Text Placeholder 2">
            <a:extLst>
              <a:ext uri="{FF2B5EF4-FFF2-40B4-BE49-F238E27FC236}">
                <a16:creationId xmlns:a16="http://schemas.microsoft.com/office/drawing/2014/main" id="{F58B3169-18DD-4B7B-904F-B75C4535CA50}"/>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a:t>Click to edit Master text styles</a:t>
            </a:r>
          </a:p>
        </p:txBody>
      </p:sp>
    </p:spTree>
    <p:extLst>
      <p:ext uri="{BB962C8B-B14F-4D97-AF65-F5344CB8AC3E}">
        <p14:creationId xmlns:p14="http://schemas.microsoft.com/office/powerpoint/2010/main" val="3063908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ansition_Blue_w dots">
    <p:bg>
      <p:bgPr>
        <a:solidFill>
          <a:schemeClr val="accent3"/>
        </a:solidFill>
        <a:effectLst/>
      </p:bgPr>
    </p:bg>
    <p:spTree>
      <p:nvGrpSpPr>
        <p:cNvPr id="1" name=""/>
        <p:cNvGrpSpPr/>
        <p:nvPr/>
      </p:nvGrpSpPr>
      <p:grpSpPr>
        <a:xfrm>
          <a:off x="0" y="0"/>
          <a:ext cx="0" cy="0"/>
          <a:chOff x="0" y="0"/>
          <a:chExt cx="0" cy="0"/>
        </a:xfrm>
      </p:grpSpPr>
      <p:sp>
        <p:nvSpPr>
          <p:cNvPr id="14" name="Date Placeholder 2">
            <a:extLst>
              <a:ext uri="{FF2B5EF4-FFF2-40B4-BE49-F238E27FC236}">
                <a16:creationId xmlns:a16="http://schemas.microsoft.com/office/drawing/2014/main" id="{0B9B2110-6409-4969-AF9E-6974A4076633}"/>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15" name="Footer Placeholder 4">
            <a:extLst>
              <a:ext uri="{FF2B5EF4-FFF2-40B4-BE49-F238E27FC236}">
                <a16:creationId xmlns:a16="http://schemas.microsoft.com/office/drawing/2014/main" id="{60126DBB-20A5-44B0-83CB-32D52E02F103}"/>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a:p>
        </p:txBody>
      </p:sp>
      <p:sp>
        <p:nvSpPr>
          <p:cNvPr id="16" name="Slide Number Placeholder 3">
            <a:extLst>
              <a:ext uri="{FF2B5EF4-FFF2-40B4-BE49-F238E27FC236}">
                <a16:creationId xmlns:a16="http://schemas.microsoft.com/office/drawing/2014/main" id="{3DBFA853-3881-43B1-9040-1317D8BE10DF}"/>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pic>
        <p:nvPicPr>
          <p:cNvPr id="18" name="Graphic 17">
            <a:extLst>
              <a:ext uri="{FF2B5EF4-FFF2-40B4-BE49-F238E27FC236}">
                <a16:creationId xmlns:a16="http://schemas.microsoft.com/office/drawing/2014/main" id="{C26B4EE3-3D8A-4662-A796-1EAA31FDD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43978"/>
            <a:ext cx="12191999" cy="403230"/>
          </a:xfrm>
          <a:prstGeom prst="rect">
            <a:avLst/>
          </a:prstGeom>
        </p:spPr>
      </p:pic>
      <p:sp>
        <p:nvSpPr>
          <p:cNvPr id="19" name="Title Placeholder 1">
            <a:extLst>
              <a:ext uri="{FF2B5EF4-FFF2-40B4-BE49-F238E27FC236}">
                <a16:creationId xmlns:a16="http://schemas.microsoft.com/office/drawing/2014/main" id="{B60EA064-6291-4462-A845-0D800863E6D9}"/>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20" name="Content Placeholder 12">
            <a:extLst>
              <a:ext uri="{FF2B5EF4-FFF2-40B4-BE49-F238E27FC236}">
                <a16:creationId xmlns:a16="http://schemas.microsoft.com/office/drawing/2014/main" id="{1F79B0BE-1B53-46F2-8D56-F6C5EBA7328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03</a:t>
            </a:r>
          </a:p>
        </p:txBody>
      </p:sp>
      <p:cxnSp>
        <p:nvCxnSpPr>
          <p:cNvPr id="21" name="Straight Connector 20">
            <a:extLst>
              <a:ext uri="{FF2B5EF4-FFF2-40B4-BE49-F238E27FC236}">
                <a16:creationId xmlns:a16="http://schemas.microsoft.com/office/drawing/2014/main" id="{A05A0674-1A35-4236-AD33-E1B1967C2714}"/>
              </a:ext>
            </a:extLst>
          </p:cNvPr>
          <p:cNvCxnSpPr>
            <a:cxnSpLocks/>
          </p:cNvCxnSpPr>
          <p:nvPr/>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8E96454C-FFAF-4A59-92AC-3950F308A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1" name="Text Placeholder 2">
            <a:extLst>
              <a:ext uri="{FF2B5EF4-FFF2-40B4-BE49-F238E27FC236}">
                <a16:creationId xmlns:a16="http://schemas.microsoft.com/office/drawing/2014/main" id="{0BBA8246-CCF2-4272-A254-223922A995C4}"/>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a:t>Click to edit Master text styles</a:t>
            </a:r>
          </a:p>
        </p:txBody>
      </p:sp>
    </p:spTree>
    <p:extLst>
      <p:ext uri="{BB962C8B-B14F-4D97-AF65-F5344CB8AC3E}">
        <p14:creationId xmlns:p14="http://schemas.microsoft.com/office/powerpoint/2010/main" val="3134745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ransition_Blue_w topo">
    <p:bg>
      <p:bgPr>
        <a:solidFill>
          <a:schemeClr val="accent3"/>
        </a:solidFill>
        <a:effectLst/>
      </p:bgPr>
    </p:bg>
    <p:spTree>
      <p:nvGrpSpPr>
        <p:cNvPr id="1" name=""/>
        <p:cNvGrpSpPr/>
        <p:nvPr/>
      </p:nvGrpSpPr>
      <p:grpSpPr>
        <a:xfrm>
          <a:off x="0" y="0"/>
          <a:ext cx="0" cy="0"/>
          <a:chOff x="0" y="0"/>
          <a:chExt cx="0" cy="0"/>
        </a:xfrm>
      </p:grpSpPr>
      <p:sp>
        <p:nvSpPr>
          <p:cNvPr id="14" name="Date Placeholder 2">
            <a:extLst>
              <a:ext uri="{FF2B5EF4-FFF2-40B4-BE49-F238E27FC236}">
                <a16:creationId xmlns:a16="http://schemas.microsoft.com/office/drawing/2014/main" id="{0B9B2110-6409-4969-AF9E-6974A4076633}"/>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15" name="Footer Placeholder 4">
            <a:extLst>
              <a:ext uri="{FF2B5EF4-FFF2-40B4-BE49-F238E27FC236}">
                <a16:creationId xmlns:a16="http://schemas.microsoft.com/office/drawing/2014/main" id="{60126DBB-20A5-44B0-83CB-32D52E02F103}"/>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a:p>
        </p:txBody>
      </p:sp>
      <p:sp>
        <p:nvSpPr>
          <p:cNvPr id="16" name="Slide Number Placeholder 3">
            <a:extLst>
              <a:ext uri="{FF2B5EF4-FFF2-40B4-BE49-F238E27FC236}">
                <a16:creationId xmlns:a16="http://schemas.microsoft.com/office/drawing/2014/main" id="{3DBFA853-3881-43B1-9040-1317D8BE10DF}"/>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sp>
        <p:nvSpPr>
          <p:cNvPr id="12" name="Title Placeholder 1">
            <a:extLst>
              <a:ext uri="{FF2B5EF4-FFF2-40B4-BE49-F238E27FC236}">
                <a16:creationId xmlns:a16="http://schemas.microsoft.com/office/drawing/2014/main" id="{69A2DCB3-42C9-4824-8081-EA310AF6EA60}"/>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17" name="Content Placeholder 12">
            <a:extLst>
              <a:ext uri="{FF2B5EF4-FFF2-40B4-BE49-F238E27FC236}">
                <a16:creationId xmlns:a16="http://schemas.microsoft.com/office/drawing/2014/main" id="{7D87CB12-A10E-429D-AA26-3AEF51CDC206}"/>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03</a:t>
            </a:r>
          </a:p>
        </p:txBody>
      </p:sp>
      <p:cxnSp>
        <p:nvCxnSpPr>
          <p:cNvPr id="19" name="Straight Connector 18">
            <a:extLst>
              <a:ext uri="{FF2B5EF4-FFF2-40B4-BE49-F238E27FC236}">
                <a16:creationId xmlns:a16="http://schemas.microsoft.com/office/drawing/2014/main" id="{CF36C43A-78B2-4A42-A09E-46E1A9A987B7}"/>
              </a:ext>
            </a:extLst>
          </p:cNvPr>
          <p:cNvCxnSpPr>
            <a:cxnSpLocks/>
          </p:cNvCxnSpPr>
          <p:nvPr/>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CE82E7A3-DED2-4B10-9588-C0654D157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pic>
        <p:nvPicPr>
          <p:cNvPr id="13" name="Graphic 10">
            <a:extLst>
              <a:ext uri="{FF2B5EF4-FFF2-40B4-BE49-F238E27FC236}">
                <a16:creationId xmlns:a16="http://schemas.microsoft.com/office/drawing/2014/main" id="{33B48344-7B1B-4B74-959D-59C79C619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9328"/>
            <a:ext cx="12192000" cy="546793"/>
          </a:xfrm>
          <a:prstGeom prst="rect">
            <a:avLst/>
          </a:prstGeom>
        </p:spPr>
      </p:pic>
      <p:sp>
        <p:nvSpPr>
          <p:cNvPr id="11" name="Text Placeholder 2">
            <a:extLst>
              <a:ext uri="{FF2B5EF4-FFF2-40B4-BE49-F238E27FC236}">
                <a16:creationId xmlns:a16="http://schemas.microsoft.com/office/drawing/2014/main" id="{BEB41213-8B29-4C16-93D9-E6CD5C9DF69A}"/>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a:t>Click to edit Master text styles</a:t>
            </a:r>
          </a:p>
        </p:txBody>
      </p:sp>
    </p:spTree>
    <p:extLst>
      <p:ext uri="{BB962C8B-B14F-4D97-AF65-F5344CB8AC3E}">
        <p14:creationId xmlns:p14="http://schemas.microsoft.com/office/powerpoint/2010/main" val="1474242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ransition_Green_ w dots">
    <p:bg>
      <p:bgPr>
        <a:solidFill>
          <a:schemeClr val="accent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04</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518A5C57-DB98-4C63-8400-24800E8CE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2" name="Date Placeholder 2">
            <a:extLst>
              <a:ext uri="{FF2B5EF4-FFF2-40B4-BE49-F238E27FC236}">
                <a16:creationId xmlns:a16="http://schemas.microsoft.com/office/drawing/2014/main" id="{92A5B789-9167-4BC4-A150-090694F21E3F}"/>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13" name="Footer Placeholder 4">
            <a:extLst>
              <a:ext uri="{FF2B5EF4-FFF2-40B4-BE49-F238E27FC236}">
                <a16:creationId xmlns:a16="http://schemas.microsoft.com/office/drawing/2014/main" id="{D77A8A90-63A3-454D-B26E-70FFE23A05BC}"/>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a:p>
        </p:txBody>
      </p:sp>
      <p:sp>
        <p:nvSpPr>
          <p:cNvPr id="14" name="Slide Number Placeholder 3">
            <a:extLst>
              <a:ext uri="{FF2B5EF4-FFF2-40B4-BE49-F238E27FC236}">
                <a16:creationId xmlns:a16="http://schemas.microsoft.com/office/drawing/2014/main" id="{B5E1B4FB-A292-48CD-9831-FA8D91B84C83}"/>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pic>
        <p:nvPicPr>
          <p:cNvPr id="15" name="Graphic 14">
            <a:extLst>
              <a:ext uri="{FF2B5EF4-FFF2-40B4-BE49-F238E27FC236}">
                <a16:creationId xmlns:a16="http://schemas.microsoft.com/office/drawing/2014/main" id="{40BB02F1-92F1-4F6E-83DD-3A04E7369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43978"/>
            <a:ext cx="12191999" cy="403230"/>
          </a:xfrm>
          <a:prstGeom prst="rect">
            <a:avLst/>
          </a:prstGeom>
        </p:spPr>
      </p:pic>
      <p:sp>
        <p:nvSpPr>
          <p:cNvPr id="16" name="Text Placeholder 2">
            <a:extLst>
              <a:ext uri="{FF2B5EF4-FFF2-40B4-BE49-F238E27FC236}">
                <a16:creationId xmlns:a16="http://schemas.microsoft.com/office/drawing/2014/main" id="{E2439A8F-78CB-4100-AE30-922042403C2A}"/>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a:t>Click to edit Master text styles</a:t>
            </a:r>
          </a:p>
        </p:txBody>
      </p:sp>
    </p:spTree>
    <p:extLst>
      <p:ext uri="{BB962C8B-B14F-4D97-AF65-F5344CB8AC3E}">
        <p14:creationId xmlns:p14="http://schemas.microsoft.com/office/powerpoint/2010/main" val="2477287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ransition_Green_w topo">
    <p:bg>
      <p:bgPr>
        <a:solidFill>
          <a:schemeClr val="accent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04</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518A5C57-DB98-4C63-8400-24800E8CE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2" name="Date Placeholder 2">
            <a:extLst>
              <a:ext uri="{FF2B5EF4-FFF2-40B4-BE49-F238E27FC236}">
                <a16:creationId xmlns:a16="http://schemas.microsoft.com/office/drawing/2014/main" id="{92A5B789-9167-4BC4-A150-090694F21E3F}"/>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13" name="Footer Placeholder 4">
            <a:extLst>
              <a:ext uri="{FF2B5EF4-FFF2-40B4-BE49-F238E27FC236}">
                <a16:creationId xmlns:a16="http://schemas.microsoft.com/office/drawing/2014/main" id="{D77A8A90-63A3-454D-B26E-70FFE23A05BC}"/>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a:p>
        </p:txBody>
      </p:sp>
      <p:sp>
        <p:nvSpPr>
          <p:cNvPr id="14" name="Slide Number Placeholder 3">
            <a:extLst>
              <a:ext uri="{FF2B5EF4-FFF2-40B4-BE49-F238E27FC236}">
                <a16:creationId xmlns:a16="http://schemas.microsoft.com/office/drawing/2014/main" id="{B5E1B4FB-A292-48CD-9831-FA8D91B84C83}"/>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pic>
        <p:nvPicPr>
          <p:cNvPr id="15" name="Graphic 10">
            <a:extLst>
              <a:ext uri="{FF2B5EF4-FFF2-40B4-BE49-F238E27FC236}">
                <a16:creationId xmlns:a16="http://schemas.microsoft.com/office/drawing/2014/main" id="{E62E0AE5-6182-42FA-8A45-A74D410E1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9328"/>
            <a:ext cx="12192000" cy="546793"/>
          </a:xfrm>
          <a:prstGeom prst="rect">
            <a:avLst/>
          </a:prstGeom>
        </p:spPr>
      </p:pic>
      <p:sp>
        <p:nvSpPr>
          <p:cNvPr id="16" name="Text Placeholder 2">
            <a:extLst>
              <a:ext uri="{FF2B5EF4-FFF2-40B4-BE49-F238E27FC236}">
                <a16:creationId xmlns:a16="http://schemas.microsoft.com/office/drawing/2014/main" id="{E193F865-25CE-4569-9A43-9BF898DD5B94}"/>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a:t>Click to edit Master text styles</a:t>
            </a:r>
          </a:p>
        </p:txBody>
      </p:sp>
    </p:spTree>
    <p:extLst>
      <p:ext uri="{BB962C8B-B14F-4D97-AF65-F5344CB8AC3E}">
        <p14:creationId xmlns:p14="http://schemas.microsoft.com/office/powerpoint/2010/main" val="3830371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Transition_Green_ w dots">
    <p:bg>
      <p:bgPr>
        <a:solidFill>
          <a:srgbClr val="FFC000"/>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05</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518A5C57-DB98-4C63-8400-24800E8CE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2" name="Date Placeholder 2">
            <a:extLst>
              <a:ext uri="{FF2B5EF4-FFF2-40B4-BE49-F238E27FC236}">
                <a16:creationId xmlns:a16="http://schemas.microsoft.com/office/drawing/2014/main" id="{92A5B789-9167-4BC4-A150-090694F21E3F}"/>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13" name="Footer Placeholder 4">
            <a:extLst>
              <a:ext uri="{FF2B5EF4-FFF2-40B4-BE49-F238E27FC236}">
                <a16:creationId xmlns:a16="http://schemas.microsoft.com/office/drawing/2014/main" id="{D77A8A90-63A3-454D-B26E-70FFE23A05BC}"/>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a:p>
        </p:txBody>
      </p:sp>
      <p:sp>
        <p:nvSpPr>
          <p:cNvPr id="14" name="Slide Number Placeholder 3">
            <a:extLst>
              <a:ext uri="{FF2B5EF4-FFF2-40B4-BE49-F238E27FC236}">
                <a16:creationId xmlns:a16="http://schemas.microsoft.com/office/drawing/2014/main" id="{B5E1B4FB-A292-48CD-9831-FA8D91B84C83}"/>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pic>
        <p:nvPicPr>
          <p:cNvPr id="15" name="Graphic 14">
            <a:extLst>
              <a:ext uri="{FF2B5EF4-FFF2-40B4-BE49-F238E27FC236}">
                <a16:creationId xmlns:a16="http://schemas.microsoft.com/office/drawing/2014/main" id="{40BB02F1-92F1-4F6E-83DD-3A04E7369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43978"/>
            <a:ext cx="12191999" cy="403230"/>
          </a:xfrm>
          <a:prstGeom prst="rect">
            <a:avLst/>
          </a:prstGeom>
        </p:spPr>
      </p:pic>
      <p:sp>
        <p:nvSpPr>
          <p:cNvPr id="16" name="Text Placeholder 2">
            <a:extLst>
              <a:ext uri="{FF2B5EF4-FFF2-40B4-BE49-F238E27FC236}">
                <a16:creationId xmlns:a16="http://schemas.microsoft.com/office/drawing/2014/main" id="{E2439A8F-78CB-4100-AE30-922042403C2A}"/>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a:t>Click to edit Master text styles</a:t>
            </a:r>
          </a:p>
        </p:txBody>
      </p:sp>
    </p:spTree>
    <p:extLst>
      <p:ext uri="{BB962C8B-B14F-4D97-AF65-F5344CB8AC3E}">
        <p14:creationId xmlns:p14="http://schemas.microsoft.com/office/powerpoint/2010/main" val="6014053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_v2">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071120-5948-4776-9306-4173949B75B7}"/>
              </a:ext>
            </a:extLst>
          </p:cNvPr>
          <p:cNvSpPr>
            <a:spLocks noGrp="1"/>
          </p:cNvSpPr>
          <p:nvPr>
            <p:ph type="sldNum" sz="quarter" idx="11"/>
          </p:nvPr>
        </p:nvSpPr>
        <p:spPr>
          <a:xfrm>
            <a:off x="10981148" y="6387834"/>
            <a:ext cx="614651" cy="372449"/>
          </a:xfrm>
          <a:prstGeom prst="rect">
            <a:avLst/>
          </a:prstGeom>
        </p:spPr>
        <p:txBody>
          <a:bodyPr/>
          <a:lstStyle/>
          <a:p>
            <a:fld id="{CF887B14-4AC6-4549-BF97-15CADA0BA278}" type="slidenum">
              <a:rPr lang="en-US" smtClean="0"/>
              <a:t>‹#›</a:t>
            </a:fld>
            <a:endParaRPr lang="en-US"/>
          </a:p>
        </p:txBody>
      </p:sp>
      <p:sp>
        <p:nvSpPr>
          <p:cNvPr id="12" name="Title Placeholder 1">
            <a:extLst>
              <a:ext uri="{FF2B5EF4-FFF2-40B4-BE49-F238E27FC236}">
                <a16:creationId xmlns:a16="http://schemas.microsoft.com/office/drawing/2014/main" id="{16DF0A4B-30E2-46BE-8CF1-8EF38BD2F583}"/>
              </a:ext>
            </a:extLst>
          </p:cNvPr>
          <p:cNvSpPr>
            <a:spLocks noGrp="1"/>
          </p:cNvSpPr>
          <p:nvPr>
            <p:ph type="title"/>
          </p:nvPr>
        </p:nvSpPr>
        <p:spPr>
          <a:xfrm>
            <a:off x="4475267" y="853065"/>
            <a:ext cx="7289104" cy="1621190"/>
          </a:xfrm>
          <a:prstGeom prst="rect">
            <a:avLst/>
          </a:prstGeom>
        </p:spPr>
        <p:txBody>
          <a:bodyPr vert="horz" lIns="0" tIns="45720" rIns="91440" bIns="45720" rtlCol="0" anchor="b" anchorCtr="0">
            <a:normAutofit/>
          </a:body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2266D632-F22A-47A5-AFE7-9D150A4A55A8}"/>
              </a:ext>
            </a:extLst>
          </p:cNvPr>
          <p:cNvCxnSpPr>
            <a:cxnSpLocks/>
          </p:cNvCxnSpPr>
          <p:nvPr/>
        </p:nvCxnSpPr>
        <p:spPr>
          <a:xfrm>
            <a:off x="4469393" y="2638893"/>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D85E7D76-6224-4445-9AAE-5BECB8D4EA10}"/>
              </a:ext>
            </a:extLst>
          </p:cNvPr>
          <p:cNvSpPr/>
          <p:nvPr/>
        </p:nvSpPr>
        <p:spPr>
          <a:xfrm>
            <a:off x="0" y="0"/>
            <a:ext cx="40599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FE9B0B0-B690-44C8-B8BA-A90B2543A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222" y="1294921"/>
            <a:ext cx="2083492" cy="737478"/>
          </a:xfrm>
          <a:prstGeom prst="rect">
            <a:avLst/>
          </a:prstGeom>
        </p:spPr>
      </p:pic>
      <p:sp>
        <p:nvSpPr>
          <p:cNvPr id="17" name="Text Placeholder 2">
            <a:extLst>
              <a:ext uri="{FF2B5EF4-FFF2-40B4-BE49-F238E27FC236}">
                <a16:creationId xmlns:a16="http://schemas.microsoft.com/office/drawing/2014/main" id="{155AA60B-3EF3-4938-9C22-72D1D98280CE}"/>
              </a:ext>
            </a:extLst>
          </p:cNvPr>
          <p:cNvSpPr>
            <a:spLocks noGrp="1"/>
          </p:cNvSpPr>
          <p:nvPr>
            <p:ph type="body" idx="1"/>
          </p:nvPr>
        </p:nvSpPr>
        <p:spPr>
          <a:xfrm>
            <a:off x="4469392" y="2901695"/>
            <a:ext cx="7119901" cy="2320533"/>
          </a:xfrm>
          <a:prstGeom prst="rect">
            <a:avLst/>
          </a:prstGeom>
        </p:spPr>
        <p:txBody>
          <a:bodyPr lIns="0"/>
          <a:lstStyle>
            <a:lvl1pPr marL="0" indent="0">
              <a:buFont typeface="Wingdings" panose="05000000000000000000" pitchFamily="2" charset="2"/>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362909F1-437B-4A0E-A50E-1C30DD460F9D}"/>
              </a:ext>
            </a:extLst>
          </p:cNvPr>
          <p:cNvSpPr>
            <a:spLocks noGrp="1"/>
          </p:cNvSpPr>
          <p:nvPr>
            <p:ph type="dt" sz="half" idx="2"/>
          </p:nvPr>
        </p:nvSpPr>
        <p:spPr>
          <a:xfrm>
            <a:off x="4469392" y="6395158"/>
            <a:ext cx="858844" cy="365125"/>
          </a:xfrm>
          <a:prstGeom prst="rect">
            <a:avLst/>
          </a:prstGeom>
        </p:spPr>
        <p:txBody>
          <a:bodyPr vert="horz" lIns="91440" tIns="45720" rIns="91440" bIns="45720" rtlCol="0" anchor="b"/>
          <a:lstStyle>
            <a:lvl1pPr algn="l">
              <a:defRPr sz="1000">
                <a:solidFill>
                  <a:schemeClr val="tx2"/>
                </a:solidFill>
              </a:defRPr>
            </a:lvl1pPr>
          </a:lstStyle>
          <a:p>
            <a:fld id="{1A75B898-7E91-414A-A435-BAEDAC138797}" type="datetimeFigureOut">
              <a:rPr lang="en-US" smtClean="0"/>
              <a:t>7/31/2024</a:t>
            </a:fld>
            <a:endParaRPr lang="en-US"/>
          </a:p>
        </p:txBody>
      </p:sp>
      <p:sp>
        <p:nvSpPr>
          <p:cNvPr id="11" name="Slide Number Placeholder 5">
            <a:extLst>
              <a:ext uri="{FF2B5EF4-FFF2-40B4-BE49-F238E27FC236}">
                <a16:creationId xmlns:a16="http://schemas.microsoft.com/office/drawing/2014/main" id="{FDFA190D-1C11-44AB-9CB6-FDB64DD3177D}"/>
              </a:ext>
            </a:extLst>
          </p:cNvPr>
          <p:cNvSpPr txBox="1">
            <a:spLocks/>
          </p:cNvSpPr>
          <p:nvPr/>
        </p:nvSpPr>
        <p:spPr>
          <a:xfrm>
            <a:off x="10981148" y="6387834"/>
            <a:ext cx="614651" cy="372449"/>
          </a:xfrm>
          <a:prstGeom prst="rect">
            <a:avLst/>
          </a:prstGeom>
        </p:spPr>
        <p:txBody>
          <a:bodyPr vert="horz" lIns="91440" tIns="45720" rIns="0" bIns="45720" rtlCol="0" anchor="b"/>
          <a:lstStyle>
            <a:defPPr>
              <a:defRPr lang="en-US"/>
            </a:defPPr>
            <a:lvl1pPr marL="0" algn="r" defTabSz="914400" rtl="0" eaLnBrk="1" latinLnBrk="0" hangingPunct="1">
              <a:defRPr sz="105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E95EEC-9C03-4FB2-AF15-ECAA574C78B0}" type="slidenum">
              <a:rPr lang="en-US" smtClean="0"/>
              <a:pPr/>
              <a:t>‹#›</a:t>
            </a:fld>
            <a:endParaRPr lang="en-US" dirty="0"/>
          </a:p>
        </p:txBody>
      </p:sp>
      <p:sp>
        <p:nvSpPr>
          <p:cNvPr id="16" name="Footer Placeholder 4">
            <a:extLst>
              <a:ext uri="{FF2B5EF4-FFF2-40B4-BE49-F238E27FC236}">
                <a16:creationId xmlns:a16="http://schemas.microsoft.com/office/drawing/2014/main" id="{180012F1-3A98-4182-BFBF-2459D69322E5}"/>
              </a:ext>
            </a:extLst>
          </p:cNvPr>
          <p:cNvSpPr>
            <a:spLocks noGrp="1"/>
          </p:cNvSpPr>
          <p:nvPr>
            <p:ph type="ftr" sz="quarter" idx="3"/>
          </p:nvPr>
        </p:nvSpPr>
        <p:spPr>
          <a:xfrm>
            <a:off x="5338896" y="6395159"/>
            <a:ext cx="5345670" cy="365125"/>
          </a:xfrm>
          <a:prstGeom prst="rect">
            <a:avLst/>
          </a:prstGeom>
        </p:spPr>
        <p:txBody>
          <a:bodyPr anchor="b"/>
          <a:lstStyle>
            <a:lvl1pPr>
              <a:defRPr sz="1000">
                <a:solidFill>
                  <a:schemeClr val="tx2"/>
                </a:solidFill>
              </a:defRPr>
            </a:lvl1pPr>
          </a:lstStyle>
          <a:p>
            <a:endParaRPr lang="en-US"/>
          </a:p>
        </p:txBody>
      </p:sp>
    </p:spTree>
    <p:extLst>
      <p:ext uri="{BB962C8B-B14F-4D97-AF65-F5344CB8AC3E}">
        <p14:creationId xmlns:p14="http://schemas.microsoft.com/office/powerpoint/2010/main" val="343569151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Transition_Green_w topo">
    <p:bg>
      <p:bgPr>
        <a:solidFill>
          <a:srgbClr val="FFC000"/>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05</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518A5C57-DB98-4C63-8400-24800E8CE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2" name="Date Placeholder 2">
            <a:extLst>
              <a:ext uri="{FF2B5EF4-FFF2-40B4-BE49-F238E27FC236}">
                <a16:creationId xmlns:a16="http://schemas.microsoft.com/office/drawing/2014/main" id="{92A5B789-9167-4BC4-A150-090694F21E3F}"/>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13" name="Footer Placeholder 4">
            <a:extLst>
              <a:ext uri="{FF2B5EF4-FFF2-40B4-BE49-F238E27FC236}">
                <a16:creationId xmlns:a16="http://schemas.microsoft.com/office/drawing/2014/main" id="{D77A8A90-63A3-454D-B26E-70FFE23A05BC}"/>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a:p>
        </p:txBody>
      </p:sp>
      <p:sp>
        <p:nvSpPr>
          <p:cNvPr id="14" name="Slide Number Placeholder 3">
            <a:extLst>
              <a:ext uri="{FF2B5EF4-FFF2-40B4-BE49-F238E27FC236}">
                <a16:creationId xmlns:a16="http://schemas.microsoft.com/office/drawing/2014/main" id="{B5E1B4FB-A292-48CD-9831-FA8D91B84C83}"/>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pic>
        <p:nvPicPr>
          <p:cNvPr id="15" name="Graphic 10">
            <a:extLst>
              <a:ext uri="{FF2B5EF4-FFF2-40B4-BE49-F238E27FC236}">
                <a16:creationId xmlns:a16="http://schemas.microsoft.com/office/drawing/2014/main" id="{E62E0AE5-6182-42FA-8A45-A74D410E1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9328"/>
            <a:ext cx="12192000" cy="546793"/>
          </a:xfrm>
          <a:prstGeom prst="rect">
            <a:avLst/>
          </a:prstGeom>
        </p:spPr>
      </p:pic>
      <p:sp>
        <p:nvSpPr>
          <p:cNvPr id="16" name="Text Placeholder 2">
            <a:extLst>
              <a:ext uri="{FF2B5EF4-FFF2-40B4-BE49-F238E27FC236}">
                <a16:creationId xmlns:a16="http://schemas.microsoft.com/office/drawing/2014/main" id="{E193F865-25CE-4569-9A43-9BF898DD5B94}"/>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a:t>Click to edit Master text styles</a:t>
            </a:r>
          </a:p>
        </p:txBody>
      </p:sp>
    </p:spTree>
    <p:extLst>
      <p:ext uri="{BB962C8B-B14F-4D97-AF65-F5344CB8AC3E}">
        <p14:creationId xmlns:p14="http://schemas.microsoft.com/office/powerpoint/2010/main" val="1351613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nclus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DA89CF-A1AD-4582-8644-CE456E477673}"/>
              </a:ext>
            </a:extLst>
          </p:cNvPr>
          <p:cNvSpPr>
            <a:spLocks noGrp="1"/>
          </p:cNvSpPr>
          <p:nvPr>
            <p:ph type="dt" sz="half" idx="10"/>
          </p:nvPr>
        </p:nvSpPr>
        <p:spPr>
          <a:xfrm>
            <a:off x="1732956" y="6390558"/>
            <a:ext cx="858844" cy="365125"/>
          </a:xfrm>
          <a:prstGeom prst="rect">
            <a:avLst/>
          </a:prstGeom>
        </p:spPr>
        <p:txBody>
          <a:bodyPr/>
          <a:lstStyle/>
          <a:p>
            <a:fld id="{1A75B898-7E91-414A-A435-BAEDAC138797}" type="datetimeFigureOut">
              <a:rPr lang="en-US" smtClean="0"/>
              <a:t>7/31/2024</a:t>
            </a:fld>
            <a:endParaRPr lang="en-US"/>
          </a:p>
        </p:txBody>
      </p:sp>
      <p:sp>
        <p:nvSpPr>
          <p:cNvPr id="6" name="Rectangle 5">
            <a:extLst>
              <a:ext uri="{FF2B5EF4-FFF2-40B4-BE49-F238E27FC236}">
                <a16:creationId xmlns:a16="http://schemas.microsoft.com/office/drawing/2014/main" id="{0846E96F-09E3-4C69-A357-7DFA2CE4F65F}"/>
              </a:ext>
            </a:extLst>
          </p:cNvPr>
          <p:cNvSpPr/>
          <p:nvPr/>
        </p:nvSpPr>
        <p:spPr>
          <a:xfrm>
            <a:off x="0" y="0"/>
            <a:ext cx="405993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E198C5A-D9F5-42CC-8CC1-DFF9B23C8D9B}"/>
              </a:ext>
            </a:extLst>
          </p:cNvPr>
          <p:cNvCxnSpPr>
            <a:cxnSpLocks/>
          </p:cNvCxnSpPr>
          <p:nvPr/>
        </p:nvCxnSpPr>
        <p:spPr>
          <a:xfrm>
            <a:off x="4911028" y="3898135"/>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8" name="Text Placeholder 3">
            <a:extLst>
              <a:ext uri="{FF2B5EF4-FFF2-40B4-BE49-F238E27FC236}">
                <a16:creationId xmlns:a16="http://schemas.microsoft.com/office/drawing/2014/main" id="{BDE39C08-848B-4C44-9F99-C2E6279A4CEC}"/>
              </a:ext>
            </a:extLst>
          </p:cNvPr>
          <p:cNvSpPr txBox="1">
            <a:spLocks/>
          </p:cNvSpPr>
          <p:nvPr/>
        </p:nvSpPr>
        <p:spPr>
          <a:xfrm>
            <a:off x="4879973" y="4218248"/>
            <a:ext cx="6440230" cy="488462"/>
          </a:xfrm>
          <a:prstGeom prst="rect">
            <a:avLst/>
          </a:prstGeom>
        </p:spPr>
        <p:txBody>
          <a:bodyPr lIns="0"/>
          <a:lstStyle>
            <a:lvl1pPr marL="0" indent="0" algn="l" defTabSz="914400" rtl="0" eaLnBrk="1" latinLnBrk="0" hangingPunct="1">
              <a:lnSpc>
                <a:spcPct val="110000"/>
              </a:lnSpc>
              <a:spcBef>
                <a:spcPts val="0"/>
              </a:spcBef>
              <a:spcAft>
                <a:spcPts val="1000"/>
              </a:spcAft>
              <a:buClr>
                <a:schemeClr val="tx1"/>
              </a:buClr>
              <a:buFontTx/>
              <a:buNone/>
              <a:defRPr sz="2800" kern="1200">
                <a:solidFill>
                  <a:schemeClr val="tx2"/>
                </a:solidFill>
                <a:latin typeface="+mn-lt"/>
                <a:ea typeface="+mn-ea"/>
                <a:cs typeface="+mn-cs"/>
              </a:defRPr>
            </a:lvl1pPr>
            <a:lvl2pPr marL="344488" indent="0" algn="l" defTabSz="914400" rtl="0" eaLnBrk="1" latinLnBrk="0" hangingPunct="1">
              <a:lnSpc>
                <a:spcPct val="110000"/>
              </a:lnSpc>
              <a:spcBef>
                <a:spcPts val="0"/>
              </a:spcBef>
              <a:spcAft>
                <a:spcPts val="1000"/>
              </a:spcAft>
              <a:buClr>
                <a:schemeClr val="accent1"/>
              </a:buClr>
              <a:buFont typeface="Wingdings" panose="05000000000000000000" pitchFamily="2" charset="2"/>
              <a:buNone/>
              <a:defRPr sz="2400" kern="1200">
                <a:solidFill>
                  <a:schemeClr val="tx2"/>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tx2"/>
                </a:solidFill>
              </a:rPr>
              <a:t>www.tooledesign.com</a:t>
            </a:r>
          </a:p>
        </p:txBody>
      </p:sp>
      <p:pic>
        <p:nvPicPr>
          <p:cNvPr id="9" name="Picture 8">
            <a:extLst>
              <a:ext uri="{FF2B5EF4-FFF2-40B4-BE49-F238E27FC236}">
                <a16:creationId xmlns:a16="http://schemas.microsoft.com/office/drawing/2014/main" id="{519E0BAC-9E16-4839-A8D0-9E34D3845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595" y="2691523"/>
            <a:ext cx="2083492" cy="737478"/>
          </a:xfrm>
          <a:prstGeom prst="rect">
            <a:avLst/>
          </a:prstGeom>
        </p:spPr>
      </p:pic>
      <p:sp>
        <p:nvSpPr>
          <p:cNvPr id="10" name="Title Placeholder 1">
            <a:extLst>
              <a:ext uri="{FF2B5EF4-FFF2-40B4-BE49-F238E27FC236}">
                <a16:creationId xmlns:a16="http://schemas.microsoft.com/office/drawing/2014/main" id="{68EECECC-AD2C-4F0D-A66B-BBA398522FA5}"/>
              </a:ext>
            </a:extLst>
          </p:cNvPr>
          <p:cNvSpPr txBox="1">
            <a:spLocks/>
          </p:cNvSpPr>
          <p:nvPr/>
        </p:nvSpPr>
        <p:spPr>
          <a:xfrm>
            <a:off x="4852578" y="2508071"/>
            <a:ext cx="6440230" cy="1204167"/>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r>
              <a:rPr lang="en-US" sz="8000" dirty="0">
                <a:solidFill>
                  <a:schemeClr val="tx2"/>
                </a:solidFill>
              </a:rPr>
              <a:t>Thank you</a:t>
            </a:r>
          </a:p>
        </p:txBody>
      </p:sp>
    </p:spTree>
    <p:extLst>
      <p:ext uri="{BB962C8B-B14F-4D97-AF65-F5344CB8AC3E}">
        <p14:creationId xmlns:p14="http://schemas.microsoft.com/office/powerpoint/2010/main" val="2504043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310205-AAB7-4E16-A122-32256DB72EDF}"/>
              </a:ext>
            </a:extLst>
          </p:cNvPr>
          <p:cNvSpPr>
            <a:spLocks noGrp="1"/>
          </p:cNvSpPr>
          <p:nvPr>
            <p:ph type="title"/>
          </p:nvPr>
        </p:nvSpPr>
        <p:spPr>
          <a:xfrm>
            <a:off x="612775" y="249517"/>
            <a:ext cx="10982850" cy="1150888"/>
          </a:xfrm>
          <a:prstGeom prst="rect">
            <a:avLst/>
          </a:prstGeom>
        </p:spPr>
        <p:txBody>
          <a:bodyPr/>
          <a:lstStyle>
            <a:lvl1pPr>
              <a:defRPr b="1"/>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8D7F40AE-BAEB-4B99-8737-AFBDA558A12F}"/>
              </a:ext>
            </a:extLst>
          </p:cNvPr>
          <p:cNvSpPr>
            <a:spLocks noGrp="1"/>
          </p:cNvSpPr>
          <p:nvPr>
            <p:ph type="body" sz="quarter" idx="13"/>
          </p:nvPr>
        </p:nvSpPr>
        <p:spPr>
          <a:xfrm>
            <a:off x="612775" y="1707080"/>
            <a:ext cx="10982325" cy="4078288"/>
          </a:xfrm>
          <a:prstGeom prst="rect">
            <a:avLst/>
          </a:prstGeom>
        </p:spPr>
        <p:txBody>
          <a:bodyPr/>
          <a:lstStyle>
            <a:lvl1pPr marL="457200" indent="-457200">
              <a:buClr>
                <a:schemeClr val="accent1"/>
              </a:buClr>
              <a:buFont typeface="Wingdings" panose="05000000000000000000" pitchFamily="2" charset="2"/>
              <a:buChar char="§"/>
              <a:defRPr/>
            </a:lvl1pPr>
            <a:lvl2pPr marL="690563" indent="-346075">
              <a:buFont typeface="Wingdings" panose="05000000000000000000" pitchFamily="2" charset="2"/>
              <a:buChar char="§"/>
              <a:defRPr sz="2600"/>
            </a:lvl2pPr>
            <a:lvl3pPr marL="1027113" indent="-336550">
              <a:buFont typeface="Wingdings" panose="05000000000000000000" pitchFamily="2" charset="2"/>
              <a:buChar char="§"/>
              <a:defRPr sz="2600"/>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C61EDB02-2A3D-492B-AAF3-3C172E6C6758}"/>
              </a:ext>
            </a:extLst>
          </p:cNvPr>
          <p:cNvSpPr>
            <a:spLocks noGrp="1"/>
          </p:cNvSpPr>
          <p:nvPr>
            <p:ph type="sldNum" sz="quarter" idx="16"/>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10" name="Straight Connector 9">
            <a:extLst>
              <a:ext uri="{FF2B5EF4-FFF2-40B4-BE49-F238E27FC236}">
                <a16:creationId xmlns:a16="http://schemas.microsoft.com/office/drawing/2014/main" id="{25D20607-1BFC-43AB-9580-65BD56BE7F55}"/>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1" name="Date Placeholder 3">
            <a:extLst>
              <a:ext uri="{FF2B5EF4-FFF2-40B4-BE49-F238E27FC236}">
                <a16:creationId xmlns:a16="http://schemas.microsoft.com/office/drawing/2014/main" id="{332B4D0A-7C20-4BAB-BB5B-EBE922E86CC3}"/>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2" name="Footer Placeholder 4">
            <a:extLst>
              <a:ext uri="{FF2B5EF4-FFF2-40B4-BE49-F238E27FC236}">
                <a16:creationId xmlns:a16="http://schemas.microsoft.com/office/drawing/2014/main" id="{6E8CB2FB-C313-4B60-B279-7771D2139361}"/>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1528167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A780A8-87C4-4616-BD3A-82B01B05D364}"/>
              </a:ext>
            </a:extLst>
          </p:cNvPr>
          <p:cNvSpPr>
            <a:spLocks noGrp="1"/>
          </p:cNvSpPr>
          <p:nvPr>
            <p:ph sz="half" idx="2"/>
          </p:nvPr>
        </p:nvSpPr>
        <p:spPr>
          <a:xfrm>
            <a:off x="6197600" y="1706523"/>
            <a:ext cx="5398199" cy="4009290"/>
          </a:xfrm>
          <a:prstGeom prst="rect">
            <a:avLst/>
          </a:prstGeom>
        </p:spPr>
        <p:txBody>
          <a:bodyPr lIns="0"/>
          <a:lstStyle>
            <a:lvl1pPr marL="457200" indent="-457200">
              <a:buClr>
                <a:schemeClr val="accent1"/>
              </a:buClr>
              <a:buFont typeface="Wingdings" panose="05000000000000000000" pitchFamily="2" charset="2"/>
              <a:buChar char="§"/>
              <a:defRPr/>
            </a:lvl1pPr>
            <a:lvl2pPr marL="690563" indent="-346075">
              <a:buClr>
                <a:schemeClr val="accent1"/>
              </a:buClr>
              <a:buFont typeface="Wingdings" panose="05000000000000000000" pitchFamily="2" charset="2"/>
              <a:buChar char="§"/>
              <a:defRPr/>
            </a:lvl2pPr>
            <a:lvl3pPr marL="1027113" indent="-336550">
              <a:buClr>
                <a:schemeClr val="accent1"/>
              </a:buClr>
              <a:buFont typeface="Wingdings" panose="05000000000000000000" pitchFamily="2" charset="2"/>
              <a:buChar char="§"/>
              <a:defRPr/>
            </a:lvl3pPr>
            <a:lvl4pPr marL="1657350" indent="-285750">
              <a:buClr>
                <a:schemeClr val="accent1"/>
              </a:buClr>
              <a:buFont typeface="Wingdings" panose="05000000000000000000" pitchFamily="2" charset="2"/>
              <a:buChar char="§"/>
              <a:defRPr/>
            </a:lvl4pPr>
            <a:lvl5pPr marL="2114550" indent="-28575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E9A99B8A-CE8E-4759-9039-E6A580E7D1BF}"/>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6CD167BD-3694-415F-8B25-EAF59F04B8C3}"/>
              </a:ext>
            </a:extLst>
          </p:cNvPr>
          <p:cNvSpPr>
            <a:spLocks noGrp="1"/>
          </p:cNvSpPr>
          <p:nvPr>
            <p:ph sz="half" idx="13"/>
          </p:nvPr>
        </p:nvSpPr>
        <p:spPr>
          <a:xfrm>
            <a:off x="612949" y="1706523"/>
            <a:ext cx="5239512" cy="4009290"/>
          </a:xfrm>
          <a:prstGeom prst="rect">
            <a:avLst/>
          </a:prstGeom>
        </p:spPr>
        <p:txBody>
          <a:bodyPr lIns="0"/>
          <a:lstStyle>
            <a:lvl1pPr marL="457200" indent="-457200">
              <a:buClr>
                <a:schemeClr val="accent1"/>
              </a:buClr>
              <a:buFont typeface="Wingdings" panose="05000000000000000000" pitchFamily="2" charset="2"/>
              <a:buChar char="§"/>
              <a:defRPr/>
            </a:lvl1pPr>
            <a:lvl2pPr marL="690563" indent="-346075">
              <a:buClr>
                <a:schemeClr val="accent1"/>
              </a:buClr>
              <a:buFont typeface="Wingdings" panose="05000000000000000000" pitchFamily="2" charset="2"/>
              <a:buChar char="§"/>
              <a:defRPr/>
            </a:lvl2pPr>
            <a:lvl3pPr marL="1027113" indent="-336550">
              <a:buClr>
                <a:schemeClr val="accent1"/>
              </a:buClr>
              <a:buFont typeface="Wingdings" panose="05000000000000000000" pitchFamily="2" charset="2"/>
              <a:buChar char="§"/>
              <a:defRPr/>
            </a:lvl3pPr>
            <a:lvl4pPr marL="1657350" indent="-285750">
              <a:buClr>
                <a:schemeClr val="accent1"/>
              </a:buClr>
              <a:buFont typeface="Wingdings" panose="05000000000000000000" pitchFamily="2" charset="2"/>
              <a:buChar char="§"/>
              <a:defRPr/>
            </a:lvl4pPr>
            <a:lvl5pPr marL="2114550" indent="-28575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595D6102-F38A-43BB-8C8D-BAEE487809C2}"/>
              </a:ext>
            </a:extLst>
          </p:cNvPr>
          <p:cNvSpPr>
            <a:spLocks noGrp="1"/>
          </p:cNvSpPr>
          <p:nvPr>
            <p:ph type="sldNum" sz="quarter" idx="16"/>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11" name="Straight Connector 10">
            <a:extLst>
              <a:ext uri="{FF2B5EF4-FFF2-40B4-BE49-F238E27FC236}">
                <a16:creationId xmlns:a16="http://schemas.microsoft.com/office/drawing/2014/main" id="{D0B249ED-F0D0-4BF3-9A98-84194911FC6B}"/>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2" name="Date Placeholder 3">
            <a:extLst>
              <a:ext uri="{FF2B5EF4-FFF2-40B4-BE49-F238E27FC236}">
                <a16:creationId xmlns:a16="http://schemas.microsoft.com/office/drawing/2014/main" id="{4F1A66CC-BD74-4D39-B32A-8C3DC7543D26}"/>
              </a:ext>
            </a:extLst>
          </p:cNvPr>
          <p:cNvSpPr>
            <a:spLocks noGrp="1"/>
          </p:cNvSpPr>
          <p:nvPr>
            <p:ph type="dt" sz="half" idx="17"/>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3" name="Footer Placeholder 4">
            <a:extLst>
              <a:ext uri="{FF2B5EF4-FFF2-40B4-BE49-F238E27FC236}">
                <a16:creationId xmlns:a16="http://schemas.microsoft.com/office/drawing/2014/main" id="{4293F905-F328-44A4-9EC1-283BD460ABF8}"/>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2086031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Coll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60918A-D27A-4039-B21F-90AAEBE3CC91}"/>
              </a:ext>
            </a:extLst>
          </p:cNvPr>
          <p:cNvSpPr>
            <a:spLocks noGrp="1"/>
          </p:cNvSpPr>
          <p:nvPr>
            <p:ph type="pic" sz="quarter" idx="13"/>
          </p:nvPr>
        </p:nvSpPr>
        <p:spPr>
          <a:xfrm>
            <a:off x="5796450" y="1706523"/>
            <a:ext cx="2838017" cy="1810536"/>
          </a:xfrm>
          <a:prstGeom prst="rect">
            <a:avLst/>
          </a:prstGeom>
        </p:spPr>
        <p:txBody>
          <a:bodyPr/>
          <a:lstStyle>
            <a:lvl1pPr marL="0" indent="0">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0EAD995D-5BFD-4E92-B376-04A2E7F6F431}"/>
              </a:ext>
            </a:extLst>
          </p:cNvPr>
          <p:cNvSpPr>
            <a:spLocks noGrp="1"/>
          </p:cNvSpPr>
          <p:nvPr>
            <p:ph type="pic" sz="quarter" idx="17"/>
          </p:nvPr>
        </p:nvSpPr>
        <p:spPr>
          <a:xfrm>
            <a:off x="8798835" y="1709141"/>
            <a:ext cx="2780217" cy="1808182"/>
          </a:xfrm>
          <a:prstGeom prst="rect">
            <a:avLst/>
          </a:prstGeom>
        </p:spPr>
        <p:txBody>
          <a:bodyPr/>
          <a:lstStyle>
            <a:lvl1pPr marL="0" indent="0">
              <a:buNone/>
              <a:defRPr/>
            </a:lvl1pPr>
          </a:lstStyle>
          <a:p>
            <a:r>
              <a:rPr lang="en-US"/>
              <a:t>Click icon to add picture</a:t>
            </a:r>
            <a:endParaRPr lang="en-US" dirty="0"/>
          </a:p>
        </p:txBody>
      </p:sp>
      <p:sp>
        <p:nvSpPr>
          <p:cNvPr id="17" name="Picture Placeholder 4">
            <a:extLst>
              <a:ext uri="{FF2B5EF4-FFF2-40B4-BE49-F238E27FC236}">
                <a16:creationId xmlns:a16="http://schemas.microsoft.com/office/drawing/2014/main" id="{397246C3-7FD2-4613-A865-AEF8FE915616}"/>
              </a:ext>
            </a:extLst>
          </p:cNvPr>
          <p:cNvSpPr>
            <a:spLocks noGrp="1"/>
          </p:cNvSpPr>
          <p:nvPr>
            <p:ph type="pic" sz="quarter" idx="18"/>
          </p:nvPr>
        </p:nvSpPr>
        <p:spPr>
          <a:xfrm>
            <a:off x="5796450" y="3655902"/>
            <a:ext cx="2855182" cy="2059912"/>
          </a:xfrm>
          <a:prstGeom prst="rect">
            <a:avLst/>
          </a:prstGeom>
        </p:spPr>
        <p:txBody>
          <a:bodyPr/>
          <a:lstStyle>
            <a:lvl1pPr marL="0" indent="0">
              <a:buNone/>
              <a:defRPr/>
            </a:lvl1pPr>
          </a:lstStyle>
          <a:p>
            <a:r>
              <a:rPr lang="en-US"/>
              <a:t>Click icon to add picture</a:t>
            </a:r>
            <a:endParaRPr lang="en-US" dirty="0"/>
          </a:p>
        </p:txBody>
      </p:sp>
      <p:sp>
        <p:nvSpPr>
          <p:cNvPr id="18" name="Picture Placeholder 4">
            <a:extLst>
              <a:ext uri="{FF2B5EF4-FFF2-40B4-BE49-F238E27FC236}">
                <a16:creationId xmlns:a16="http://schemas.microsoft.com/office/drawing/2014/main" id="{6335DF2C-36C8-47EF-AD7F-0998FB182DD5}"/>
              </a:ext>
            </a:extLst>
          </p:cNvPr>
          <p:cNvSpPr>
            <a:spLocks noGrp="1"/>
          </p:cNvSpPr>
          <p:nvPr>
            <p:ph type="pic" sz="quarter" idx="19"/>
          </p:nvPr>
        </p:nvSpPr>
        <p:spPr>
          <a:xfrm>
            <a:off x="8798835" y="3655902"/>
            <a:ext cx="2780217" cy="2059912"/>
          </a:xfrm>
          <a:prstGeom prst="rect">
            <a:avLst/>
          </a:prstGeom>
        </p:spPr>
        <p:txBody>
          <a:bodyPr/>
          <a:lstStyle>
            <a:lvl1pPr marL="0" indent="0">
              <a:buNone/>
              <a:defRPr/>
            </a:lvl1pPr>
          </a:lstStyle>
          <a:p>
            <a:r>
              <a:rPr lang="en-US"/>
              <a:t>Click icon to add picture</a:t>
            </a:r>
            <a:endParaRPr lang="en-US" dirty="0"/>
          </a:p>
        </p:txBody>
      </p:sp>
      <p:sp>
        <p:nvSpPr>
          <p:cNvPr id="8" name="Title 7">
            <a:extLst>
              <a:ext uri="{FF2B5EF4-FFF2-40B4-BE49-F238E27FC236}">
                <a16:creationId xmlns:a16="http://schemas.microsoft.com/office/drawing/2014/main" id="{450B8007-D301-4228-ABE3-F115EB1B0B48}"/>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0E337D15-D61E-4AD9-A1D0-184722F0D473}"/>
              </a:ext>
            </a:extLst>
          </p:cNvPr>
          <p:cNvSpPr>
            <a:spLocks noGrp="1"/>
          </p:cNvSpPr>
          <p:nvPr>
            <p:ph idx="1"/>
          </p:nvPr>
        </p:nvSpPr>
        <p:spPr>
          <a:xfrm>
            <a:off x="612948" y="1706523"/>
            <a:ext cx="5036297" cy="4009291"/>
          </a:xfrm>
          <a:prstGeom prst="rect">
            <a:avLst/>
          </a:prstGeom>
        </p:spPr>
        <p:txBody>
          <a:bodyPr vert="horz" lIns="0" tIns="45720" rIns="0" bIns="45720" rtlCol="0">
            <a:normAutofit/>
          </a:bodyPr>
          <a:lstStyle>
            <a:lvl1pPr marL="457200" indent="-457200">
              <a:buClr>
                <a:schemeClr val="accent1"/>
              </a:buClr>
              <a:buFont typeface="Wingdings" panose="05000000000000000000" pitchFamily="2" charset="2"/>
              <a:buChar char="§"/>
              <a:defRPr>
                <a:solidFill>
                  <a:schemeClr val="tx2"/>
                </a:solidFill>
              </a:defRPr>
            </a:lvl1pPr>
            <a:lvl2pPr marL="690563" indent="-346075">
              <a:buClr>
                <a:schemeClr val="accent1"/>
              </a:buClr>
              <a:buFont typeface="Wingdings" panose="05000000000000000000" pitchFamily="2" charset="2"/>
              <a:buChar char="§"/>
              <a:defRPr>
                <a:solidFill>
                  <a:schemeClr val="tx2"/>
                </a:solidFill>
              </a:defRPr>
            </a:lvl2pPr>
            <a:lvl3pPr marL="1027113" indent="-336550">
              <a:buClr>
                <a:schemeClr val="accent1"/>
              </a:buClr>
              <a:buFont typeface="Wingdings" panose="05000000000000000000" pitchFamily="2" charset="2"/>
              <a:buChar char="§"/>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0DF94728-8459-4DF7-B324-6E6E6B5B8A8F}"/>
              </a:ext>
            </a:extLst>
          </p:cNvPr>
          <p:cNvSpPr>
            <a:spLocks noGrp="1"/>
          </p:cNvSpPr>
          <p:nvPr>
            <p:ph type="sldNum" sz="quarter" idx="22"/>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12" name="Straight Connector 11">
            <a:extLst>
              <a:ext uri="{FF2B5EF4-FFF2-40B4-BE49-F238E27FC236}">
                <a16:creationId xmlns:a16="http://schemas.microsoft.com/office/drawing/2014/main" id="{81500748-A7D6-4C6C-937D-39F53A5F4A1B}"/>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3" name="Date Placeholder 3">
            <a:extLst>
              <a:ext uri="{FF2B5EF4-FFF2-40B4-BE49-F238E27FC236}">
                <a16:creationId xmlns:a16="http://schemas.microsoft.com/office/drawing/2014/main" id="{60A85FEC-4273-49C7-A80C-B890E87D3731}"/>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4" name="Footer Placeholder 4">
            <a:extLst>
              <a:ext uri="{FF2B5EF4-FFF2-40B4-BE49-F238E27FC236}">
                <a16:creationId xmlns:a16="http://schemas.microsoft.com/office/drawing/2014/main" id="{F74E02D9-BF39-4400-84A2-61597E4D07A3}"/>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1568843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tem Comparison">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FD7BC0DE-E513-464C-BA69-476063374FDB}"/>
              </a:ext>
            </a:extLst>
          </p:cNvPr>
          <p:cNvSpPr>
            <a:spLocks noGrp="1"/>
          </p:cNvSpPr>
          <p:nvPr>
            <p:ph idx="1"/>
          </p:nvPr>
        </p:nvSpPr>
        <p:spPr>
          <a:xfrm>
            <a:off x="607075" y="2443318"/>
            <a:ext cx="3473909" cy="3355227"/>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13" name="Text Placeholder 12">
            <a:extLst>
              <a:ext uri="{FF2B5EF4-FFF2-40B4-BE49-F238E27FC236}">
                <a16:creationId xmlns:a16="http://schemas.microsoft.com/office/drawing/2014/main" id="{7A345371-5DCC-4FE8-831C-B374BA0D2F1B}"/>
              </a:ext>
            </a:extLst>
          </p:cNvPr>
          <p:cNvSpPr>
            <a:spLocks noGrp="1"/>
          </p:cNvSpPr>
          <p:nvPr>
            <p:ph type="body" sz="quarter" idx="16"/>
          </p:nvPr>
        </p:nvSpPr>
        <p:spPr>
          <a:xfrm>
            <a:off x="612949" y="1803486"/>
            <a:ext cx="3473910" cy="450001"/>
          </a:xfrm>
          <a:prstGeom prst="rect">
            <a:avLst/>
          </a:prstGeom>
        </p:spPr>
        <p:txBody>
          <a:bodyPr lIns="0" anchor="b">
            <a:normAutofit/>
          </a:bodyPr>
          <a:lstStyle>
            <a:lvl1pPr marL="0" indent="0">
              <a:buNone/>
              <a:defRPr sz="2000" b="1"/>
            </a:lvl1pPr>
            <a:lvl2pPr marL="457200" indent="0">
              <a:buNone/>
              <a:defRPr/>
            </a:lvl2pPr>
          </a:lstStyle>
          <a:p>
            <a:pPr lvl="0"/>
            <a:r>
              <a:rPr lang="en-US"/>
              <a:t>Click to edit Master text styles</a:t>
            </a:r>
          </a:p>
        </p:txBody>
      </p:sp>
      <p:sp>
        <p:nvSpPr>
          <p:cNvPr id="6" name="Title 5">
            <a:extLst>
              <a:ext uri="{FF2B5EF4-FFF2-40B4-BE49-F238E27FC236}">
                <a16:creationId xmlns:a16="http://schemas.microsoft.com/office/drawing/2014/main" id="{774080E9-9235-48EE-928E-CE81E1B8665D}"/>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20" name="Text Placeholder 12">
            <a:extLst>
              <a:ext uri="{FF2B5EF4-FFF2-40B4-BE49-F238E27FC236}">
                <a16:creationId xmlns:a16="http://schemas.microsoft.com/office/drawing/2014/main" id="{74E2D13C-63E6-4BFC-A256-4CD02AD21618}"/>
              </a:ext>
            </a:extLst>
          </p:cNvPr>
          <p:cNvSpPr>
            <a:spLocks noGrp="1"/>
          </p:cNvSpPr>
          <p:nvPr>
            <p:ph type="body" sz="quarter" idx="23"/>
          </p:nvPr>
        </p:nvSpPr>
        <p:spPr>
          <a:xfrm>
            <a:off x="4282272" y="1803486"/>
            <a:ext cx="3473910" cy="450001"/>
          </a:xfrm>
          <a:prstGeom prst="rect">
            <a:avLst/>
          </a:prstGeom>
        </p:spPr>
        <p:txBody>
          <a:bodyPr lIns="0" anchor="b">
            <a:normAutofit/>
          </a:bodyPr>
          <a:lstStyle>
            <a:lvl1pPr marL="0" indent="0">
              <a:buNone/>
              <a:defRPr sz="2000" b="1"/>
            </a:lvl1pPr>
            <a:lvl2pPr marL="457200" indent="0">
              <a:buNone/>
              <a:defRPr/>
            </a:lvl2pPr>
          </a:lstStyle>
          <a:p>
            <a:pPr lvl="0"/>
            <a:r>
              <a:rPr lang="en-US"/>
              <a:t>Click to edit Master text styles</a:t>
            </a:r>
          </a:p>
        </p:txBody>
      </p:sp>
      <p:sp>
        <p:nvSpPr>
          <p:cNvPr id="23" name="Text Placeholder 12">
            <a:extLst>
              <a:ext uri="{FF2B5EF4-FFF2-40B4-BE49-F238E27FC236}">
                <a16:creationId xmlns:a16="http://schemas.microsoft.com/office/drawing/2014/main" id="{A0616BC6-0E70-46E1-B6E1-0FD8A6B2F553}"/>
              </a:ext>
            </a:extLst>
          </p:cNvPr>
          <p:cNvSpPr>
            <a:spLocks noGrp="1"/>
          </p:cNvSpPr>
          <p:nvPr>
            <p:ph type="body" sz="quarter" idx="25"/>
          </p:nvPr>
        </p:nvSpPr>
        <p:spPr>
          <a:xfrm>
            <a:off x="7951594" y="1803486"/>
            <a:ext cx="3473910" cy="450001"/>
          </a:xfrm>
          <a:prstGeom prst="rect">
            <a:avLst/>
          </a:prstGeom>
        </p:spPr>
        <p:txBody>
          <a:bodyPr lIns="0" anchor="b">
            <a:normAutofit/>
          </a:bodyPr>
          <a:lstStyle>
            <a:lvl1pPr marL="0" indent="0">
              <a:buNone/>
              <a:defRPr sz="2000" b="1"/>
            </a:lvl1pPr>
            <a:lvl2pPr marL="457200" indent="0">
              <a:buNone/>
              <a:defRPr/>
            </a:lvl2pPr>
          </a:lstStyle>
          <a:p>
            <a:pPr lvl="0"/>
            <a:r>
              <a:rPr lang="en-US"/>
              <a:t>Click to edit Master text styles</a:t>
            </a:r>
          </a:p>
        </p:txBody>
      </p:sp>
      <p:sp>
        <p:nvSpPr>
          <p:cNvPr id="9" name="Slide Number Placeholder 8">
            <a:extLst>
              <a:ext uri="{FF2B5EF4-FFF2-40B4-BE49-F238E27FC236}">
                <a16:creationId xmlns:a16="http://schemas.microsoft.com/office/drawing/2014/main" id="{B0D3F3F2-2E0A-476A-8236-80B50FE34AF7}"/>
              </a:ext>
            </a:extLst>
          </p:cNvPr>
          <p:cNvSpPr>
            <a:spLocks noGrp="1"/>
          </p:cNvSpPr>
          <p:nvPr>
            <p:ph type="sldNum" sz="quarter" idx="28"/>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12" name="Straight Connector 11">
            <a:extLst>
              <a:ext uri="{FF2B5EF4-FFF2-40B4-BE49-F238E27FC236}">
                <a16:creationId xmlns:a16="http://schemas.microsoft.com/office/drawing/2014/main" id="{31F45A28-4CB7-4FA6-B988-385C5A72E5CB}"/>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5" name="Text Placeholder 2">
            <a:extLst>
              <a:ext uri="{FF2B5EF4-FFF2-40B4-BE49-F238E27FC236}">
                <a16:creationId xmlns:a16="http://schemas.microsoft.com/office/drawing/2014/main" id="{511DBFD4-1F94-4CAA-9E05-60C4A0DCBF8B}"/>
              </a:ext>
            </a:extLst>
          </p:cNvPr>
          <p:cNvSpPr>
            <a:spLocks noGrp="1"/>
          </p:cNvSpPr>
          <p:nvPr>
            <p:ph idx="29"/>
          </p:nvPr>
        </p:nvSpPr>
        <p:spPr>
          <a:xfrm>
            <a:off x="4309926" y="2443318"/>
            <a:ext cx="3473908" cy="3355227"/>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16" name="Text Placeholder 2">
            <a:extLst>
              <a:ext uri="{FF2B5EF4-FFF2-40B4-BE49-F238E27FC236}">
                <a16:creationId xmlns:a16="http://schemas.microsoft.com/office/drawing/2014/main" id="{2A2064DA-5599-45FE-8DF7-C548CF95D86A}"/>
              </a:ext>
            </a:extLst>
          </p:cNvPr>
          <p:cNvSpPr>
            <a:spLocks noGrp="1"/>
          </p:cNvSpPr>
          <p:nvPr>
            <p:ph idx="30"/>
          </p:nvPr>
        </p:nvSpPr>
        <p:spPr>
          <a:xfrm>
            <a:off x="7951596" y="2443317"/>
            <a:ext cx="3473908" cy="3355227"/>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17" name="Date Placeholder 3">
            <a:extLst>
              <a:ext uri="{FF2B5EF4-FFF2-40B4-BE49-F238E27FC236}">
                <a16:creationId xmlns:a16="http://schemas.microsoft.com/office/drawing/2014/main" id="{E66C2C9A-C461-4959-873F-15427D6C9A69}"/>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8" name="Footer Placeholder 4">
            <a:extLst>
              <a:ext uri="{FF2B5EF4-FFF2-40B4-BE49-F238E27FC236}">
                <a16:creationId xmlns:a16="http://schemas.microsoft.com/office/drawing/2014/main" id="{DD3A6F53-EB9A-4547-A3D5-B578763CCA8C}"/>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3652276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Headshots">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5DB8CD3C-9ABA-4E2A-AF68-A3C4A96E8F7B}"/>
              </a:ext>
            </a:extLst>
          </p:cNvPr>
          <p:cNvSpPr>
            <a:spLocks noGrp="1"/>
          </p:cNvSpPr>
          <p:nvPr>
            <p:ph idx="1"/>
          </p:nvPr>
        </p:nvSpPr>
        <p:spPr>
          <a:xfrm>
            <a:off x="612948" y="1962788"/>
            <a:ext cx="2043328" cy="2527671"/>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13" name="Text Placeholder 12">
            <a:extLst>
              <a:ext uri="{FF2B5EF4-FFF2-40B4-BE49-F238E27FC236}">
                <a16:creationId xmlns:a16="http://schemas.microsoft.com/office/drawing/2014/main" id="{7A345371-5DCC-4FE8-831C-B374BA0D2F1B}"/>
              </a:ext>
            </a:extLst>
          </p:cNvPr>
          <p:cNvSpPr>
            <a:spLocks noGrp="1"/>
          </p:cNvSpPr>
          <p:nvPr>
            <p:ph type="body" sz="quarter" idx="16"/>
          </p:nvPr>
        </p:nvSpPr>
        <p:spPr>
          <a:xfrm>
            <a:off x="612949" y="4612969"/>
            <a:ext cx="2043328" cy="521457"/>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14" name="Text Placeholder 12">
            <a:extLst>
              <a:ext uri="{FF2B5EF4-FFF2-40B4-BE49-F238E27FC236}">
                <a16:creationId xmlns:a16="http://schemas.microsoft.com/office/drawing/2014/main" id="{471D46BD-BA5D-4011-AFE3-993048DCCFF9}"/>
              </a:ext>
            </a:extLst>
          </p:cNvPr>
          <p:cNvSpPr>
            <a:spLocks noGrp="1"/>
          </p:cNvSpPr>
          <p:nvPr>
            <p:ph type="body" sz="quarter" idx="17"/>
          </p:nvPr>
        </p:nvSpPr>
        <p:spPr>
          <a:xfrm>
            <a:off x="2819492" y="4616836"/>
            <a:ext cx="2026115" cy="517590"/>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ECC3EBB7-1881-49AA-BA8B-27693EC70CC0}"/>
              </a:ext>
            </a:extLst>
          </p:cNvPr>
          <p:cNvSpPr>
            <a:spLocks noGrp="1"/>
          </p:cNvSpPr>
          <p:nvPr>
            <p:ph type="body" sz="quarter" idx="18"/>
          </p:nvPr>
        </p:nvSpPr>
        <p:spPr>
          <a:xfrm>
            <a:off x="5018601" y="4623925"/>
            <a:ext cx="2026115" cy="510501"/>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28" name="Text Placeholder 12">
            <a:extLst>
              <a:ext uri="{FF2B5EF4-FFF2-40B4-BE49-F238E27FC236}">
                <a16:creationId xmlns:a16="http://schemas.microsoft.com/office/drawing/2014/main" id="{7CB5422F-2297-4530-A871-3E5045B821B1}"/>
              </a:ext>
            </a:extLst>
          </p:cNvPr>
          <p:cNvSpPr>
            <a:spLocks noGrp="1"/>
          </p:cNvSpPr>
          <p:nvPr>
            <p:ph type="body" sz="quarter" idx="26"/>
          </p:nvPr>
        </p:nvSpPr>
        <p:spPr>
          <a:xfrm>
            <a:off x="7185390" y="4630776"/>
            <a:ext cx="2041101" cy="503650"/>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29" name="Text Placeholder 12">
            <a:extLst>
              <a:ext uri="{FF2B5EF4-FFF2-40B4-BE49-F238E27FC236}">
                <a16:creationId xmlns:a16="http://schemas.microsoft.com/office/drawing/2014/main" id="{530F6BB8-D0BA-4950-82D5-F87B33E48328}"/>
              </a:ext>
            </a:extLst>
          </p:cNvPr>
          <p:cNvSpPr>
            <a:spLocks noGrp="1"/>
          </p:cNvSpPr>
          <p:nvPr>
            <p:ph type="body" sz="quarter" idx="27"/>
          </p:nvPr>
        </p:nvSpPr>
        <p:spPr>
          <a:xfrm>
            <a:off x="9384499" y="4632079"/>
            <a:ext cx="2041101" cy="502347"/>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30" name="Text Placeholder 12">
            <a:extLst>
              <a:ext uri="{FF2B5EF4-FFF2-40B4-BE49-F238E27FC236}">
                <a16:creationId xmlns:a16="http://schemas.microsoft.com/office/drawing/2014/main" id="{F15BB3F0-834A-4654-8DAB-9A6D9A332687}"/>
              </a:ext>
            </a:extLst>
          </p:cNvPr>
          <p:cNvSpPr>
            <a:spLocks noGrp="1"/>
          </p:cNvSpPr>
          <p:nvPr>
            <p:ph type="body" sz="quarter" idx="28"/>
          </p:nvPr>
        </p:nvSpPr>
        <p:spPr>
          <a:xfrm>
            <a:off x="612948" y="5307299"/>
            <a:ext cx="2033549" cy="365123"/>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1" name="Text Placeholder 12">
            <a:extLst>
              <a:ext uri="{FF2B5EF4-FFF2-40B4-BE49-F238E27FC236}">
                <a16:creationId xmlns:a16="http://schemas.microsoft.com/office/drawing/2014/main" id="{736B240F-5327-482E-B9A4-37E20252D80B}"/>
              </a:ext>
            </a:extLst>
          </p:cNvPr>
          <p:cNvSpPr>
            <a:spLocks noGrp="1"/>
          </p:cNvSpPr>
          <p:nvPr>
            <p:ph type="body" sz="quarter" idx="29"/>
          </p:nvPr>
        </p:nvSpPr>
        <p:spPr>
          <a:xfrm>
            <a:off x="2819492" y="5307299"/>
            <a:ext cx="2045384" cy="365123"/>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2" name="Text Placeholder 12">
            <a:extLst>
              <a:ext uri="{FF2B5EF4-FFF2-40B4-BE49-F238E27FC236}">
                <a16:creationId xmlns:a16="http://schemas.microsoft.com/office/drawing/2014/main" id="{2669688B-C9E2-466B-8D2E-55AD6ECC6E13}"/>
              </a:ext>
            </a:extLst>
          </p:cNvPr>
          <p:cNvSpPr>
            <a:spLocks noGrp="1"/>
          </p:cNvSpPr>
          <p:nvPr>
            <p:ph type="body" sz="quarter" idx="30"/>
          </p:nvPr>
        </p:nvSpPr>
        <p:spPr>
          <a:xfrm>
            <a:off x="5026767" y="5307299"/>
            <a:ext cx="2026116" cy="365124"/>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3" name="Text Placeholder 12">
            <a:extLst>
              <a:ext uri="{FF2B5EF4-FFF2-40B4-BE49-F238E27FC236}">
                <a16:creationId xmlns:a16="http://schemas.microsoft.com/office/drawing/2014/main" id="{F6FA3DE0-5D17-46B8-B679-ECF8F6187C1A}"/>
              </a:ext>
            </a:extLst>
          </p:cNvPr>
          <p:cNvSpPr>
            <a:spLocks noGrp="1"/>
          </p:cNvSpPr>
          <p:nvPr>
            <p:ph type="body" sz="quarter" idx="31"/>
          </p:nvPr>
        </p:nvSpPr>
        <p:spPr>
          <a:xfrm>
            <a:off x="7185390" y="5307299"/>
            <a:ext cx="2058435" cy="374398"/>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4" name="Text Placeholder 12">
            <a:extLst>
              <a:ext uri="{FF2B5EF4-FFF2-40B4-BE49-F238E27FC236}">
                <a16:creationId xmlns:a16="http://schemas.microsoft.com/office/drawing/2014/main" id="{7682F8E4-FF86-4788-82C3-11E947101F0F}"/>
              </a:ext>
            </a:extLst>
          </p:cNvPr>
          <p:cNvSpPr>
            <a:spLocks noGrp="1"/>
          </p:cNvSpPr>
          <p:nvPr>
            <p:ph type="body" sz="quarter" idx="32"/>
          </p:nvPr>
        </p:nvSpPr>
        <p:spPr>
          <a:xfrm>
            <a:off x="9384499" y="5307299"/>
            <a:ext cx="2041101" cy="365125"/>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 name="Title 2">
            <a:extLst>
              <a:ext uri="{FF2B5EF4-FFF2-40B4-BE49-F238E27FC236}">
                <a16:creationId xmlns:a16="http://schemas.microsoft.com/office/drawing/2014/main" id="{F452B78C-B461-4598-B482-CC30AB3AFCAE}"/>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27" name="Text Placeholder 2">
            <a:extLst>
              <a:ext uri="{FF2B5EF4-FFF2-40B4-BE49-F238E27FC236}">
                <a16:creationId xmlns:a16="http://schemas.microsoft.com/office/drawing/2014/main" id="{87B163F4-3819-4D62-B446-9F08A1F6D487}"/>
              </a:ext>
            </a:extLst>
          </p:cNvPr>
          <p:cNvSpPr>
            <a:spLocks noGrp="1"/>
          </p:cNvSpPr>
          <p:nvPr>
            <p:ph idx="33"/>
          </p:nvPr>
        </p:nvSpPr>
        <p:spPr>
          <a:xfrm>
            <a:off x="2800342" y="1962788"/>
            <a:ext cx="2043328" cy="2527671"/>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44" name="Text Placeholder 2">
            <a:extLst>
              <a:ext uri="{FF2B5EF4-FFF2-40B4-BE49-F238E27FC236}">
                <a16:creationId xmlns:a16="http://schemas.microsoft.com/office/drawing/2014/main" id="{7800F278-12E9-4207-A690-0F065755FE33}"/>
              </a:ext>
            </a:extLst>
          </p:cNvPr>
          <p:cNvSpPr>
            <a:spLocks noGrp="1"/>
          </p:cNvSpPr>
          <p:nvPr>
            <p:ph idx="34"/>
          </p:nvPr>
        </p:nvSpPr>
        <p:spPr>
          <a:xfrm>
            <a:off x="4999451" y="1962788"/>
            <a:ext cx="2043328" cy="2527671"/>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45" name="Text Placeholder 2">
            <a:extLst>
              <a:ext uri="{FF2B5EF4-FFF2-40B4-BE49-F238E27FC236}">
                <a16:creationId xmlns:a16="http://schemas.microsoft.com/office/drawing/2014/main" id="{D9C8D1DE-B66F-4DCB-B840-321B874C4306}"/>
              </a:ext>
            </a:extLst>
          </p:cNvPr>
          <p:cNvSpPr>
            <a:spLocks noGrp="1"/>
          </p:cNvSpPr>
          <p:nvPr>
            <p:ph idx="35"/>
          </p:nvPr>
        </p:nvSpPr>
        <p:spPr>
          <a:xfrm>
            <a:off x="7185390" y="1962788"/>
            <a:ext cx="2043328" cy="2527671"/>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46" name="Text Placeholder 2">
            <a:extLst>
              <a:ext uri="{FF2B5EF4-FFF2-40B4-BE49-F238E27FC236}">
                <a16:creationId xmlns:a16="http://schemas.microsoft.com/office/drawing/2014/main" id="{356C8CF5-8A40-430D-B85B-A90081FF16BD}"/>
              </a:ext>
            </a:extLst>
          </p:cNvPr>
          <p:cNvSpPr>
            <a:spLocks noGrp="1"/>
          </p:cNvSpPr>
          <p:nvPr>
            <p:ph idx="36"/>
          </p:nvPr>
        </p:nvSpPr>
        <p:spPr>
          <a:xfrm>
            <a:off x="9384499" y="1962788"/>
            <a:ext cx="2043328" cy="2527671"/>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id="{B8AF7CD5-EBFA-47EB-9DE4-1D013D7B382C}"/>
              </a:ext>
            </a:extLst>
          </p:cNvPr>
          <p:cNvSpPr>
            <a:spLocks noGrp="1"/>
          </p:cNvSpPr>
          <p:nvPr>
            <p:ph type="sldNum" sz="quarter" idx="39"/>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7" name="Straight Connector 6">
            <a:extLst>
              <a:ext uri="{FF2B5EF4-FFF2-40B4-BE49-F238E27FC236}">
                <a16:creationId xmlns:a16="http://schemas.microsoft.com/office/drawing/2014/main" id="{33AC49F6-00DE-4717-9F55-86A5FF7CAD6F}"/>
              </a:ext>
            </a:extLst>
          </p:cNvPr>
          <p:cNvCxnSpPr>
            <a:cxnSpLocks/>
          </p:cNvCxnSpPr>
          <p:nvPr userDrawn="1"/>
        </p:nvCxnSpPr>
        <p:spPr>
          <a:xfrm>
            <a:off x="612947" y="5216980"/>
            <a:ext cx="45709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226A6F-D051-4B0B-9E91-3A22E3C8ADA1}"/>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38" name="Date Placeholder 3">
            <a:extLst>
              <a:ext uri="{FF2B5EF4-FFF2-40B4-BE49-F238E27FC236}">
                <a16:creationId xmlns:a16="http://schemas.microsoft.com/office/drawing/2014/main" id="{79270B87-2F2B-433F-98B8-5C8200323363}"/>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39" name="Footer Placeholder 4">
            <a:extLst>
              <a:ext uri="{FF2B5EF4-FFF2-40B4-BE49-F238E27FC236}">
                <a16:creationId xmlns:a16="http://schemas.microsoft.com/office/drawing/2014/main" id="{5E887F0A-3FA0-4B50-A3E1-2BFF5CAC8EB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cxnSp>
        <p:nvCxnSpPr>
          <p:cNvPr id="40" name="Straight Connector 39">
            <a:extLst>
              <a:ext uri="{FF2B5EF4-FFF2-40B4-BE49-F238E27FC236}">
                <a16:creationId xmlns:a16="http://schemas.microsoft.com/office/drawing/2014/main" id="{DDE08125-DD85-450E-B018-9EDBB8F6F9BD}"/>
              </a:ext>
            </a:extLst>
          </p:cNvPr>
          <p:cNvCxnSpPr>
            <a:cxnSpLocks/>
          </p:cNvCxnSpPr>
          <p:nvPr userDrawn="1"/>
        </p:nvCxnSpPr>
        <p:spPr>
          <a:xfrm>
            <a:off x="2800342" y="5216980"/>
            <a:ext cx="45709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E0744B8-4394-4A74-B0AE-FE2E48F2740E}"/>
              </a:ext>
            </a:extLst>
          </p:cNvPr>
          <p:cNvCxnSpPr>
            <a:cxnSpLocks/>
          </p:cNvCxnSpPr>
          <p:nvPr userDrawn="1"/>
        </p:nvCxnSpPr>
        <p:spPr>
          <a:xfrm>
            <a:off x="4999451" y="5206964"/>
            <a:ext cx="45709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F939054-C59A-4748-84F8-9794D5C5B28E}"/>
              </a:ext>
            </a:extLst>
          </p:cNvPr>
          <p:cNvCxnSpPr>
            <a:cxnSpLocks/>
          </p:cNvCxnSpPr>
          <p:nvPr userDrawn="1"/>
        </p:nvCxnSpPr>
        <p:spPr>
          <a:xfrm>
            <a:off x="7185390" y="5206676"/>
            <a:ext cx="45709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DF5A82A-8D81-4CB8-BD80-2122A8711438}"/>
              </a:ext>
            </a:extLst>
          </p:cNvPr>
          <p:cNvCxnSpPr>
            <a:cxnSpLocks/>
          </p:cNvCxnSpPr>
          <p:nvPr userDrawn="1"/>
        </p:nvCxnSpPr>
        <p:spPr>
          <a:xfrm>
            <a:off x="9384499" y="5216980"/>
            <a:ext cx="45709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412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4B758C4-5A45-4932-923E-198C69EE8EFA}"/>
              </a:ext>
            </a:extLst>
          </p:cNvPr>
          <p:cNvSpPr>
            <a:spLocks noGrp="1"/>
          </p:cNvSpPr>
          <p:nvPr>
            <p:ph type="pic" sz="quarter" idx="13"/>
          </p:nvPr>
        </p:nvSpPr>
        <p:spPr>
          <a:xfrm>
            <a:off x="612948" y="1692553"/>
            <a:ext cx="3094894" cy="1685822"/>
          </a:xfrm>
          <a:prstGeom prst="rect">
            <a:avLst/>
          </a:prstGeom>
        </p:spPr>
        <p:txBody>
          <a:bodyPr/>
          <a:lstStyle>
            <a:lvl1pPr marL="0" indent="0">
              <a:buNone/>
              <a:defRPr/>
            </a:lvl1pPr>
          </a:lstStyle>
          <a:p>
            <a:r>
              <a:rPr lang="en-US"/>
              <a:t>Click icon to add picture</a:t>
            </a:r>
            <a:endParaRPr lang="en-US" dirty="0"/>
          </a:p>
        </p:txBody>
      </p:sp>
      <p:sp>
        <p:nvSpPr>
          <p:cNvPr id="10" name="Picture Placeholder 9">
            <a:extLst>
              <a:ext uri="{FF2B5EF4-FFF2-40B4-BE49-F238E27FC236}">
                <a16:creationId xmlns:a16="http://schemas.microsoft.com/office/drawing/2014/main" id="{52C29018-F143-4FF4-A2E0-DD655AC6B787}"/>
              </a:ext>
            </a:extLst>
          </p:cNvPr>
          <p:cNvSpPr>
            <a:spLocks noGrp="1"/>
          </p:cNvSpPr>
          <p:nvPr>
            <p:ph type="pic" sz="quarter" idx="14"/>
          </p:nvPr>
        </p:nvSpPr>
        <p:spPr>
          <a:xfrm>
            <a:off x="3858567" y="1692553"/>
            <a:ext cx="4511710" cy="3533617"/>
          </a:xfrm>
          <a:prstGeom prst="rect">
            <a:avLst/>
          </a:prstGeom>
        </p:spPr>
        <p:txBody>
          <a:bodyPr/>
          <a:lstStyle>
            <a:lvl1pPr marL="0" indent="0">
              <a:buNone/>
              <a:defRPr/>
            </a:lvl1pPr>
          </a:lstStyle>
          <a:p>
            <a:r>
              <a:rPr lang="en-US"/>
              <a:t>Click icon to add picture</a:t>
            </a:r>
            <a:endParaRPr lang="en-US" dirty="0"/>
          </a:p>
        </p:txBody>
      </p:sp>
      <p:sp>
        <p:nvSpPr>
          <p:cNvPr id="16" name="Picture Placeholder 7">
            <a:extLst>
              <a:ext uri="{FF2B5EF4-FFF2-40B4-BE49-F238E27FC236}">
                <a16:creationId xmlns:a16="http://schemas.microsoft.com/office/drawing/2014/main" id="{56B912B6-A899-4740-8DF9-8DA3538D8F32}"/>
              </a:ext>
            </a:extLst>
          </p:cNvPr>
          <p:cNvSpPr>
            <a:spLocks noGrp="1"/>
          </p:cNvSpPr>
          <p:nvPr>
            <p:ph type="pic" sz="quarter" idx="19"/>
          </p:nvPr>
        </p:nvSpPr>
        <p:spPr>
          <a:xfrm>
            <a:off x="612948" y="3521908"/>
            <a:ext cx="3094894" cy="1704264"/>
          </a:xfrm>
          <a:prstGeom prst="rect">
            <a:avLst/>
          </a:prstGeom>
        </p:spPr>
        <p:txBody>
          <a:bodyPr/>
          <a:lstStyle>
            <a:lvl1pPr marL="0" indent="0">
              <a:buNone/>
              <a:defRPr/>
            </a:lvl1pPr>
          </a:lstStyle>
          <a:p>
            <a:r>
              <a:rPr lang="en-US"/>
              <a:t>Click icon to add picture</a:t>
            </a:r>
            <a:endParaRPr lang="en-US" dirty="0"/>
          </a:p>
        </p:txBody>
      </p:sp>
      <p:sp>
        <p:nvSpPr>
          <p:cNvPr id="9" name="Content Placeholder 8">
            <a:extLst>
              <a:ext uri="{FF2B5EF4-FFF2-40B4-BE49-F238E27FC236}">
                <a16:creationId xmlns:a16="http://schemas.microsoft.com/office/drawing/2014/main" id="{FC8F189B-3D5C-46E5-8CA8-2B69F6379138}"/>
              </a:ext>
            </a:extLst>
          </p:cNvPr>
          <p:cNvSpPr>
            <a:spLocks noGrp="1"/>
          </p:cNvSpPr>
          <p:nvPr>
            <p:ph sz="quarter" idx="22"/>
          </p:nvPr>
        </p:nvSpPr>
        <p:spPr>
          <a:xfrm>
            <a:off x="612949" y="5356999"/>
            <a:ext cx="10982850" cy="365125"/>
          </a:xfrm>
          <a:prstGeom prst="rect">
            <a:avLst/>
          </a:prstGeom>
        </p:spPr>
        <p:txBody>
          <a:bodyPr lIns="0">
            <a:noAutofit/>
          </a:bodyPr>
          <a:lstStyle>
            <a:lvl1pPr marL="0" indent="0">
              <a:buNone/>
              <a:defRPr sz="2400"/>
            </a:lvl1pPr>
            <a:lvl2pPr marL="457200" indent="0">
              <a:buNone/>
              <a:defRPr/>
            </a:lvl2pPr>
          </a:lstStyle>
          <a:p>
            <a:pPr lvl="0"/>
            <a:r>
              <a:rPr lang="en-US"/>
              <a:t>Click to edit Master text styles</a:t>
            </a:r>
          </a:p>
        </p:txBody>
      </p:sp>
      <p:sp>
        <p:nvSpPr>
          <p:cNvPr id="12" name="Title 7">
            <a:extLst>
              <a:ext uri="{FF2B5EF4-FFF2-40B4-BE49-F238E27FC236}">
                <a16:creationId xmlns:a16="http://schemas.microsoft.com/office/drawing/2014/main" id="{FBBAF9EF-C444-4E4C-A58E-5D6B560A163F}"/>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C8F1AA7D-9DD4-4896-A7AE-F768B8D051FC}"/>
              </a:ext>
            </a:extLst>
          </p:cNvPr>
          <p:cNvSpPr>
            <a:spLocks noGrp="1"/>
          </p:cNvSpPr>
          <p:nvPr>
            <p:ph type="pic" sz="quarter" idx="31"/>
          </p:nvPr>
        </p:nvSpPr>
        <p:spPr>
          <a:xfrm>
            <a:off x="8521002" y="1692553"/>
            <a:ext cx="3079828" cy="1691558"/>
          </a:xfrm>
          <a:prstGeom prst="rect">
            <a:avLst/>
          </a:prstGeom>
        </p:spPr>
        <p:txBody>
          <a:bodyPr/>
          <a:lstStyle>
            <a:lvl1pPr marL="0" indent="0">
              <a:buNone/>
              <a:defRPr/>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B6E1DB95-13AE-4CD0-8DDA-6C9C2FAD4C12}"/>
              </a:ext>
            </a:extLst>
          </p:cNvPr>
          <p:cNvSpPr>
            <a:spLocks noGrp="1"/>
          </p:cNvSpPr>
          <p:nvPr>
            <p:ph type="pic" sz="quarter" idx="32"/>
          </p:nvPr>
        </p:nvSpPr>
        <p:spPr>
          <a:xfrm>
            <a:off x="8521002" y="3521908"/>
            <a:ext cx="3067820" cy="1691558"/>
          </a:xfrm>
          <a:prstGeom prst="rect">
            <a:avLst/>
          </a:prstGeom>
        </p:spPr>
        <p:txBody>
          <a:bodyPr/>
          <a:lstStyle>
            <a:lvl1pPr marL="0" indent="0">
              <a:buNone/>
              <a:defRPr/>
            </a:lvl1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15D5DD28-517F-4CB4-AB08-4906622ADA1D}"/>
              </a:ext>
            </a:extLst>
          </p:cNvPr>
          <p:cNvSpPr>
            <a:spLocks noGrp="1"/>
          </p:cNvSpPr>
          <p:nvPr>
            <p:ph type="sldNum" sz="quarter" idx="35"/>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15" name="Straight Connector 14">
            <a:extLst>
              <a:ext uri="{FF2B5EF4-FFF2-40B4-BE49-F238E27FC236}">
                <a16:creationId xmlns:a16="http://schemas.microsoft.com/office/drawing/2014/main" id="{D9B502A5-0523-4470-8848-6A121624071E}"/>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7" name="Date Placeholder 3">
            <a:extLst>
              <a:ext uri="{FF2B5EF4-FFF2-40B4-BE49-F238E27FC236}">
                <a16:creationId xmlns:a16="http://schemas.microsoft.com/office/drawing/2014/main" id="{2860016A-25D6-418E-ABCD-74257F58BBE8}"/>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8" name="Footer Placeholder 4">
            <a:extLst>
              <a:ext uri="{FF2B5EF4-FFF2-40B4-BE49-F238E27FC236}">
                <a16:creationId xmlns:a16="http://schemas.microsoft.com/office/drawing/2014/main" id="{60824B1E-43BC-4EDD-B6BE-9D98A1FFFDD0}"/>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1245045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4B758C4-5A45-4932-923E-198C69EE8EFA}"/>
              </a:ext>
            </a:extLst>
          </p:cNvPr>
          <p:cNvSpPr>
            <a:spLocks noGrp="1"/>
          </p:cNvSpPr>
          <p:nvPr>
            <p:ph type="pic" sz="quarter" idx="13"/>
          </p:nvPr>
        </p:nvSpPr>
        <p:spPr>
          <a:xfrm>
            <a:off x="612949" y="746235"/>
            <a:ext cx="3566160" cy="4479933"/>
          </a:xfrm>
          <a:prstGeom prst="rect">
            <a:avLst/>
          </a:prstGeom>
        </p:spPr>
        <p:txBody>
          <a:bodyPr/>
          <a:lstStyle>
            <a:lvl1pPr marL="0" indent="0">
              <a:buNone/>
              <a:defRPr/>
            </a:lvl1pPr>
          </a:lstStyle>
          <a:p>
            <a:r>
              <a:rPr lang="en-US"/>
              <a:t>Click icon to add picture</a:t>
            </a:r>
            <a:endParaRPr lang="en-US" dirty="0"/>
          </a:p>
        </p:txBody>
      </p:sp>
      <p:sp>
        <p:nvSpPr>
          <p:cNvPr id="10" name="Picture Placeholder 9">
            <a:extLst>
              <a:ext uri="{FF2B5EF4-FFF2-40B4-BE49-F238E27FC236}">
                <a16:creationId xmlns:a16="http://schemas.microsoft.com/office/drawing/2014/main" id="{52C29018-F143-4FF4-A2E0-DD655AC6B787}"/>
              </a:ext>
            </a:extLst>
          </p:cNvPr>
          <p:cNvSpPr>
            <a:spLocks noGrp="1"/>
          </p:cNvSpPr>
          <p:nvPr>
            <p:ph type="pic" sz="quarter" idx="14"/>
          </p:nvPr>
        </p:nvSpPr>
        <p:spPr>
          <a:xfrm>
            <a:off x="4322349" y="746234"/>
            <a:ext cx="3566160" cy="4479933"/>
          </a:xfrm>
          <a:prstGeom prst="rect">
            <a:avLst/>
          </a:prstGeom>
        </p:spPr>
        <p:txBody>
          <a:bodyPr/>
          <a:lstStyle>
            <a:lvl1pPr marL="0" indent="0">
              <a:buNone/>
              <a:defRPr/>
            </a:lvl1pPr>
          </a:lstStyle>
          <a:p>
            <a:r>
              <a:rPr lang="en-US"/>
              <a:t>Click icon to add picture</a:t>
            </a:r>
            <a:endParaRPr lang="en-US" dirty="0"/>
          </a:p>
        </p:txBody>
      </p:sp>
      <p:sp>
        <p:nvSpPr>
          <p:cNvPr id="9" name="Content Placeholder 8">
            <a:extLst>
              <a:ext uri="{FF2B5EF4-FFF2-40B4-BE49-F238E27FC236}">
                <a16:creationId xmlns:a16="http://schemas.microsoft.com/office/drawing/2014/main" id="{FC8F189B-3D5C-46E5-8CA8-2B69F6379138}"/>
              </a:ext>
            </a:extLst>
          </p:cNvPr>
          <p:cNvSpPr>
            <a:spLocks noGrp="1"/>
          </p:cNvSpPr>
          <p:nvPr>
            <p:ph sz="quarter" idx="22"/>
          </p:nvPr>
        </p:nvSpPr>
        <p:spPr>
          <a:xfrm>
            <a:off x="612949" y="5356999"/>
            <a:ext cx="10982850" cy="365125"/>
          </a:xfrm>
          <a:prstGeom prst="rect">
            <a:avLst/>
          </a:prstGeom>
        </p:spPr>
        <p:txBody>
          <a:bodyPr lIns="0">
            <a:noAutofit/>
          </a:bodyPr>
          <a:lstStyle>
            <a:lvl1pPr marL="0" indent="0">
              <a:buNone/>
              <a:defRPr sz="2400"/>
            </a:lvl1pPr>
            <a:lvl2pPr marL="457200" indent="0">
              <a:buNone/>
              <a:defRPr/>
            </a:lvl2pPr>
          </a:lstStyle>
          <a:p>
            <a:pPr lvl="0"/>
            <a:r>
              <a:rPr lang="en-US"/>
              <a:t>Click to edit Master text styles</a:t>
            </a:r>
          </a:p>
        </p:txBody>
      </p:sp>
      <p:sp>
        <p:nvSpPr>
          <p:cNvPr id="13" name="Picture Placeholder 7">
            <a:extLst>
              <a:ext uri="{FF2B5EF4-FFF2-40B4-BE49-F238E27FC236}">
                <a16:creationId xmlns:a16="http://schemas.microsoft.com/office/drawing/2014/main" id="{C8F1AA7D-9DD4-4896-A7AE-F768B8D051FC}"/>
              </a:ext>
            </a:extLst>
          </p:cNvPr>
          <p:cNvSpPr>
            <a:spLocks noGrp="1"/>
          </p:cNvSpPr>
          <p:nvPr>
            <p:ph type="pic" sz="quarter" idx="31"/>
          </p:nvPr>
        </p:nvSpPr>
        <p:spPr>
          <a:xfrm>
            <a:off x="8031749" y="746235"/>
            <a:ext cx="3566160" cy="4479932"/>
          </a:xfrm>
          <a:prstGeom prst="rect">
            <a:avLst/>
          </a:prstGeom>
        </p:spPr>
        <p:txBody>
          <a:bodyPr/>
          <a:lstStyle>
            <a:lvl1pPr marL="0" indent="0">
              <a:buNone/>
              <a:defRPr/>
            </a:lvl1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15D5DD28-517F-4CB4-AB08-4906622ADA1D}"/>
              </a:ext>
            </a:extLst>
          </p:cNvPr>
          <p:cNvSpPr>
            <a:spLocks noGrp="1"/>
          </p:cNvSpPr>
          <p:nvPr>
            <p:ph type="sldNum" sz="quarter" idx="35"/>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sp>
        <p:nvSpPr>
          <p:cNvPr id="11" name="Date Placeholder 3">
            <a:extLst>
              <a:ext uri="{FF2B5EF4-FFF2-40B4-BE49-F238E27FC236}">
                <a16:creationId xmlns:a16="http://schemas.microsoft.com/office/drawing/2014/main" id="{BE3D8868-0B7B-4387-B215-E85F58F78362}"/>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2" name="Footer Placeholder 4">
            <a:extLst>
              <a:ext uri="{FF2B5EF4-FFF2-40B4-BE49-F238E27FC236}">
                <a16:creationId xmlns:a16="http://schemas.microsoft.com/office/drawing/2014/main" id="{C3BA8020-7324-4607-ABED-0AA838602C36}"/>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665307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Bleed Partial_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6868-9FCA-4969-8D05-F3CD16909D5C}"/>
              </a:ext>
            </a:extLst>
          </p:cNvPr>
          <p:cNvSpPr>
            <a:spLocks noGrp="1"/>
          </p:cNvSpPr>
          <p:nvPr>
            <p:ph type="title"/>
          </p:nvPr>
        </p:nvSpPr>
        <p:spPr>
          <a:xfrm>
            <a:off x="612949" y="508864"/>
            <a:ext cx="6260124" cy="906732"/>
          </a:xfrm>
          <a:prstGeom prst="rect">
            <a:avLst/>
          </a:prstGeom>
        </p:spPr>
        <p:txBody>
          <a:bodyPr anchor="b" anchorCtr="0"/>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11115E6-1526-4237-BA17-09BF411A4FE3}"/>
              </a:ext>
            </a:extLst>
          </p:cNvPr>
          <p:cNvSpPr>
            <a:spLocks noGrp="1"/>
          </p:cNvSpPr>
          <p:nvPr>
            <p:ph type="pic" idx="1"/>
          </p:nvPr>
        </p:nvSpPr>
        <p:spPr>
          <a:xfrm>
            <a:off x="7212650" y="0"/>
            <a:ext cx="497935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Content Placeholder 3">
            <a:extLst>
              <a:ext uri="{FF2B5EF4-FFF2-40B4-BE49-F238E27FC236}">
                <a16:creationId xmlns:a16="http://schemas.microsoft.com/office/drawing/2014/main" id="{694CDE56-F821-4098-8008-7C8568968EF4}"/>
              </a:ext>
            </a:extLst>
          </p:cNvPr>
          <p:cNvSpPr>
            <a:spLocks noGrp="1"/>
          </p:cNvSpPr>
          <p:nvPr>
            <p:ph sz="half" idx="13"/>
          </p:nvPr>
        </p:nvSpPr>
        <p:spPr>
          <a:xfrm>
            <a:off x="596202" y="1706523"/>
            <a:ext cx="6276871" cy="4009290"/>
          </a:xfrm>
          <a:prstGeom prst="rect">
            <a:avLst/>
          </a:prstGeom>
        </p:spPr>
        <p:txBody>
          <a:bodyPr lIns="0"/>
          <a:lstStyle>
            <a:lvl1pPr marL="457200" indent="-457200">
              <a:buFont typeface="Wingdings" panose="05000000000000000000" pitchFamily="2" charset="2"/>
              <a:buChar char="§"/>
              <a:defRPr/>
            </a:lvl1pPr>
            <a:lvl2pPr marL="690563" indent="-346075">
              <a:buClr>
                <a:schemeClr val="accent1"/>
              </a:buClr>
              <a:buFont typeface="Wingdings" panose="05000000000000000000" pitchFamily="2" charset="2"/>
              <a:buChar char="§"/>
              <a:defRPr/>
            </a:lvl2pPr>
            <a:lvl3pPr marL="1027113" indent="-336550">
              <a:buClr>
                <a:schemeClr val="accent1"/>
              </a:buClr>
              <a:buFont typeface="Wingdings" panose="05000000000000000000" pitchFamily="2" charset="2"/>
              <a:buChar char="§"/>
              <a:defRPr/>
            </a:lvl3pPr>
            <a:lvl4pPr marL="1657350" indent="-285750">
              <a:buClr>
                <a:schemeClr val="accent1"/>
              </a:buClr>
              <a:buFont typeface="Wingdings" panose="05000000000000000000" pitchFamily="2" charset="2"/>
              <a:buChar char="§"/>
              <a:defRPr/>
            </a:lvl4pPr>
            <a:lvl5pPr marL="2114550" indent="-28575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cxnSp>
        <p:nvCxnSpPr>
          <p:cNvPr id="11" name="Straight Connector 10">
            <a:extLst>
              <a:ext uri="{FF2B5EF4-FFF2-40B4-BE49-F238E27FC236}">
                <a16:creationId xmlns:a16="http://schemas.microsoft.com/office/drawing/2014/main" id="{330268CF-E4FB-4BE7-8B44-DB2E0DBE807C}"/>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2" name="Date Placeholder 3">
            <a:extLst>
              <a:ext uri="{FF2B5EF4-FFF2-40B4-BE49-F238E27FC236}">
                <a16:creationId xmlns:a16="http://schemas.microsoft.com/office/drawing/2014/main" id="{4537AC37-D21E-4582-9997-DFBD2E1022DF}"/>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3" name="Footer Placeholder 4">
            <a:extLst>
              <a:ext uri="{FF2B5EF4-FFF2-40B4-BE49-F238E27FC236}">
                <a16:creationId xmlns:a16="http://schemas.microsoft.com/office/drawing/2014/main" id="{EB603F26-5FC7-48F3-A1BE-6B1ADEB804CF}"/>
              </a:ext>
            </a:extLst>
          </p:cNvPr>
          <p:cNvSpPr>
            <a:spLocks noGrp="1"/>
          </p:cNvSpPr>
          <p:nvPr>
            <p:ph type="ftr" sz="quarter" idx="3"/>
          </p:nvPr>
        </p:nvSpPr>
        <p:spPr>
          <a:xfrm>
            <a:off x="3309730" y="6387834"/>
            <a:ext cx="3563343"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2365037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ingle Headshot">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E42420-32F4-44F9-9C7F-D1D75E591BAB}"/>
              </a:ext>
            </a:extLst>
          </p:cNvPr>
          <p:cNvSpPr/>
          <p:nvPr/>
        </p:nvSpPr>
        <p:spPr>
          <a:xfrm>
            <a:off x="0" y="5236809"/>
            <a:ext cx="12192000" cy="1621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9BFEA142-620E-4581-AF81-DFFFBC34B6A6}"/>
              </a:ext>
            </a:extLst>
          </p:cNvPr>
          <p:cNvSpPr>
            <a:spLocks noGrp="1"/>
          </p:cNvSpPr>
          <p:nvPr>
            <p:ph type="title" hasCustomPrompt="1"/>
          </p:nvPr>
        </p:nvSpPr>
        <p:spPr>
          <a:xfrm>
            <a:off x="495891" y="1696345"/>
            <a:ext cx="6127456" cy="1621190"/>
          </a:xfrm>
          <a:prstGeom prst="rect">
            <a:avLst/>
          </a:prstGeom>
        </p:spPr>
        <p:txBody>
          <a:bodyPr vert="horz" lIns="0" tIns="45720" rIns="91440" bIns="45720" rtlCol="0" anchor="b" anchorCtr="0">
            <a:normAutofit/>
          </a:bodyPr>
          <a:lstStyle>
            <a:lvl1pPr>
              <a:defRPr sz="4400">
                <a:solidFill>
                  <a:schemeClr val="tx2"/>
                </a:solidFill>
              </a:defRPr>
            </a:lvl1pPr>
          </a:lstStyle>
          <a:p>
            <a:r>
              <a:rPr lang="en-US" dirty="0"/>
              <a:t>Click to edit </a:t>
            </a:r>
            <a:br>
              <a:rPr lang="en-US" dirty="0"/>
            </a:br>
            <a:r>
              <a:rPr lang="en-US" dirty="0"/>
              <a:t>Master title style</a:t>
            </a:r>
          </a:p>
        </p:txBody>
      </p:sp>
      <p:sp>
        <p:nvSpPr>
          <p:cNvPr id="8" name="Text Placeholder 2">
            <a:extLst>
              <a:ext uri="{FF2B5EF4-FFF2-40B4-BE49-F238E27FC236}">
                <a16:creationId xmlns:a16="http://schemas.microsoft.com/office/drawing/2014/main" id="{AF133A90-F09C-4674-A280-19C00FEA60CC}"/>
              </a:ext>
            </a:extLst>
          </p:cNvPr>
          <p:cNvSpPr>
            <a:spLocks noGrp="1"/>
          </p:cNvSpPr>
          <p:nvPr>
            <p:ph type="body" idx="1"/>
          </p:nvPr>
        </p:nvSpPr>
        <p:spPr>
          <a:xfrm>
            <a:off x="485647" y="3744976"/>
            <a:ext cx="6141395" cy="987902"/>
          </a:xfrm>
          <a:prstGeom prst="rect">
            <a:avLst/>
          </a:prstGeom>
        </p:spPr>
        <p:txBody>
          <a:bodyPr lIns="0"/>
          <a:lstStyle>
            <a:lvl1pPr marL="0" indent="0">
              <a:buFont typeface="Wingdings" panose="05000000000000000000" pitchFamily="2" charset="2"/>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BDD823D-8F12-42A5-8B4C-021499E9C2D8}"/>
              </a:ext>
            </a:extLst>
          </p:cNvPr>
          <p:cNvCxnSpPr>
            <a:cxnSpLocks/>
          </p:cNvCxnSpPr>
          <p:nvPr/>
        </p:nvCxnSpPr>
        <p:spPr>
          <a:xfrm>
            <a:off x="490018" y="3482173"/>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C5DF6086-E0BA-4617-9A6B-9E6C9A436E1A}"/>
              </a:ext>
            </a:extLst>
          </p:cNvPr>
          <p:cNvSpPr>
            <a:spLocks noGrp="1"/>
          </p:cNvSpPr>
          <p:nvPr>
            <p:ph type="pic" sz="quarter" idx="13"/>
          </p:nvPr>
        </p:nvSpPr>
        <p:spPr>
          <a:xfrm>
            <a:off x="7483109" y="746235"/>
            <a:ext cx="4114800" cy="5212080"/>
          </a:xfrm>
          <a:prstGeom prst="rect">
            <a:avLst/>
          </a:prstGeom>
          <a:ln>
            <a:solidFill>
              <a:schemeClr val="bg1"/>
            </a:solidFill>
          </a:ln>
        </p:spPr>
        <p:txBody>
          <a:bodyPr/>
          <a:lstStyle>
            <a:lvl1pPr marL="0" indent="0">
              <a:buFontTx/>
              <a:buNone/>
              <a:defRPr/>
            </a:lvl1pPr>
          </a:lstStyle>
          <a:p>
            <a:r>
              <a:rPr lang="en-US"/>
              <a:t>Click icon to add picture</a:t>
            </a:r>
            <a:endParaRPr lang="en-US" dirty="0"/>
          </a:p>
        </p:txBody>
      </p:sp>
      <p:pic>
        <p:nvPicPr>
          <p:cNvPr id="13" name="Picture 12">
            <a:extLst>
              <a:ext uri="{FF2B5EF4-FFF2-40B4-BE49-F238E27FC236}">
                <a16:creationId xmlns:a16="http://schemas.microsoft.com/office/drawing/2014/main" id="{C1F11738-82AD-4000-B22D-C589EC3CB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48" y="6177926"/>
            <a:ext cx="1387198" cy="491016"/>
          </a:xfrm>
          <a:prstGeom prst="rect">
            <a:avLst/>
          </a:prstGeom>
        </p:spPr>
      </p:pic>
      <p:sp>
        <p:nvSpPr>
          <p:cNvPr id="14" name="Date Placeholder 3">
            <a:extLst>
              <a:ext uri="{FF2B5EF4-FFF2-40B4-BE49-F238E27FC236}">
                <a16:creationId xmlns:a16="http://schemas.microsoft.com/office/drawing/2014/main" id="{55EC38F6-9848-4118-ADBA-DC6CF905B730}"/>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fld id="{1A75B898-7E91-414A-A435-BAEDAC138797}" type="datetimeFigureOut">
              <a:rPr lang="en-US" smtClean="0"/>
              <a:t>7/31/2024</a:t>
            </a:fld>
            <a:endParaRPr lang="en-US"/>
          </a:p>
        </p:txBody>
      </p:sp>
      <p:sp>
        <p:nvSpPr>
          <p:cNvPr id="15" name="Footer Placeholder 4">
            <a:extLst>
              <a:ext uri="{FF2B5EF4-FFF2-40B4-BE49-F238E27FC236}">
                <a16:creationId xmlns:a16="http://schemas.microsoft.com/office/drawing/2014/main" id="{3D7D8E72-C0DA-4B36-A71F-FF022FB7A709}"/>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a:p>
        </p:txBody>
      </p:sp>
      <p:sp>
        <p:nvSpPr>
          <p:cNvPr id="16" name="Slide Number Placeholder 3">
            <a:extLst>
              <a:ext uri="{FF2B5EF4-FFF2-40B4-BE49-F238E27FC236}">
                <a16:creationId xmlns:a16="http://schemas.microsoft.com/office/drawing/2014/main" id="{0894B485-853E-40DF-A8D8-BCFBC2B7C675}"/>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F887B14-4AC6-4549-BF97-15CADA0BA278}" type="slidenum">
              <a:rPr lang="en-US" smtClean="0"/>
              <a:t>‹#›</a:t>
            </a:fld>
            <a:endParaRPr lang="en-US"/>
          </a:p>
        </p:txBody>
      </p:sp>
    </p:spTree>
    <p:extLst>
      <p:ext uri="{BB962C8B-B14F-4D97-AF65-F5344CB8AC3E}">
        <p14:creationId xmlns:p14="http://schemas.microsoft.com/office/powerpoint/2010/main" val="18898778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088">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Full Blee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0374CB-812A-4DA9-A7FD-31500F5949B5}"/>
              </a:ext>
            </a:extLst>
          </p:cNvPr>
          <p:cNvSpPr>
            <a:spLocks noGrp="1"/>
          </p:cNvSpPr>
          <p:nvPr>
            <p:ph type="title"/>
          </p:nvPr>
        </p:nvSpPr>
        <p:spPr>
          <a:xfrm>
            <a:off x="5347999" y="508864"/>
            <a:ext cx="6260124" cy="906732"/>
          </a:xfrm>
          <a:prstGeom prst="rect">
            <a:avLst/>
          </a:prstGeom>
        </p:spPr>
        <p:txBody>
          <a:bodyPr anchor="b" anchorCtr="0"/>
          <a:lstStyle>
            <a:lvl1pPr>
              <a:defRPr sz="3200" b="1"/>
            </a:lvl1pPr>
          </a:lstStyle>
          <a:p>
            <a:r>
              <a:rPr lang="en-US"/>
              <a:t>Click to edit Master title style</a:t>
            </a:r>
            <a:endParaRPr lang="en-US" dirty="0"/>
          </a:p>
        </p:txBody>
      </p:sp>
      <p:sp>
        <p:nvSpPr>
          <p:cNvPr id="5" name="Picture Placeholder 2">
            <a:extLst>
              <a:ext uri="{FF2B5EF4-FFF2-40B4-BE49-F238E27FC236}">
                <a16:creationId xmlns:a16="http://schemas.microsoft.com/office/drawing/2014/main" id="{B8900D12-D8BC-49F4-90AF-AE8A68A80EE2}"/>
              </a:ext>
            </a:extLst>
          </p:cNvPr>
          <p:cNvSpPr>
            <a:spLocks noGrp="1"/>
          </p:cNvSpPr>
          <p:nvPr>
            <p:ph type="pic" idx="1"/>
          </p:nvPr>
        </p:nvSpPr>
        <p:spPr>
          <a:xfrm>
            <a:off x="12325" y="0"/>
            <a:ext cx="4979350" cy="685799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Content Placeholder 3">
            <a:extLst>
              <a:ext uri="{FF2B5EF4-FFF2-40B4-BE49-F238E27FC236}">
                <a16:creationId xmlns:a16="http://schemas.microsoft.com/office/drawing/2014/main" id="{3D918054-A5E2-42B7-8790-00467BCCE34A}"/>
              </a:ext>
            </a:extLst>
          </p:cNvPr>
          <p:cNvSpPr>
            <a:spLocks noGrp="1"/>
          </p:cNvSpPr>
          <p:nvPr>
            <p:ph sz="half" idx="13"/>
          </p:nvPr>
        </p:nvSpPr>
        <p:spPr>
          <a:xfrm>
            <a:off x="5331252" y="1706523"/>
            <a:ext cx="6276871" cy="4009290"/>
          </a:xfrm>
          <a:prstGeom prst="rect">
            <a:avLst/>
          </a:prstGeom>
        </p:spPr>
        <p:txBody>
          <a:bodyPr lIns="0"/>
          <a:lstStyle>
            <a:lvl1pPr marL="457200" indent="-457200">
              <a:buFont typeface="Wingdings" panose="05000000000000000000" pitchFamily="2" charset="2"/>
              <a:buChar char="§"/>
              <a:defRPr/>
            </a:lvl1pPr>
            <a:lvl2pPr marL="690563" indent="-346075">
              <a:buClr>
                <a:schemeClr val="accent1"/>
              </a:buClr>
              <a:buFont typeface="Wingdings" panose="05000000000000000000" pitchFamily="2" charset="2"/>
              <a:buChar char="§"/>
              <a:defRPr/>
            </a:lvl2pPr>
            <a:lvl3pPr marL="1027113" indent="-336550">
              <a:buClr>
                <a:schemeClr val="accent1"/>
              </a:buClr>
              <a:buFont typeface="Wingdings" panose="05000000000000000000" pitchFamily="2" charset="2"/>
              <a:buChar char="§"/>
              <a:defRPr/>
            </a:lvl3pPr>
            <a:lvl4pPr marL="1657350" indent="-285750">
              <a:buClr>
                <a:schemeClr val="accent1"/>
              </a:buClr>
              <a:buFont typeface="Wingdings" panose="05000000000000000000" pitchFamily="2" charset="2"/>
              <a:buChar char="§"/>
              <a:defRPr/>
            </a:lvl4pPr>
            <a:lvl5pPr marL="2114550" indent="-28575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7" name="Slide Number Placeholder 9">
            <a:extLst>
              <a:ext uri="{FF2B5EF4-FFF2-40B4-BE49-F238E27FC236}">
                <a16:creationId xmlns:a16="http://schemas.microsoft.com/office/drawing/2014/main" id="{67064654-A1C4-4520-9B0B-652E5A28382F}"/>
              </a:ext>
            </a:extLst>
          </p:cNvPr>
          <p:cNvSpPr>
            <a:spLocks noGrp="1"/>
          </p:cNvSpPr>
          <p:nvPr>
            <p:ph type="sldNum" sz="quarter" idx="16"/>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8" name="Straight Connector 7">
            <a:extLst>
              <a:ext uri="{FF2B5EF4-FFF2-40B4-BE49-F238E27FC236}">
                <a16:creationId xmlns:a16="http://schemas.microsoft.com/office/drawing/2014/main" id="{2165574F-5896-4F1B-AE74-52CE239D6B1E}"/>
              </a:ext>
            </a:extLst>
          </p:cNvPr>
          <p:cNvCxnSpPr>
            <a:cxnSpLocks/>
          </p:cNvCxnSpPr>
          <p:nvPr userDrawn="1"/>
        </p:nvCxnSpPr>
        <p:spPr>
          <a:xfrm>
            <a:off x="534212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0" name="Footer Placeholder 4">
            <a:extLst>
              <a:ext uri="{FF2B5EF4-FFF2-40B4-BE49-F238E27FC236}">
                <a16:creationId xmlns:a16="http://schemas.microsoft.com/office/drawing/2014/main" id="{6D1C2742-4B9E-4EFB-916D-45BF8749F0C5}"/>
              </a:ext>
            </a:extLst>
          </p:cNvPr>
          <p:cNvSpPr>
            <a:spLocks noGrp="1"/>
          </p:cNvSpPr>
          <p:nvPr>
            <p:ph type="ftr" sz="quarter" idx="3"/>
          </p:nvPr>
        </p:nvSpPr>
        <p:spPr>
          <a:xfrm>
            <a:off x="5331252" y="6387834"/>
            <a:ext cx="5209815"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1425615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Photo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FE96D4-2D34-4BCA-B2A2-686DB9A26992}"/>
              </a:ext>
            </a:extLst>
          </p:cNvPr>
          <p:cNvSpPr/>
          <p:nvPr userDrawn="1"/>
        </p:nvSpPr>
        <p:spPr>
          <a:xfrm>
            <a:off x="1" y="-72570"/>
            <a:ext cx="12192000" cy="530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10AD50E-5982-4BAD-9D0B-6F4DBC3E9672}"/>
              </a:ext>
            </a:extLst>
          </p:cNvPr>
          <p:cNvSpPr>
            <a:spLocks noGrp="1"/>
          </p:cNvSpPr>
          <p:nvPr>
            <p:ph type="body" sz="quarter" idx="14"/>
          </p:nvPr>
        </p:nvSpPr>
        <p:spPr>
          <a:xfrm>
            <a:off x="612950" y="5443661"/>
            <a:ext cx="10982850" cy="389210"/>
          </a:xfrm>
          <a:prstGeom prst="rect">
            <a:avLst/>
          </a:prstGeom>
        </p:spPr>
        <p:txBody>
          <a:bodyPr lIns="0">
            <a:noAutofit/>
          </a:bodyPr>
          <a:lstStyle>
            <a:lvl1pPr marL="0" indent="0">
              <a:buNone/>
              <a:defRPr sz="2600"/>
            </a:lvl1pPr>
          </a:lstStyle>
          <a:p>
            <a:pPr lvl="0"/>
            <a:r>
              <a:rPr lang="en-US"/>
              <a:t>Click to edit Master text styles</a:t>
            </a:r>
          </a:p>
        </p:txBody>
      </p:sp>
      <p:sp>
        <p:nvSpPr>
          <p:cNvPr id="9" name="Picture Placeholder 8">
            <a:extLst>
              <a:ext uri="{FF2B5EF4-FFF2-40B4-BE49-F238E27FC236}">
                <a16:creationId xmlns:a16="http://schemas.microsoft.com/office/drawing/2014/main" id="{747702D8-6985-409E-8E6D-4011D9D81C99}"/>
              </a:ext>
            </a:extLst>
          </p:cNvPr>
          <p:cNvSpPr>
            <a:spLocks noGrp="1"/>
          </p:cNvSpPr>
          <p:nvPr>
            <p:ph type="pic" sz="quarter" idx="22"/>
          </p:nvPr>
        </p:nvSpPr>
        <p:spPr>
          <a:xfrm>
            <a:off x="0" y="-79894"/>
            <a:ext cx="12192000" cy="5315469"/>
          </a:xfrm>
          <a:prstGeom prst="rect">
            <a:avLst/>
          </a:prstGeom>
        </p:spPr>
        <p:txBody>
          <a:bodyPr/>
          <a:lstStyle>
            <a:lvl1pPr marL="0" indent="0">
              <a:buNone/>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921F3EC7-E6B4-445C-AD79-5389A4AB5DE7}"/>
              </a:ext>
            </a:extLst>
          </p:cNvPr>
          <p:cNvSpPr>
            <a:spLocks noGrp="1"/>
          </p:cNvSpPr>
          <p:nvPr>
            <p:ph type="sldNum" sz="quarter" idx="25"/>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sp>
        <p:nvSpPr>
          <p:cNvPr id="10" name="Date Placeholder 3">
            <a:extLst>
              <a:ext uri="{FF2B5EF4-FFF2-40B4-BE49-F238E27FC236}">
                <a16:creationId xmlns:a16="http://schemas.microsoft.com/office/drawing/2014/main" id="{52186193-43E2-4C18-9F8E-4D775ECDCD15}"/>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1" name="Footer Placeholder 4">
            <a:extLst>
              <a:ext uri="{FF2B5EF4-FFF2-40B4-BE49-F238E27FC236}">
                <a16:creationId xmlns:a16="http://schemas.microsoft.com/office/drawing/2014/main" id="{3A942167-E109-41A5-9E72-ADF2FD7E282A}"/>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35733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Tabl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10AD50E-5982-4BAD-9D0B-6F4DBC3E9672}"/>
              </a:ext>
            </a:extLst>
          </p:cNvPr>
          <p:cNvSpPr>
            <a:spLocks noGrp="1"/>
          </p:cNvSpPr>
          <p:nvPr>
            <p:ph type="body" sz="quarter" idx="14"/>
          </p:nvPr>
        </p:nvSpPr>
        <p:spPr>
          <a:xfrm>
            <a:off x="612950" y="5443661"/>
            <a:ext cx="10982850" cy="389210"/>
          </a:xfrm>
          <a:prstGeom prst="rect">
            <a:avLst/>
          </a:prstGeom>
        </p:spPr>
        <p:txBody>
          <a:bodyPr lIns="0">
            <a:noAutofit/>
          </a:bodyPr>
          <a:lstStyle>
            <a:lvl1pPr marL="0" indent="0">
              <a:buNone/>
              <a:defRPr sz="2600"/>
            </a:lvl1pPr>
          </a:lstStyle>
          <a:p>
            <a:pPr lvl="0"/>
            <a:r>
              <a:rPr lang="en-US"/>
              <a:t>Click to edit Master text styles</a:t>
            </a:r>
          </a:p>
        </p:txBody>
      </p:sp>
      <p:sp>
        <p:nvSpPr>
          <p:cNvPr id="7" name="Slide Number Placeholder 6">
            <a:extLst>
              <a:ext uri="{FF2B5EF4-FFF2-40B4-BE49-F238E27FC236}">
                <a16:creationId xmlns:a16="http://schemas.microsoft.com/office/drawing/2014/main" id="{05EC66D7-C20E-4C5F-A641-9B870D011397}"/>
              </a:ext>
            </a:extLst>
          </p:cNvPr>
          <p:cNvSpPr>
            <a:spLocks noGrp="1"/>
          </p:cNvSpPr>
          <p:nvPr>
            <p:ph type="sldNum" sz="quarter" idx="29"/>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sp>
        <p:nvSpPr>
          <p:cNvPr id="9" name="Date Placeholder 3">
            <a:extLst>
              <a:ext uri="{FF2B5EF4-FFF2-40B4-BE49-F238E27FC236}">
                <a16:creationId xmlns:a16="http://schemas.microsoft.com/office/drawing/2014/main" id="{B1B600F4-25F7-47D9-BCF5-61D086E604FF}"/>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0" name="Footer Placeholder 4">
            <a:extLst>
              <a:ext uri="{FF2B5EF4-FFF2-40B4-BE49-F238E27FC236}">
                <a16:creationId xmlns:a16="http://schemas.microsoft.com/office/drawing/2014/main" id="{D8666342-18A5-4EC0-8C70-E4BC790C9FC0}"/>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
        <p:nvSpPr>
          <p:cNvPr id="12" name="Table Placeholder 3">
            <a:extLst>
              <a:ext uri="{FF2B5EF4-FFF2-40B4-BE49-F238E27FC236}">
                <a16:creationId xmlns:a16="http://schemas.microsoft.com/office/drawing/2014/main" id="{7BDAA9E5-738C-497A-901C-8589FBF3593A}"/>
              </a:ext>
            </a:extLst>
          </p:cNvPr>
          <p:cNvSpPr>
            <a:spLocks noGrp="1"/>
          </p:cNvSpPr>
          <p:nvPr>
            <p:ph type="tbl" sz="quarter" idx="26"/>
          </p:nvPr>
        </p:nvSpPr>
        <p:spPr>
          <a:xfrm>
            <a:off x="612948" y="478302"/>
            <a:ext cx="10982851" cy="4846693"/>
          </a:xfrm>
          <a:prstGeom prst="rect">
            <a:avLst/>
          </a:prstGeom>
        </p:spPr>
        <p:txBody>
          <a:bodyPr/>
          <a:lstStyle>
            <a:lvl1pPr marL="0" indent="0">
              <a:buNone/>
              <a:defRPr/>
            </a:lvl1pPr>
          </a:lstStyle>
          <a:p>
            <a:r>
              <a:rPr lang="en-US"/>
              <a:t>Click icon to add table</a:t>
            </a:r>
            <a:endParaRPr lang="en-US" dirty="0"/>
          </a:p>
        </p:txBody>
      </p:sp>
    </p:spTree>
    <p:extLst>
      <p:ext uri="{BB962C8B-B14F-4D97-AF65-F5344CB8AC3E}">
        <p14:creationId xmlns:p14="http://schemas.microsoft.com/office/powerpoint/2010/main" val="2380703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with Transparent Text Boxes">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67794F9-6A2E-4357-BD91-FA5BDA232FD8}"/>
              </a:ext>
            </a:extLst>
          </p:cNvPr>
          <p:cNvSpPr>
            <a:spLocks noGrp="1"/>
          </p:cNvSpPr>
          <p:nvPr>
            <p:ph type="pic" idx="1"/>
          </p:nvPr>
        </p:nvSpPr>
        <p:spPr>
          <a:xfrm>
            <a:off x="0" y="0"/>
            <a:ext cx="12192000" cy="6858000"/>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Title 1">
            <a:extLst>
              <a:ext uri="{FF2B5EF4-FFF2-40B4-BE49-F238E27FC236}">
                <a16:creationId xmlns:a16="http://schemas.microsoft.com/office/drawing/2014/main" id="{7BE1FCA0-1DF2-4856-8E45-EED48F31D2B3}"/>
              </a:ext>
            </a:extLst>
          </p:cNvPr>
          <p:cNvSpPr>
            <a:spLocks noGrp="1"/>
          </p:cNvSpPr>
          <p:nvPr>
            <p:ph type="title" hasCustomPrompt="1"/>
          </p:nvPr>
        </p:nvSpPr>
        <p:spPr>
          <a:xfrm>
            <a:off x="0" y="304800"/>
            <a:ext cx="12192000" cy="756303"/>
          </a:xfrm>
          <a:prstGeom prst="rect">
            <a:avLst/>
          </a:prstGeom>
          <a:solidFill>
            <a:schemeClr val="bg1">
              <a:alpha val="80000"/>
            </a:schemeClr>
          </a:solidFill>
        </p:spPr>
        <p:txBody>
          <a:bodyPr anchor="ctr"/>
          <a:lstStyle>
            <a:lvl1pPr>
              <a:defRPr sz="3200" b="1">
                <a:solidFill>
                  <a:schemeClr val="tx2"/>
                </a:solidFill>
                <a:effectLst/>
                <a:latin typeface="+mn-lt"/>
              </a:defRPr>
            </a:lvl1pPr>
          </a:lstStyle>
          <a:p>
            <a:r>
              <a:rPr lang="en-US" dirty="0"/>
              <a:t>  Click to edit Master title style</a:t>
            </a:r>
          </a:p>
        </p:txBody>
      </p:sp>
      <p:sp>
        <p:nvSpPr>
          <p:cNvPr id="14" name="Text Placeholder 13">
            <a:extLst>
              <a:ext uri="{FF2B5EF4-FFF2-40B4-BE49-F238E27FC236}">
                <a16:creationId xmlns:a16="http://schemas.microsoft.com/office/drawing/2014/main" id="{CF814C19-FD28-4FD3-87E0-6508836ACE6E}"/>
              </a:ext>
            </a:extLst>
          </p:cNvPr>
          <p:cNvSpPr>
            <a:spLocks noGrp="1"/>
          </p:cNvSpPr>
          <p:nvPr>
            <p:ph type="body" sz="quarter" idx="13"/>
          </p:nvPr>
        </p:nvSpPr>
        <p:spPr>
          <a:xfrm>
            <a:off x="6891338" y="1309688"/>
            <a:ext cx="4704461" cy="4532312"/>
          </a:xfrm>
          <a:prstGeom prst="rect">
            <a:avLst/>
          </a:prstGeom>
          <a:solidFill>
            <a:schemeClr val="bg1">
              <a:alpha val="80000"/>
            </a:schemeClr>
          </a:solidFill>
        </p:spPr>
        <p:txBody>
          <a:bodyPr lIns="274320" tIns="182880"/>
          <a:lstStyle>
            <a:lvl1pPr marL="457200" indent="-457200">
              <a:buFont typeface="Wingdings" panose="05000000000000000000" pitchFamily="2" charset="2"/>
              <a:buChar char="§"/>
              <a:defRPr/>
            </a:lvl1pPr>
            <a:lvl2pPr marL="690563" indent="-346075">
              <a:buFont typeface="Wingdings" panose="05000000000000000000" pitchFamily="2" charset="2"/>
              <a:buChar char="§"/>
              <a:defRPr/>
            </a:lvl2pPr>
            <a:lvl3pPr marL="1027113" indent="-33655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966DD985-D32A-4A0B-97EC-B061034E1252}"/>
              </a:ext>
            </a:extLst>
          </p:cNvPr>
          <p:cNvSpPr>
            <a:spLocks noGrp="1"/>
          </p:cNvSpPr>
          <p:nvPr>
            <p:ph type="sldNum" sz="quarter" idx="16"/>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sp>
        <p:nvSpPr>
          <p:cNvPr id="10" name="Date Placeholder 3">
            <a:extLst>
              <a:ext uri="{FF2B5EF4-FFF2-40B4-BE49-F238E27FC236}">
                <a16:creationId xmlns:a16="http://schemas.microsoft.com/office/drawing/2014/main" id="{EC2B9130-C97B-469E-B93E-ACC21F782D54}"/>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1" name="Footer Placeholder 4">
            <a:extLst>
              <a:ext uri="{FF2B5EF4-FFF2-40B4-BE49-F238E27FC236}">
                <a16:creationId xmlns:a16="http://schemas.microsoft.com/office/drawing/2014/main" id="{C7A198C0-F08C-4BDE-B38C-CAADD863E2BC}"/>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3918082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020AB0-A2FE-421F-9EF6-7227E8109C83}"/>
              </a:ext>
            </a:extLst>
          </p:cNvPr>
          <p:cNvSpPr>
            <a:spLocks noGrp="1"/>
          </p:cNvSpPr>
          <p:nvPr>
            <p:ph sz="quarter" idx="17"/>
          </p:nvPr>
        </p:nvSpPr>
        <p:spPr>
          <a:xfrm>
            <a:off x="0" y="0"/>
            <a:ext cx="12192000" cy="6858000"/>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74258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F5F-FA43-4B8A-B575-115D7099B6B8}"/>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1DF767F2-632B-4A6C-B54F-027039145E4D}"/>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Content Placeholder 2">
            <a:extLst>
              <a:ext uri="{FF2B5EF4-FFF2-40B4-BE49-F238E27FC236}">
                <a16:creationId xmlns:a16="http://schemas.microsoft.com/office/drawing/2014/main" id="{E1918775-D517-496B-9F8E-1A046060FB81}"/>
              </a:ext>
            </a:extLst>
          </p:cNvPr>
          <p:cNvSpPr>
            <a:spLocks noGrp="1"/>
          </p:cNvSpPr>
          <p:nvPr>
            <p:ph idx="1"/>
          </p:nvPr>
        </p:nvSpPr>
        <p:spPr>
          <a:xfrm>
            <a:off x="612949" y="1709928"/>
            <a:ext cx="10982850" cy="3950921"/>
          </a:xfrm>
          <a:prstGeom prst="rect">
            <a:avLst/>
          </a:prstGeom>
        </p:spPr>
        <p:txBody>
          <a:bodyPr lIns="0"/>
          <a:lstStyle>
            <a:lvl1pPr marL="457200" indent="-457200">
              <a:buClr>
                <a:schemeClr val="bg1"/>
              </a:buClr>
              <a:buFont typeface="Wingdings" panose="05000000000000000000" pitchFamily="2" charset="2"/>
              <a:buChar char="§"/>
              <a:defRPr>
                <a:solidFill>
                  <a:schemeClr val="bg1"/>
                </a:solidFill>
              </a:defRPr>
            </a:lvl1pPr>
            <a:lvl2pPr marL="685800" indent="-342900">
              <a:buClr>
                <a:schemeClr val="bg1"/>
              </a:buClr>
              <a:buFont typeface="Wingdings" panose="05000000000000000000" pitchFamily="2" charset="2"/>
              <a:buChar char="§"/>
              <a:tabLst/>
              <a:defRPr>
                <a:solidFill>
                  <a:schemeClr val="bg1"/>
                </a:solidFill>
              </a:defRPr>
            </a:lvl2pPr>
            <a:lvl3pPr marL="1028700" indent="-342900">
              <a:buClr>
                <a:schemeClr val="bg1"/>
              </a:buClr>
              <a:buFont typeface="Wingdings" panose="05000000000000000000" pitchFamily="2" charset="2"/>
              <a:buChar char="§"/>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p:txBody>
      </p:sp>
      <p:cxnSp>
        <p:nvCxnSpPr>
          <p:cNvPr id="7" name="Straight Connector 6">
            <a:extLst>
              <a:ext uri="{FF2B5EF4-FFF2-40B4-BE49-F238E27FC236}">
                <a16:creationId xmlns:a16="http://schemas.microsoft.com/office/drawing/2014/main" id="{1D3A6EF2-AC90-4EC1-A3A1-2476CEF513C7}"/>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8" name="Date Placeholder 3">
            <a:extLst>
              <a:ext uri="{FF2B5EF4-FFF2-40B4-BE49-F238E27FC236}">
                <a16:creationId xmlns:a16="http://schemas.microsoft.com/office/drawing/2014/main" id="{656124E6-F711-4B3D-A869-EF859246B89A}"/>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9" name="Footer Placeholder 4">
            <a:extLst>
              <a:ext uri="{FF2B5EF4-FFF2-40B4-BE49-F238E27FC236}">
                <a16:creationId xmlns:a16="http://schemas.microsoft.com/office/drawing/2014/main" id="{BC342973-0FAC-4D17-B07B-B942A90703E7}"/>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887299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77C0A-1A80-42B7-BCCE-EAFF260AF8F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28C852E-4EBA-41C6-B0C9-B6453100CFC0}"/>
              </a:ext>
            </a:extLst>
          </p:cNvPr>
          <p:cNvSpPr>
            <a:spLocks noGrp="1"/>
          </p:cNvSpPr>
          <p:nvPr>
            <p:ph type="sldNum" sz="quarter" idx="11"/>
          </p:nvPr>
        </p:nvSpPr>
        <p:spPr/>
        <p:txBody>
          <a:bodyPr/>
          <a:lstStyle/>
          <a:p>
            <a:fld id="{CDE95EEC-9C03-4FB2-AF15-ECAA574C78B0}" type="slidenum">
              <a:rPr lang="en-US" smtClean="0"/>
              <a:pPr/>
              <a:t>‹#›</a:t>
            </a:fld>
            <a:endParaRPr lang="en-US" dirty="0"/>
          </a:p>
        </p:txBody>
      </p:sp>
      <p:cxnSp>
        <p:nvCxnSpPr>
          <p:cNvPr id="6" name="Straight Connector 5">
            <a:extLst>
              <a:ext uri="{FF2B5EF4-FFF2-40B4-BE49-F238E27FC236}">
                <a16:creationId xmlns:a16="http://schemas.microsoft.com/office/drawing/2014/main" id="{EE0CF059-60B8-43AA-9B58-19E546DBDC75}"/>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7" name="Content Placeholder 3">
            <a:extLst>
              <a:ext uri="{FF2B5EF4-FFF2-40B4-BE49-F238E27FC236}">
                <a16:creationId xmlns:a16="http://schemas.microsoft.com/office/drawing/2014/main" id="{5CF6531A-80A4-4981-966B-631B23B92252}"/>
              </a:ext>
            </a:extLst>
          </p:cNvPr>
          <p:cNvSpPr>
            <a:spLocks noGrp="1"/>
          </p:cNvSpPr>
          <p:nvPr>
            <p:ph sz="half" idx="2"/>
          </p:nvPr>
        </p:nvSpPr>
        <p:spPr>
          <a:xfrm>
            <a:off x="6096000" y="1709928"/>
            <a:ext cx="5499799" cy="3945470"/>
          </a:xfrm>
          <a:prstGeom prst="rect">
            <a:avLst/>
          </a:prstGeom>
        </p:spPr>
        <p:txBody>
          <a:bodyPr lIns="0"/>
          <a:lstStyle>
            <a:lvl1pPr marL="457200" indent="-457200">
              <a:buClr>
                <a:schemeClr val="bg1"/>
              </a:buClr>
              <a:buFont typeface="Wingdings" panose="05000000000000000000" pitchFamily="2" charset="2"/>
              <a:buChar char="§"/>
              <a:defRPr>
                <a:solidFill>
                  <a:schemeClr val="bg1"/>
                </a:solidFill>
              </a:defRPr>
            </a:lvl1pPr>
            <a:lvl2pPr marL="685800" indent="-342900">
              <a:buClr>
                <a:schemeClr val="bg1"/>
              </a:buClr>
              <a:buFont typeface="Wingdings" panose="05000000000000000000" pitchFamily="2" charset="2"/>
              <a:buChar char="§"/>
              <a:defRPr>
                <a:solidFill>
                  <a:schemeClr val="bg1"/>
                </a:solidFill>
              </a:defRPr>
            </a:lvl2pPr>
            <a:lvl3pPr marL="1028700" indent="-342900">
              <a:buClr>
                <a:schemeClr val="bg1"/>
              </a:buClr>
              <a:buFont typeface="Wingdings" panose="05000000000000000000" pitchFamily="2" charset="2"/>
              <a:buChar char="§"/>
              <a:defRPr>
                <a:solidFill>
                  <a:schemeClr val="bg1"/>
                </a:solidFill>
              </a:defRPr>
            </a:lvl3pPr>
            <a:lvl4pPr marL="1657350" indent="-285750">
              <a:buClr>
                <a:schemeClr val="bg1"/>
              </a:buClr>
              <a:buFont typeface="Wingdings" panose="05000000000000000000" pitchFamily="2" charset="2"/>
              <a:buChar char="§"/>
              <a:defRPr>
                <a:solidFill>
                  <a:schemeClr val="bg1"/>
                </a:solidFill>
              </a:defRPr>
            </a:lvl4pPr>
            <a:lvl5pPr marL="2114550" indent="-285750">
              <a:buClr>
                <a:schemeClr val="bg1"/>
              </a:buClr>
              <a:buFont typeface="Wingdings" panose="05000000000000000000"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244FB1A2-7E2F-448E-80F4-108B0B9CB96A}"/>
              </a:ext>
            </a:extLst>
          </p:cNvPr>
          <p:cNvSpPr>
            <a:spLocks noGrp="1"/>
          </p:cNvSpPr>
          <p:nvPr>
            <p:ph sz="half" idx="14"/>
          </p:nvPr>
        </p:nvSpPr>
        <p:spPr>
          <a:xfrm>
            <a:off x="612949" y="1709928"/>
            <a:ext cx="5235192" cy="3945470"/>
          </a:xfrm>
          <a:prstGeom prst="rect">
            <a:avLst/>
          </a:prstGeom>
        </p:spPr>
        <p:txBody>
          <a:bodyPr lIns="0"/>
          <a:lstStyle>
            <a:lvl1pPr marL="457200" indent="-457200">
              <a:buClr>
                <a:schemeClr val="bg1"/>
              </a:buClr>
              <a:buFont typeface="Wingdings" panose="05000000000000000000" pitchFamily="2" charset="2"/>
              <a:buChar char="§"/>
              <a:defRPr>
                <a:solidFill>
                  <a:schemeClr val="bg1"/>
                </a:solidFill>
              </a:defRPr>
            </a:lvl1pPr>
            <a:lvl2pPr marL="685800" indent="-342900">
              <a:buClr>
                <a:schemeClr val="bg1"/>
              </a:buClr>
              <a:buFont typeface="Wingdings" panose="05000000000000000000" pitchFamily="2" charset="2"/>
              <a:buChar char="§"/>
              <a:defRPr>
                <a:solidFill>
                  <a:schemeClr val="bg1"/>
                </a:solidFill>
              </a:defRPr>
            </a:lvl2pPr>
            <a:lvl3pPr marL="1028700" indent="-342900">
              <a:buClr>
                <a:schemeClr val="bg1"/>
              </a:buClr>
              <a:buFont typeface="Wingdings" panose="05000000000000000000" pitchFamily="2" charset="2"/>
              <a:buChar char="§"/>
              <a:defRPr>
                <a:solidFill>
                  <a:schemeClr val="bg1"/>
                </a:solidFill>
              </a:defRPr>
            </a:lvl3pPr>
            <a:lvl4pPr marL="1657350" indent="-285750">
              <a:buClr>
                <a:schemeClr val="bg1"/>
              </a:buClr>
              <a:buFont typeface="Wingdings" panose="05000000000000000000" pitchFamily="2" charset="2"/>
              <a:buChar char="§"/>
              <a:defRPr>
                <a:solidFill>
                  <a:schemeClr val="bg1"/>
                </a:solidFill>
              </a:defRPr>
            </a:lvl4pPr>
            <a:lvl5pPr marL="2114550" indent="-285750">
              <a:buClr>
                <a:schemeClr val="bg1"/>
              </a:buClr>
              <a:buFont typeface="Wingdings" panose="05000000000000000000"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Date Placeholder 3">
            <a:extLst>
              <a:ext uri="{FF2B5EF4-FFF2-40B4-BE49-F238E27FC236}">
                <a16:creationId xmlns:a16="http://schemas.microsoft.com/office/drawing/2014/main" id="{132DC492-A0C6-4C48-BB1C-D14154F1A285}"/>
              </a:ext>
            </a:extLst>
          </p:cNvPr>
          <p:cNvSpPr>
            <a:spLocks noGrp="1"/>
          </p:cNvSpPr>
          <p:nvPr>
            <p:ph type="dt" sz="half" idx="15"/>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0" name="Footer Placeholder 4">
            <a:extLst>
              <a:ext uri="{FF2B5EF4-FFF2-40B4-BE49-F238E27FC236}">
                <a16:creationId xmlns:a16="http://schemas.microsoft.com/office/drawing/2014/main" id="{25D2A445-BB45-4FFA-B09C-A24E19BF410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699990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57CFA-6DB7-4071-BB04-3C3300DFF279}"/>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1D161D35-97A2-438C-902F-791906BEFD0C}"/>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Picture Placeholder 4">
            <a:extLst>
              <a:ext uri="{FF2B5EF4-FFF2-40B4-BE49-F238E27FC236}">
                <a16:creationId xmlns:a16="http://schemas.microsoft.com/office/drawing/2014/main" id="{57D1D32C-E19C-4E86-AA7B-1686D4F7088B}"/>
              </a:ext>
            </a:extLst>
          </p:cNvPr>
          <p:cNvSpPr>
            <a:spLocks noGrp="1"/>
          </p:cNvSpPr>
          <p:nvPr>
            <p:ph type="pic" sz="quarter" idx="13"/>
          </p:nvPr>
        </p:nvSpPr>
        <p:spPr>
          <a:xfrm>
            <a:off x="5796450" y="1706523"/>
            <a:ext cx="2838017" cy="1810536"/>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B5487D2-66C4-4293-BE3D-93938D41AD97}"/>
              </a:ext>
            </a:extLst>
          </p:cNvPr>
          <p:cNvSpPr>
            <a:spLocks noGrp="1"/>
          </p:cNvSpPr>
          <p:nvPr>
            <p:ph type="pic" sz="quarter" idx="17"/>
          </p:nvPr>
        </p:nvSpPr>
        <p:spPr>
          <a:xfrm>
            <a:off x="8798835" y="1709141"/>
            <a:ext cx="2780217" cy="1808182"/>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F7C830E6-7B59-4CA6-8818-F844F0D04489}"/>
              </a:ext>
            </a:extLst>
          </p:cNvPr>
          <p:cNvSpPr>
            <a:spLocks noGrp="1"/>
          </p:cNvSpPr>
          <p:nvPr>
            <p:ph type="pic" sz="quarter" idx="18"/>
          </p:nvPr>
        </p:nvSpPr>
        <p:spPr>
          <a:xfrm>
            <a:off x="5796450" y="3655902"/>
            <a:ext cx="2855182" cy="2059912"/>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9" name="Picture Placeholder 4">
            <a:extLst>
              <a:ext uri="{FF2B5EF4-FFF2-40B4-BE49-F238E27FC236}">
                <a16:creationId xmlns:a16="http://schemas.microsoft.com/office/drawing/2014/main" id="{35378FE9-CB83-4666-BE99-6E991EE2E684}"/>
              </a:ext>
            </a:extLst>
          </p:cNvPr>
          <p:cNvSpPr>
            <a:spLocks noGrp="1"/>
          </p:cNvSpPr>
          <p:nvPr>
            <p:ph type="pic" sz="quarter" idx="19"/>
          </p:nvPr>
        </p:nvSpPr>
        <p:spPr>
          <a:xfrm>
            <a:off x="8798835" y="3655902"/>
            <a:ext cx="2780217" cy="2059912"/>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10" name="Text Placeholder 2">
            <a:extLst>
              <a:ext uri="{FF2B5EF4-FFF2-40B4-BE49-F238E27FC236}">
                <a16:creationId xmlns:a16="http://schemas.microsoft.com/office/drawing/2014/main" id="{E1DB3A79-032A-4A4F-9B93-2F3C15B25D0E}"/>
              </a:ext>
            </a:extLst>
          </p:cNvPr>
          <p:cNvSpPr>
            <a:spLocks noGrp="1"/>
          </p:cNvSpPr>
          <p:nvPr>
            <p:ph idx="1"/>
          </p:nvPr>
        </p:nvSpPr>
        <p:spPr>
          <a:xfrm>
            <a:off x="612948" y="1706523"/>
            <a:ext cx="5036297" cy="4009291"/>
          </a:xfrm>
          <a:prstGeom prst="rect">
            <a:avLst/>
          </a:prstGeom>
        </p:spPr>
        <p:txBody>
          <a:bodyPr vert="horz" lIns="0" tIns="45720" rIns="0" bIns="45720" rtlCol="0">
            <a:normAutofit/>
          </a:bodyPr>
          <a:lstStyle>
            <a:lvl1pPr marL="457200" indent="-457200">
              <a:buClr>
                <a:schemeClr val="bg1"/>
              </a:buClr>
              <a:buFont typeface="Wingdings" panose="05000000000000000000" pitchFamily="2" charset="2"/>
              <a:buChar char="§"/>
              <a:defRPr>
                <a:solidFill>
                  <a:schemeClr val="bg1"/>
                </a:solidFill>
              </a:defRPr>
            </a:lvl1pPr>
            <a:lvl2pPr marL="690563" indent="-346075">
              <a:buClr>
                <a:schemeClr val="bg1"/>
              </a:buClr>
              <a:buFont typeface="Wingdings" panose="05000000000000000000" pitchFamily="2" charset="2"/>
              <a:buChar char="§"/>
              <a:defRPr>
                <a:solidFill>
                  <a:schemeClr val="bg1"/>
                </a:solidFill>
              </a:defRPr>
            </a:lvl2pPr>
            <a:lvl3pPr marL="1027113" indent="-336550">
              <a:buClr>
                <a:schemeClr val="bg1"/>
              </a:buClr>
              <a:buFont typeface="Wingdings" panose="05000000000000000000" pitchFamily="2" charset="2"/>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cxnSp>
        <p:nvCxnSpPr>
          <p:cNvPr id="11" name="Straight Connector 10">
            <a:extLst>
              <a:ext uri="{FF2B5EF4-FFF2-40B4-BE49-F238E27FC236}">
                <a16:creationId xmlns:a16="http://schemas.microsoft.com/office/drawing/2014/main" id="{E54D7B00-FA77-434D-A2AB-F0685FBAE319}"/>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2" name="Date Placeholder 3">
            <a:extLst>
              <a:ext uri="{FF2B5EF4-FFF2-40B4-BE49-F238E27FC236}">
                <a16:creationId xmlns:a16="http://schemas.microsoft.com/office/drawing/2014/main" id="{93C3E09D-E580-4F2B-9C7A-77A8C6BD5B41}"/>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3" name="Footer Placeholder 4">
            <a:extLst>
              <a:ext uri="{FF2B5EF4-FFF2-40B4-BE49-F238E27FC236}">
                <a16:creationId xmlns:a16="http://schemas.microsoft.com/office/drawing/2014/main" id="{1DBA3C04-30DB-4C79-B180-D94665325AD8}"/>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1329670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tem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0349-191F-4702-BBFB-A1EFC47D906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0B842F20-A220-41AE-A1BF-99E56B81BC9F}"/>
              </a:ext>
            </a:extLst>
          </p:cNvPr>
          <p:cNvSpPr>
            <a:spLocks noGrp="1"/>
          </p:cNvSpPr>
          <p:nvPr>
            <p:ph type="sldNum" sz="quarter" idx="11"/>
          </p:nvPr>
        </p:nvSpPr>
        <p:spPr/>
        <p:txBody>
          <a:bodyPr/>
          <a:lstStyle/>
          <a:p>
            <a:fld id="{CDE95EEC-9C03-4FB2-AF15-ECAA574C78B0}" type="slidenum">
              <a:rPr lang="en-US" smtClean="0"/>
              <a:pPr/>
              <a:t>‹#›</a:t>
            </a:fld>
            <a:endParaRPr lang="en-US" dirty="0"/>
          </a:p>
        </p:txBody>
      </p:sp>
      <p:cxnSp>
        <p:nvCxnSpPr>
          <p:cNvPr id="6" name="Straight Connector 5">
            <a:extLst>
              <a:ext uri="{FF2B5EF4-FFF2-40B4-BE49-F238E27FC236}">
                <a16:creationId xmlns:a16="http://schemas.microsoft.com/office/drawing/2014/main" id="{4B3FD667-C8B9-4C13-B415-3E9D577F7638}"/>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7" name="Text Placeholder 12">
            <a:extLst>
              <a:ext uri="{FF2B5EF4-FFF2-40B4-BE49-F238E27FC236}">
                <a16:creationId xmlns:a16="http://schemas.microsoft.com/office/drawing/2014/main" id="{01B8FB81-AF44-4A39-9451-D610FA4EBDD0}"/>
              </a:ext>
            </a:extLst>
          </p:cNvPr>
          <p:cNvSpPr>
            <a:spLocks noGrp="1"/>
          </p:cNvSpPr>
          <p:nvPr>
            <p:ph type="body" sz="quarter" idx="16"/>
          </p:nvPr>
        </p:nvSpPr>
        <p:spPr>
          <a:xfrm>
            <a:off x="612949" y="1709928"/>
            <a:ext cx="3473910" cy="450001"/>
          </a:xfrm>
          <a:prstGeom prst="rect">
            <a:avLst/>
          </a:prstGeom>
        </p:spPr>
        <p:txBody>
          <a:bodyPr lIns="0" anchor="b">
            <a:normAutofit/>
          </a:bodyPr>
          <a:lstStyle>
            <a:lvl1pPr marL="0" indent="0">
              <a:buNone/>
              <a:defRPr sz="2000" b="1">
                <a:solidFill>
                  <a:schemeClr val="bg1"/>
                </a:solidFill>
              </a:defRPr>
            </a:lvl1pPr>
            <a:lvl2pPr marL="45720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03F625A7-5931-4EC2-8887-DFF43B791B7B}"/>
              </a:ext>
            </a:extLst>
          </p:cNvPr>
          <p:cNvSpPr>
            <a:spLocks noGrp="1"/>
          </p:cNvSpPr>
          <p:nvPr>
            <p:ph type="body" sz="quarter" idx="23"/>
          </p:nvPr>
        </p:nvSpPr>
        <p:spPr>
          <a:xfrm>
            <a:off x="4282272" y="1709928"/>
            <a:ext cx="3473910" cy="450001"/>
          </a:xfrm>
          <a:prstGeom prst="rect">
            <a:avLst/>
          </a:prstGeom>
        </p:spPr>
        <p:txBody>
          <a:bodyPr lIns="0" anchor="b">
            <a:normAutofit/>
          </a:bodyPr>
          <a:lstStyle>
            <a:lvl1pPr marL="0" indent="0">
              <a:buNone/>
              <a:defRPr sz="2000" b="1">
                <a:solidFill>
                  <a:schemeClr val="bg1"/>
                </a:solidFill>
              </a:defRPr>
            </a:lvl1pPr>
            <a:lvl2pPr marL="45720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7927C2EF-5254-4DCB-8938-A53D04A5806D}"/>
              </a:ext>
            </a:extLst>
          </p:cNvPr>
          <p:cNvSpPr>
            <a:spLocks noGrp="1"/>
          </p:cNvSpPr>
          <p:nvPr>
            <p:ph type="body" sz="quarter" idx="25"/>
          </p:nvPr>
        </p:nvSpPr>
        <p:spPr>
          <a:xfrm>
            <a:off x="7951594" y="1709928"/>
            <a:ext cx="3473910" cy="450001"/>
          </a:xfrm>
          <a:prstGeom prst="rect">
            <a:avLst/>
          </a:prstGeom>
        </p:spPr>
        <p:txBody>
          <a:bodyPr lIns="0" anchor="b">
            <a:normAutofit/>
          </a:bodyPr>
          <a:lstStyle>
            <a:lvl1pPr marL="0" indent="0">
              <a:buNone/>
              <a:defRPr sz="2000" b="1">
                <a:solidFill>
                  <a:schemeClr val="bg1"/>
                </a:solidFill>
              </a:defRPr>
            </a:lvl1pPr>
            <a:lvl2pPr marL="457200"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E007A35E-5697-4643-BA82-2961D2283491}"/>
              </a:ext>
            </a:extLst>
          </p:cNvPr>
          <p:cNvSpPr>
            <a:spLocks noGrp="1"/>
          </p:cNvSpPr>
          <p:nvPr>
            <p:ph idx="1"/>
          </p:nvPr>
        </p:nvSpPr>
        <p:spPr>
          <a:xfrm>
            <a:off x="607075" y="2336310"/>
            <a:ext cx="3473909" cy="3355227"/>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11" name="Text Placeholder 2">
            <a:extLst>
              <a:ext uri="{FF2B5EF4-FFF2-40B4-BE49-F238E27FC236}">
                <a16:creationId xmlns:a16="http://schemas.microsoft.com/office/drawing/2014/main" id="{ADAAB086-DBD7-42E5-8F3A-D796E57F3D94}"/>
              </a:ext>
            </a:extLst>
          </p:cNvPr>
          <p:cNvSpPr>
            <a:spLocks noGrp="1"/>
          </p:cNvSpPr>
          <p:nvPr>
            <p:ph idx="29"/>
          </p:nvPr>
        </p:nvSpPr>
        <p:spPr>
          <a:xfrm>
            <a:off x="4309926" y="2336310"/>
            <a:ext cx="3473908" cy="3355227"/>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12" name="Text Placeholder 2">
            <a:extLst>
              <a:ext uri="{FF2B5EF4-FFF2-40B4-BE49-F238E27FC236}">
                <a16:creationId xmlns:a16="http://schemas.microsoft.com/office/drawing/2014/main" id="{EFE26004-BDC3-4C5E-ACA6-6E8E1DD17C0A}"/>
              </a:ext>
            </a:extLst>
          </p:cNvPr>
          <p:cNvSpPr>
            <a:spLocks noGrp="1"/>
          </p:cNvSpPr>
          <p:nvPr>
            <p:ph idx="30"/>
          </p:nvPr>
        </p:nvSpPr>
        <p:spPr>
          <a:xfrm>
            <a:off x="7951596" y="2336309"/>
            <a:ext cx="3473908" cy="3355227"/>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13" name="Date Placeholder 3">
            <a:extLst>
              <a:ext uri="{FF2B5EF4-FFF2-40B4-BE49-F238E27FC236}">
                <a16:creationId xmlns:a16="http://schemas.microsoft.com/office/drawing/2014/main" id="{A4AD546C-16A5-4B5E-8208-30889E75CD37}"/>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4" name="Footer Placeholder 4">
            <a:extLst>
              <a:ext uri="{FF2B5EF4-FFF2-40B4-BE49-F238E27FC236}">
                <a16:creationId xmlns:a16="http://schemas.microsoft.com/office/drawing/2014/main" id="{5B5053FA-3156-4D01-93EE-4DF1C207DB5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3664409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Head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1922-697F-4A79-96AB-F4FC3E514536}"/>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C29834-D422-430C-87E0-5C963D5D7C3E}"/>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Text Placeholder 12">
            <a:extLst>
              <a:ext uri="{FF2B5EF4-FFF2-40B4-BE49-F238E27FC236}">
                <a16:creationId xmlns:a16="http://schemas.microsoft.com/office/drawing/2014/main" id="{6E209196-6224-4394-8B79-049AB3C9612C}"/>
              </a:ext>
            </a:extLst>
          </p:cNvPr>
          <p:cNvSpPr>
            <a:spLocks noGrp="1"/>
          </p:cNvSpPr>
          <p:nvPr>
            <p:ph type="body" sz="quarter" idx="16"/>
          </p:nvPr>
        </p:nvSpPr>
        <p:spPr>
          <a:xfrm>
            <a:off x="612949" y="4619789"/>
            <a:ext cx="2043328" cy="521457"/>
          </a:xfrm>
          <a:prstGeom prst="rect">
            <a:avLst/>
          </a:prstGeom>
        </p:spPr>
        <p:txBody>
          <a:bodyPr lIns="0" anchor="b">
            <a:normAutofit/>
          </a:bodyPr>
          <a:lstStyle>
            <a:lvl1pPr marL="0" indent="0">
              <a:buNone/>
              <a:defRPr sz="1600" b="1">
                <a:solidFill>
                  <a:schemeClr val="bg1"/>
                </a:solidFill>
              </a:defRPr>
            </a:lvl1pPr>
            <a:lvl2pPr marL="457200" indent="0">
              <a:buNone/>
              <a:defRPr/>
            </a:lvl2pPr>
          </a:lstStyle>
          <a:p>
            <a:pPr lvl="0"/>
            <a:r>
              <a:rPr lang="en-US"/>
              <a:t>Click to edit Master text styles</a:t>
            </a:r>
          </a:p>
        </p:txBody>
      </p:sp>
      <p:sp>
        <p:nvSpPr>
          <p:cNvPr id="7" name="Text Placeholder 12">
            <a:extLst>
              <a:ext uri="{FF2B5EF4-FFF2-40B4-BE49-F238E27FC236}">
                <a16:creationId xmlns:a16="http://schemas.microsoft.com/office/drawing/2014/main" id="{CF826DDB-44CD-4E1B-BED4-61C530E088F1}"/>
              </a:ext>
            </a:extLst>
          </p:cNvPr>
          <p:cNvSpPr>
            <a:spLocks noGrp="1"/>
          </p:cNvSpPr>
          <p:nvPr>
            <p:ph type="body" sz="quarter" idx="17"/>
          </p:nvPr>
        </p:nvSpPr>
        <p:spPr>
          <a:xfrm>
            <a:off x="2819492" y="4613413"/>
            <a:ext cx="2026115" cy="527833"/>
          </a:xfrm>
          <a:prstGeom prst="rect">
            <a:avLst/>
          </a:prstGeom>
        </p:spPr>
        <p:txBody>
          <a:bodyPr lIns="0" anchor="b">
            <a:normAutofit/>
          </a:bodyPr>
          <a:lstStyle>
            <a:lvl1pPr marL="0" indent="0">
              <a:buNone/>
              <a:defRPr sz="1600" b="1">
                <a:solidFill>
                  <a:schemeClr val="bg1"/>
                </a:solidFill>
              </a:defRPr>
            </a:lvl1pPr>
            <a:lvl2pPr marL="45720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0564EE6D-2A25-4880-86DD-A5024BDF84BA}"/>
              </a:ext>
            </a:extLst>
          </p:cNvPr>
          <p:cNvSpPr>
            <a:spLocks noGrp="1"/>
          </p:cNvSpPr>
          <p:nvPr>
            <p:ph type="body" sz="quarter" idx="18"/>
          </p:nvPr>
        </p:nvSpPr>
        <p:spPr>
          <a:xfrm>
            <a:off x="5018601" y="4613414"/>
            <a:ext cx="2026115" cy="527832"/>
          </a:xfrm>
          <a:prstGeom prst="rect">
            <a:avLst/>
          </a:prstGeom>
        </p:spPr>
        <p:txBody>
          <a:bodyPr lIns="0" anchor="b">
            <a:normAutofit/>
          </a:bodyPr>
          <a:lstStyle>
            <a:lvl1pPr marL="0" indent="0">
              <a:buNone/>
              <a:defRPr sz="1600" b="1">
                <a:solidFill>
                  <a:schemeClr val="bg1"/>
                </a:solidFill>
              </a:defRPr>
            </a:lvl1pPr>
            <a:lvl2pPr marL="45720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66FD383B-F8C4-4332-9103-14D1329BB756}"/>
              </a:ext>
            </a:extLst>
          </p:cNvPr>
          <p:cNvSpPr>
            <a:spLocks noGrp="1"/>
          </p:cNvSpPr>
          <p:nvPr>
            <p:ph type="body" sz="quarter" idx="26"/>
          </p:nvPr>
        </p:nvSpPr>
        <p:spPr>
          <a:xfrm>
            <a:off x="7202724" y="4620501"/>
            <a:ext cx="2041101" cy="520745"/>
          </a:xfrm>
          <a:prstGeom prst="rect">
            <a:avLst/>
          </a:prstGeom>
        </p:spPr>
        <p:txBody>
          <a:bodyPr lIns="0" anchor="b">
            <a:normAutofit/>
          </a:bodyPr>
          <a:lstStyle>
            <a:lvl1pPr marL="0" indent="0">
              <a:buNone/>
              <a:defRPr sz="16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29F87B41-CA64-436B-B40A-81015791FA69}"/>
              </a:ext>
            </a:extLst>
          </p:cNvPr>
          <p:cNvSpPr>
            <a:spLocks noGrp="1"/>
          </p:cNvSpPr>
          <p:nvPr>
            <p:ph type="body" sz="quarter" idx="27"/>
          </p:nvPr>
        </p:nvSpPr>
        <p:spPr>
          <a:xfrm>
            <a:off x="9393666" y="4626878"/>
            <a:ext cx="2099745" cy="514368"/>
          </a:xfrm>
          <a:prstGeom prst="rect">
            <a:avLst/>
          </a:prstGeom>
        </p:spPr>
        <p:txBody>
          <a:bodyPr lIns="0" anchor="b">
            <a:normAutofit/>
          </a:bodyPr>
          <a:lstStyle>
            <a:lvl1pPr marL="0" indent="0">
              <a:buNone/>
              <a:defRPr sz="1600" b="1">
                <a:solidFill>
                  <a:schemeClr val="bg1"/>
                </a:solidFill>
              </a:defRPr>
            </a:lvl1pPr>
            <a:lvl2pPr marL="457200" indent="0">
              <a:buNone/>
              <a:defRPr/>
            </a:lvl2pPr>
          </a:lstStyle>
          <a:p>
            <a:pPr lvl="0"/>
            <a:r>
              <a:rPr lang="en-US"/>
              <a:t>Click to edit Master text styles</a:t>
            </a:r>
          </a:p>
        </p:txBody>
      </p:sp>
      <p:sp>
        <p:nvSpPr>
          <p:cNvPr id="11" name="Text Placeholder 12">
            <a:extLst>
              <a:ext uri="{FF2B5EF4-FFF2-40B4-BE49-F238E27FC236}">
                <a16:creationId xmlns:a16="http://schemas.microsoft.com/office/drawing/2014/main" id="{66736D95-A51C-400C-B9B4-2A64CB0ECEAF}"/>
              </a:ext>
            </a:extLst>
          </p:cNvPr>
          <p:cNvSpPr>
            <a:spLocks noGrp="1"/>
          </p:cNvSpPr>
          <p:nvPr>
            <p:ph type="body" sz="quarter" idx="28"/>
          </p:nvPr>
        </p:nvSpPr>
        <p:spPr>
          <a:xfrm>
            <a:off x="612949" y="5304126"/>
            <a:ext cx="2033549" cy="365123"/>
          </a:xfrm>
          <a:prstGeom prst="rect">
            <a:avLst/>
          </a:prstGeom>
        </p:spPr>
        <p:txBody>
          <a:bodyPr lIns="0">
            <a:normAutofit/>
          </a:bodyPr>
          <a:lstStyle>
            <a:lvl1pPr marL="0" indent="0">
              <a:buNone/>
              <a:defRPr sz="1200" b="0" i="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7692D03C-E314-45CE-B3D3-40764192D74A}"/>
              </a:ext>
            </a:extLst>
          </p:cNvPr>
          <p:cNvSpPr>
            <a:spLocks noGrp="1"/>
          </p:cNvSpPr>
          <p:nvPr>
            <p:ph type="body" sz="quarter" idx="29"/>
          </p:nvPr>
        </p:nvSpPr>
        <p:spPr>
          <a:xfrm>
            <a:off x="2819492" y="5304126"/>
            <a:ext cx="2045384" cy="365123"/>
          </a:xfrm>
          <a:prstGeom prst="rect">
            <a:avLst/>
          </a:prstGeom>
        </p:spPr>
        <p:txBody>
          <a:bodyPr lIns="0">
            <a:normAutofit/>
          </a:bodyPr>
          <a:lstStyle>
            <a:lvl1pPr marL="0" indent="0">
              <a:buNone/>
              <a:defRPr sz="1200" b="0" i="1">
                <a:solidFill>
                  <a:schemeClr val="bg1"/>
                </a:solidFill>
              </a:defRPr>
            </a:lvl1pPr>
            <a:lvl2pPr marL="45720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9D089A56-3154-4C5C-B0F6-86766E1FA783}"/>
              </a:ext>
            </a:extLst>
          </p:cNvPr>
          <p:cNvSpPr>
            <a:spLocks noGrp="1"/>
          </p:cNvSpPr>
          <p:nvPr>
            <p:ph type="body" sz="quarter" idx="30"/>
          </p:nvPr>
        </p:nvSpPr>
        <p:spPr>
          <a:xfrm>
            <a:off x="5026767" y="5304126"/>
            <a:ext cx="2026116" cy="365124"/>
          </a:xfrm>
          <a:prstGeom prst="rect">
            <a:avLst/>
          </a:prstGeom>
        </p:spPr>
        <p:txBody>
          <a:bodyPr lIns="0">
            <a:normAutofit/>
          </a:bodyPr>
          <a:lstStyle>
            <a:lvl1pPr marL="0" indent="0">
              <a:buNone/>
              <a:defRPr sz="1200" b="0" i="1">
                <a:solidFill>
                  <a:schemeClr val="bg1"/>
                </a:solidFill>
              </a:defRPr>
            </a:lvl1pPr>
            <a:lvl2pPr marL="457200" indent="0">
              <a:buNone/>
              <a:defRPr/>
            </a:lvl2pPr>
          </a:lstStyle>
          <a:p>
            <a:pPr lvl="0"/>
            <a:r>
              <a:rPr lang="en-US"/>
              <a:t>Click to edit Master text styles</a:t>
            </a:r>
          </a:p>
        </p:txBody>
      </p:sp>
      <p:sp>
        <p:nvSpPr>
          <p:cNvPr id="14" name="Text Placeholder 12">
            <a:extLst>
              <a:ext uri="{FF2B5EF4-FFF2-40B4-BE49-F238E27FC236}">
                <a16:creationId xmlns:a16="http://schemas.microsoft.com/office/drawing/2014/main" id="{74DD48FD-1644-4C30-BA83-8098CB512C77}"/>
              </a:ext>
            </a:extLst>
          </p:cNvPr>
          <p:cNvSpPr>
            <a:spLocks noGrp="1"/>
          </p:cNvSpPr>
          <p:nvPr>
            <p:ph type="body" sz="quarter" idx="31"/>
          </p:nvPr>
        </p:nvSpPr>
        <p:spPr>
          <a:xfrm>
            <a:off x="7202724" y="5304126"/>
            <a:ext cx="2041101" cy="360221"/>
          </a:xfrm>
          <a:prstGeom prst="rect">
            <a:avLst/>
          </a:prstGeom>
        </p:spPr>
        <p:txBody>
          <a:bodyPr lIns="0">
            <a:normAutofit/>
          </a:bodyPr>
          <a:lstStyle>
            <a:lvl1pPr marL="0" indent="0">
              <a:buNone/>
              <a:defRPr sz="1200" b="0" i="1">
                <a:solidFill>
                  <a:schemeClr val="bg1"/>
                </a:solidFill>
              </a:defRPr>
            </a:lvl1pPr>
            <a:lvl2pPr marL="45720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3692DC10-6AC3-46AF-97DD-9C9952B24352}"/>
              </a:ext>
            </a:extLst>
          </p:cNvPr>
          <p:cNvSpPr>
            <a:spLocks noGrp="1"/>
          </p:cNvSpPr>
          <p:nvPr>
            <p:ph type="body" sz="quarter" idx="32"/>
          </p:nvPr>
        </p:nvSpPr>
        <p:spPr>
          <a:xfrm>
            <a:off x="9393666" y="5304126"/>
            <a:ext cx="2099745" cy="358722"/>
          </a:xfrm>
          <a:prstGeom prst="rect">
            <a:avLst/>
          </a:prstGeom>
        </p:spPr>
        <p:txBody>
          <a:bodyPr lIns="0">
            <a:normAutofit/>
          </a:bodyPr>
          <a:lstStyle>
            <a:lvl1pPr marL="0" indent="0">
              <a:buNone/>
              <a:defRPr sz="1200" b="0" i="1">
                <a:solidFill>
                  <a:schemeClr val="bg1"/>
                </a:solidFill>
              </a:defRPr>
            </a:lvl1pPr>
            <a:lvl2pPr marL="457200" indent="0">
              <a:buNone/>
              <a:defRPr/>
            </a:lvl2pPr>
          </a:lstStyle>
          <a:p>
            <a:pPr lvl="0"/>
            <a:r>
              <a:rPr lang="en-US"/>
              <a:t>Click to edit Master text styles</a:t>
            </a:r>
          </a:p>
        </p:txBody>
      </p:sp>
      <p:cxnSp>
        <p:nvCxnSpPr>
          <p:cNvPr id="16" name="Straight Connector 15">
            <a:extLst>
              <a:ext uri="{FF2B5EF4-FFF2-40B4-BE49-F238E27FC236}">
                <a16:creationId xmlns:a16="http://schemas.microsoft.com/office/drawing/2014/main" id="{FA9ADD00-2034-4362-BE6D-BAD4CD17133C}"/>
              </a:ext>
            </a:extLst>
          </p:cNvPr>
          <p:cNvCxnSpPr>
            <a:cxnSpLocks/>
          </p:cNvCxnSpPr>
          <p:nvPr userDrawn="1"/>
        </p:nvCxnSpPr>
        <p:spPr>
          <a:xfrm>
            <a:off x="612948" y="5220384"/>
            <a:ext cx="505733"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9B4C64-A175-4FC0-BC74-603F16166EE2}"/>
              </a:ext>
            </a:extLst>
          </p:cNvPr>
          <p:cNvCxnSpPr>
            <a:cxnSpLocks/>
          </p:cNvCxnSpPr>
          <p:nvPr userDrawn="1"/>
        </p:nvCxnSpPr>
        <p:spPr>
          <a:xfrm>
            <a:off x="2819492" y="5220384"/>
            <a:ext cx="479579"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DA41F-E54A-410C-990E-4A68C4DA9627}"/>
              </a:ext>
            </a:extLst>
          </p:cNvPr>
          <p:cNvCxnSpPr>
            <a:cxnSpLocks/>
          </p:cNvCxnSpPr>
          <p:nvPr userDrawn="1"/>
        </p:nvCxnSpPr>
        <p:spPr>
          <a:xfrm>
            <a:off x="5018601" y="5220384"/>
            <a:ext cx="487254"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996331-51D8-4251-88CA-78C7EEE81E07}"/>
              </a:ext>
            </a:extLst>
          </p:cNvPr>
          <p:cNvCxnSpPr>
            <a:cxnSpLocks/>
          </p:cNvCxnSpPr>
          <p:nvPr userDrawn="1"/>
        </p:nvCxnSpPr>
        <p:spPr>
          <a:xfrm>
            <a:off x="7204440" y="5220384"/>
            <a:ext cx="480411"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58A3CF1-D5A0-4D26-B332-ABDB00F0B4F4}"/>
              </a:ext>
            </a:extLst>
          </p:cNvPr>
          <p:cNvCxnSpPr>
            <a:cxnSpLocks/>
          </p:cNvCxnSpPr>
          <p:nvPr userDrawn="1"/>
        </p:nvCxnSpPr>
        <p:spPr>
          <a:xfrm>
            <a:off x="9384499" y="5220384"/>
            <a:ext cx="47934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E335DE5-3282-45B3-8267-DEEF47679D4E}"/>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22" name="Text Placeholder 2">
            <a:extLst>
              <a:ext uri="{FF2B5EF4-FFF2-40B4-BE49-F238E27FC236}">
                <a16:creationId xmlns:a16="http://schemas.microsoft.com/office/drawing/2014/main" id="{52FEA3AE-7B98-446B-8D6B-1AC7D641294D}"/>
              </a:ext>
            </a:extLst>
          </p:cNvPr>
          <p:cNvSpPr>
            <a:spLocks noGrp="1"/>
          </p:cNvSpPr>
          <p:nvPr>
            <p:ph idx="1"/>
          </p:nvPr>
        </p:nvSpPr>
        <p:spPr>
          <a:xfrm>
            <a:off x="612948" y="1962788"/>
            <a:ext cx="2043328" cy="2527671"/>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23" name="Text Placeholder 2">
            <a:extLst>
              <a:ext uri="{FF2B5EF4-FFF2-40B4-BE49-F238E27FC236}">
                <a16:creationId xmlns:a16="http://schemas.microsoft.com/office/drawing/2014/main" id="{0DCFDCAC-9130-4640-8882-45D31C169130}"/>
              </a:ext>
            </a:extLst>
          </p:cNvPr>
          <p:cNvSpPr>
            <a:spLocks noGrp="1"/>
          </p:cNvSpPr>
          <p:nvPr>
            <p:ph idx="36"/>
          </p:nvPr>
        </p:nvSpPr>
        <p:spPr>
          <a:xfrm>
            <a:off x="2800342" y="1962788"/>
            <a:ext cx="2043328" cy="2527671"/>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24" name="Text Placeholder 2">
            <a:extLst>
              <a:ext uri="{FF2B5EF4-FFF2-40B4-BE49-F238E27FC236}">
                <a16:creationId xmlns:a16="http://schemas.microsoft.com/office/drawing/2014/main" id="{0155A5FA-4A56-47D8-BF55-7489F9780836}"/>
              </a:ext>
            </a:extLst>
          </p:cNvPr>
          <p:cNvSpPr>
            <a:spLocks noGrp="1"/>
          </p:cNvSpPr>
          <p:nvPr>
            <p:ph idx="37"/>
          </p:nvPr>
        </p:nvSpPr>
        <p:spPr>
          <a:xfrm>
            <a:off x="4999451" y="1962788"/>
            <a:ext cx="2043328" cy="2527671"/>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25" name="Text Placeholder 2">
            <a:extLst>
              <a:ext uri="{FF2B5EF4-FFF2-40B4-BE49-F238E27FC236}">
                <a16:creationId xmlns:a16="http://schemas.microsoft.com/office/drawing/2014/main" id="{FD72BB87-DA97-4CA1-8887-173401C07AF3}"/>
              </a:ext>
            </a:extLst>
          </p:cNvPr>
          <p:cNvSpPr>
            <a:spLocks noGrp="1"/>
          </p:cNvSpPr>
          <p:nvPr>
            <p:ph idx="38"/>
          </p:nvPr>
        </p:nvSpPr>
        <p:spPr>
          <a:xfrm>
            <a:off x="7185390" y="1962788"/>
            <a:ext cx="2043328" cy="2527671"/>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26" name="Text Placeholder 2">
            <a:extLst>
              <a:ext uri="{FF2B5EF4-FFF2-40B4-BE49-F238E27FC236}">
                <a16:creationId xmlns:a16="http://schemas.microsoft.com/office/drawing/2014/main" id="{FE52CAD7-423C-4785-84B7-D7D3B9968771}"/>
              </a:ext>
            </a:extLst>
          </p:cNvPr>
          <p:cNvSpPr>
            <a:spLocks noGrp="1"/>
          </p:cNvSpPr>
          <p:nvPr>
            <p:ph idx="39"/>
          </p:nvPr>
        </p:nvSpPr>
        <p:spPr>
          <a:xfrm>
            <a:off x="9384499" y="1962788"/>
            <a:ext cx="2043328" cy="2527671"/>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27" name="Date Placeholder 3">
            <a:extLst>
              <a:ext uri="{FF2B5EF4-FFF2-40B4-BE49-F238E27FC236}">
                <a16:creationId xmlns:a16="http://schemas.microsoft.com/office/drawing/2014/main" id="{ED31550C-EF3D-495C-98EC-B76BCDAA8094}"/>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28" name="Footer Placeholder 4">
            <a:extLst>
              <a:ext uri="{FF2B5EF4-FFF2-40B4-BE49-F238E27FC236}">
                <a16:creationId xmlns:a16="http://schemas.microsoft.com/office/drawing/2014/main" id="{ADBAB922-96F6-4614-911F-E87B37B60B57}"/>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3305543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eam Headshots">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A345371-5DCC-4FE8-831C-B374BA0D2F1B}"/>
              </a:ext>
            </a:extLst>
          </p:cNvPr>
          <p:cNvSpPr>
            <a:spLocks noGrp="1"/>
          </p:cNvSpPr>
          <p:nvPr>
            <p:ph type="body" sz="quarter" idx="16"/>
          </p:nvPr>
        </p:nvSpPr>
        <p:spPr>
          <a:xfrm>
            <a:off x="612949" y="4612969"/>
            <a:ext cx="2043328" cy="521457"/>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14" name="Text Placeholder 12">
            <a:extLst>
              <a:ext uri="{FF2B5EF4-FFF2-40B4-BE49-F238E27FC236}">
                <a16:creationId xmlns:a16="http://schemas.microsoft.com/office/drawing/2014/main" id="{471D46BD-BA5D-4011-AFE3-993048DCCFF9}"/>
              </a:ext>
            </a:extLst>
          </p:cNvPr>
          <p:cNvSpPr>
            <a:spLocks noGrp="1"/>
          </p:cNvSpPr>
          <p:nvPr>
            <p:ph type="body" sz="quarter" idx="17"/>
          </p:nvPr>
        </p:nvSpPr>
        <p:spPr>
          <a:xfrm>
            <a:off x="2819492" y="4616836"/>
            <a:ext cx="2026115" cy="517590"/>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ECC3EBB7-1881-49AA-BA8B-27693EC70CC0}"/>
              </a:ext>
            </a:extLst>
          </p:cNvPr>
          <p:cNvSpPr>
            <a:spLocks noGrp="1"/>
          </p:cNvSpPr>
          <p:nvPr>
            <p:ph type="body" sz="quarter" idx="18"/>
          </p:nvPr>
        </p:nvSpPr>
        <p:spPr>
          <a:xfrm>
            <a:off x="5018601" y="4623925"/>
            <a:ext cx="2026115" cy="510501"/>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28" name="Text Placeholder 12">
            <a:extLst>
              <a:ext uri="{FF2B5EF4-FFF2-40B4-BE49-F238E27FC236}">
                <a16:creationId xmlns:a16="http://schemas.microsoft.com/office/drawing/2014/main" id="{7CB5422F-2297-4530-A871-3E5045B821B1}"/>
              </a:ext>
            </a:extLst>
          </p:cNvPr>
          <p:cNvSpPr>
            <a:spLocks noGrp="1"/>
          </p:cNvSpPr>
          <p:nvPr>
            <p:ph type="body" sz="quarter" idx="26"/>
          </p:nvPr>
        </p:nvSpPr>
        <p:spPr>
          <a:xfrm>
            <a:off x="7185390" y="4630776"/>
            <a:ext cx="2041101" cy="503650"/>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29" name="Text Placeholder 12">
            <a:extLst>
              <a:ext uri="{FF2B5EF4-FFF2-40B4-BE49-F238E27FC236}">
                <a16:creationId xmlns:a16="http://schemas.microsoft.com/office/drawing/2014/main" id="{530F6BB8-D0BA-4950-82D5-F87B33E48328}"/>
              </a:ext>
            </a:extLst>
          </p:cNvPr>
          <p:cNvSpPr>
            <a:spLocks noGrp="1"/>
          </p:cNvSpPr>
          <p:nvPr>
            <p:ph type="body" sz="quarter" idx="27"/>
          </p:nvPr>
        </p:nvSpPr>
        <p:spPr>
          <a:xfrm>
            <a:off x="9384499" y="4632079"/>
            <a:ext cx="2041101" cy="502347"/>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30" name="Text Placeholder 12">
            <a:extLst>
              <a:ext uri="{FF2B5EF4-FFF2-40B4-BE49-F238E27FC236}">
                <a16:creationId xmlns:a16="http://schemas.microsoft.com/office/drawing/2014/main" id="{F15BB3F0-834A-4654-8DAB-9A6D9A332687}"/>
              </a:ext>
            </a:extLst>
          </p:cNvPr>
          <p:cNvSpPr>
            <a:spLocks noGrp="1"/>
          </p:cNvSpPr>
          <p:nvPr>
            <p:ph type="body" sz="quarter" idx="28"/>
          </p:nvPr>
        </p:nvSpPr>
        <p:spPr>
          <a:xfrm>
            <a:off x="612948" y="5307299"/>
            <a:ext cx="2033549" cy="365123"/>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1" name="Text Placeholder 12">
            <a:extLst>
              <a:ext uri="{FF2B5EF4-FFF2-40B4-BE49-F238E27FC236}">
                <a16:creationId xmlns:a16="http://schemas.microsoft.com/office/drawing/2014/main" id="{736B240F-5327-482E-B9A4-37E20252D80B}"/>
              </a:ext>
            </a:extLst>
          </p:cNvPr>
          <p:cNvSpPr>
            <a:spLocks noGrp="1"/>
          </p:cNvSpPr>
          <p:nvPr>
            <p:ph type="body" sz="quarter" idx="29"/>
          </p:nvPr>
        </p:nvSpPr>
        <p:spPr>
          <a:xfrm>
            <a:off x="2819492" y="5307299"/>
            <a:ext cx="2045384" cy="365123"/>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2" name="Text Placeholder 12">
            <a:extLst>
              <a:ext uri="{FF2B5EF4-FFF2-40B4-BE49-F238E27FC236}">
                <a16:creationId xmlns:a16="http://schemas.microsoft.com/office/drawing/2014/main" id="{2669688B-C9E2-466B-8D2E-55AD6ECC6E13}"/>
              </a:ext>
            </a:extLst>
          </p:cNvPr>
          <p:cNvSpPr>
            <a:spLocks noGrp="1"/>
          </p:cNvSpPr>
          <p:nvPr>
            <p:ph type="body" sz="quarter" idx="30"/>
          </p:nvPr>
        </p:nvSpPr>
        <p:spPr>
          <a:xfrm>
            <a:off x="5026767" y="5307299"/>
            <a:ext cx="2026116" cy="365124"/>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3" name="Text Placeholder 12">
            <a:extLst>
              <a:ext uri="{FF2B5EF4-FFF2-40B4-BE49-F238E27FC236}">
                <a16:creationId xmlns:a16="http://schemas.microsoft.com/office/drawing/2014/main" id="{F6FA3DE0-5D17-46B8-B679-ECF8F6187C1A}"/>
              </a:ext>
            </a:extLst>
          </p:cNvPr>
          <p:cNvSpPr>
            <a:spLocks noGrp="1"/>
          </p:cNvSpPr>
          <p:nvPr>
            <p:ph type="body" sz="quarter" idx="31"/>
          </p:nvPr>
        </p:nvSpPr>
        <p:spPr>
          <a:xfrm>
            <a:off x="7185390" y="5307299"/>
            <a:ext cx="2058435" cy="374398"/>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4" name="Text Placeholder 12">
            <a:extLst>
              <a:ext uri="{FF2B5EF4-FFF2-40B4-BE49-F238E27FC236}">
                <a16:creationId xmlns:a16="http://schemas.microsoft.com/office/drawing/2014/main" id="{7682F8E4-FF86-4788-82C3-11E947101F0F}"/>
              </a:ext>
            </a:extLst>
          </p:cNvPr>
          <p:cNvSpPr>
            <a:spLocks noGrp="1"/>
          </p:cNvSpPr>
          <p:nvPr>
            <p:ph type="body" sz="quarter" idx="32"/>
          </p:nvPr>
        </p:nvSpPr>
        <p:spPr>
          <a:xfrm>
            <a:off x="9384499" y="5307299"/>
            <a:ext cx="2041101" cy="365125"/>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 name="Title 2">
            <a:extLst>
              <a:ext uri="{FF2B5EF4-FFF2-40B4-BE49-F238E27FC236}">
                <a16:creationId xmlns:a16="http://schemas.microsoft.com/office/drawing/2014/main" id="{F452B78C-B461-4598-B482-CC30AB3AFCAE}"/>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B8AF7CD5-EBFA-47EB-9DE4-1D013D7B382C}"/>
              </a:ext>
            </a:extLst>
          </p:cNvPr>
          <p:cNvSpPr>
            <a:spLocks noGrp="1"/>
          </p:cNvSpPr>
          <p:nvPr>
            <p:ph type="sldNum" sz="quarter" idx="39"/>
          </p:nvPr>
        </p:nvSpPr>
        <p:spPr>
          <a:xfrm>
            <a:off x="10981148" y="6387834"/>
            <a:ext cx="614651" cy="372449"/>
          </a:xfrm>
          <a:prstGeom prst="rect">
            <a:avLst/>
          </a:prstGeom>
        </p:spPr>
        <p:txBody>
          <a:bodyPr/>
          <a:lstStyle/>
          <a:p>
            <a:fld id="{CF887B14-4AC6-4549-BF97-15CADA0BA278}" type="slidenum">
              <a:rPr lang="en-US" smtClean="0"/>
              <a:t>‹#›</a:t>
            </a:fld>
            <a:endParaRPr lang="en-US"/>
          </a:p>
        </p:txBody>
      </p:sp>
      <p:cxnSp>
        <p:nvCxnSpPr>
          <p:cNvPr id="7" name="Straight Connector 6">
            <a:extLst>
              <a:ext uri="{FF2B5EF4-FFF2-40B4-BE49-F238E27FC236}">
                <a16:creationId xmlns:a16="http://schemas.microsoft.com/office/drawing/2014/main" id="{33AC49F6-00DE-4717-9F55-86A5FF7CAD6F}"/>
              </a:ext>
            </a:extLst>
          </p:cNvPr>
          <p:cNvCxnSpPr>
            <a:cxnSpLocks/>
          </p:cNvCxnSpPr>
          <p:nvPr/>
        </p:nvCxnSpPr>
        <p:spPr>
          <a:xfrm>
            <a:off x="612947" y="5216980"/>
            <a:ext cx="45709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226A6F-D051-4B0B-9E91-3A22E3C8ADA1}"/>
              </a:ext>
            </a:extLst>
          </p:cNvPr>
          <p:cNvCxnSpPr>
            <a:cxnSpLocks/>
          </p:cNvCxnSpPr>
          <p:nvPr/>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38" name="Date Placeholder 3">
            <a:extLst>
              <a:ext uri="{FF2B5EF4-FFF2-40B4-BE49-F238E27FC236}">
                <a16:creationId xmlns:a16="http://schemas.microsoft.com/office/drawing/2014/main" id="{79270B87-2F2B-433F-98B8-5C8200323363}"/>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fld id="{1A75B898-7E91-414A-A435-BAEDAC138797}" type="datetimeFigureOut">
              <a:rPr lang="en-US" smtClean="0"/>
              <a:t>7/31/2024</a:t>
            </a:fld>
            <a:endParaRPr lang="en-US"/>
          </a:p>
        </p:txBody>
      </p:sp>
      <p:sp>
        <p:nvSpPr>
          <p:cNvPr id="39" name="Footer Placeholder 4">
            <a:extLst>
              <a:ext uri="{FF2B5EF4-FFF2-40B4-BE49-F238E27FC236}">
                <a16:creationId xmlns:a16="http://schemas.microsoft.com/office/drawing/2014/main" id="{5E887F0A-3FA0-4B50-A3E1-2BFF5CAC8EB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a:p>
        </p:txBody>
      </p:sp>
      <p:sp>
        <p:nvSpPr>
          <p:cNvPr id="40" name="Picture Placeholder 2">
            <a:extLst>
              <a:ext uri="{FF2B5EF4-FFF2-40B4-BE49-F238E27FC236}">
                <a16:creationId xmlns:a16="http://schemas.microsoft.com/office/drawing/2014/main" id="{F2BF6DA3-9DC1-442E-AAAE-B1789EC19F64}"/>
              </a:ext>
            </a:extLst>
          </p:cNvPr>
          <p:cNvSpPr>
            <a:spLocks noGrp="1"/>
          </p:cNvSpPr>
          <p:nvPr>
            <p:ph type="pic" sz="quarter" idx="13"/>
          </p:nvPr>
        </p:nvSpPr>
        <p:spPr>
          <a:xfrm>
            <a:off x="607076" y="1962788"/>
            <a:ext cx="2050655" cy="2527671"/>
          </a:xfrm>
          <a:prstGeom prst="rect">
            <a:avLst/>
          </a:prstGeom>
          <a:ln>
            <a:noFill/>
          </a:ln>
        </p:spPr>
        <p:txBody>
          <a:bodyPr>
            <a:normAutofit/>
          </a:bodyPr>
          <a:lstStyle>
            <a:lvl1pPr marL="0" indent="0">
              <a:buFontTx/>
              <a:buNone/>
              <a:defRPr sz="2000"/>
            </a:lvl1pPr>
          </a:lstStyle>
          <a:p>
            <a:r>
              <a:rPr lang="en-US"/>
              <a:t>Click icon to add picture</a:t>
            </a:r>
            <a:endParaRPr lang="en-US" dirty="0"/>
          </a:p>
        </p:txBody>
      </p:sp>
      <p:sp>
        <p:nvSpPr>
          <p:cNvPr id="41" name="Picture Placeholder 2">
            <a:extLst>
              <a:ext uri="{FF2B5EF4-FFF2-40B4-BE49-F238E27FC236}">
                <a16:creationId xmlns:a16="http://schemas.microsoft.com/office/drawing/2014/main" id="{2822E07B-63D9-4610-A23E-0769BB402835}"/>
              </a:ext>
            </a:extLst>
          </p:cNvPr>
          <p:cNvSpPr>
            <a:spLocks noGrp="1"/>
          </p:cNvSpPr>
          <p:nvPr>
            <p:ph type="pic" sz="quarter" idx="40"/>
          </p:nvPr>
        </p:nvSpPr>
        <p:spPr>
          <a:xfrm>
            <a:off x="2810032" y="1962788"/>
            <a:ext cx="2050655" cy="2527671"/>
          </a:xfrm>
          <a:prstGeom prst="rect">
            <a:avLst/>
          </a:prstGeom>
          <a:ln>
            <a:noFill/>
          </a:ln>
        </p:spPr>
        <p:txBody>
          <a:bodyPr>
            <a:normAutofit/>
          </a:bodyPr>
          <a:lstStyle>
            <a:lvl1pPr marL="0" indent="0">
              <a:buFontTx/>
              <a:buNone/>
              <a:defRPr sz="2000"/>
            </a:lvl1pPr>
          </a:lstStyle>
          <a:p>
            <a:r>
              <a:rPr lang="en-US"/>
              <a:t>Click icon to add picture</a:t>
            </a:r>
            <a:endParaRPr lang="en-US" dirty="0"/>
          </a:p>
        </p:txBody>
      </p:sp>
      <p:sp>
        <p:nvSpPr>
          <p:cNvPr id="42" name="Picture Placeholder 2">
            <a:extLst>
              <a:ext uri="{FF2B5EF4-FFF2-40B4-BE49-F238E27FC236}">
                <a16:creationId xmlns:a16="http://schemas.microsoft.com/office/drawing/2014/main" id="{BDF0DB19-A018-444B-9B50-560C9B5CE1B8}"/>
              </a:ext>
            </a:extLst>
          </p:cNvPr>
          <p:cNvSpPr>
            <a:spLocks noGrp="1"/>
          </p:cNvSpPr>
          <p:nvPr>
            <p:ph type="pic" sz="quarter" idx="41"/>
          </p:nvPr>
        </p:nvSpPr>
        <p:spPr>
          <a:xfrm>
            <a:off x="5006330" y="1962788"/>
            <a:ext cx="2050655" cy="2527671"/>
          </a:xfrm>
          <a:prstGeom prst="rect">
            <a:avLst/>
          </a:prstGeom>
          <a:ln>
            <a:noFill/>
          </a:ln>
        </p:spPr>
        <p:txBody>
          <a:bodyPr>
            <a:normAutofit/>
          </a:bodyPr>
          <a:lstStyle>
            <a:lvl1pPr marL="0" indent="0">
              <a:buFontTx/>
              <a:buNone/>
              <a:defRPr sz="2000"/>
            </a:lvl1pPr>
          </a:lstStyle>
          <a:p>
            <a:r>
              <a:rPr lang="en-US"/>
              <a:t>Click icon to add picture</a:t>
            </a:r>
            <a:endParaRPr lang="en-US" dirty="0"/>
          </a:p>
        </p:txBody>
      </p:sp>
      <p:sp>
        <p:nvSpPr>
          <p:cNvPr id="43" name="Picture Placeholder 2">
            <a:extLst>
              <a:ext uri="{FF2B5EF4-FFF2-40B4-BE49-F238E27FC236}">
                <a16:creationId xmlns:a16="http://schemas.microsoft.com/office/drawing/2014/main" id="{DCED375A-8E5A-4862-A7D4-744EBDA3E8C1}"/>
              </a:ext>
            </a:extLst>
          </p:cNvPr>
          <p:cNvSpPr>
            <a:spLocks noGrp="1"/>
          </p:cNvSpPr>
          <p:nvPr>
            <p:ph type="pic" sz="quarter" idx="42"/>
          </p:nvPr>
        </p:nvSpPr>
        <p:spPr>
          <a:xfrm>
            <a:off x="7202628" y="1962788"/>
            <a:ext cx="2050655" cy="2527671"/>
          </a:xfrm>
          <a:prstGeom prst="rect">
            <a:avLst/>
          </a:prstGeom>
          <a:ln>
            <a:noFill/>
          </a:ln>
        </p:spPr>
        <p:txBody>
          <a:bodyPr>
            <a:normAutofit/>
          </a:bodyPr>
          <a:lstStyle>
            <a:lvl1pPr marL="0" indent="0">
              <a:buFontTx/>
              <a:buNone/>
              <a:defRPr sz="2000"/>
            </a:lvl1pPr>
          </a:lstStyle>
          <a:p>
            <a:r>
              <a:rPr lang="en-US"/>
              <a:t>Click icon to add picture</a:t>
            </a:r>
            <a:endParaRPr lang="en-US" dirty="0"/>
          </a:p>
        </p:txBody>
      </p:sp>
      <p:sp>
        <p:nvSpPr>
          <p:cNvPr id="47" name="Picture Placeholder 2">
            <a:extLst>
              <a:ext uri="{FF2B5EF4-FFF2-40B4-BE49-F238E27FC236}">
                <a16:creationId xmlns:a16="http://schemas.microsoft.com/office/drawing/2014/main" id="{E2C30427-226C-4B32-A719-386E9467FE87}"/>
              </a:ext>
            </a:extLst>
          </p:cNvPr>
          <p:cNvSpPr>
            <a:spLocks noGrp="1"/>
          </p:cNvSpPr>
          <p:nvPr>
            <p:ph type="pic" sz="quarter" idx="43"/>
          </p:nvPr>
        </p:nvSpPr>
        <p:spPr>
          <a:xfrm>
            <a:off x="9405584" y="1962788"/>
            <a:ext cx="2050655" cy="2527671"/>
          </a:xfrm>
          <a:prstGeom prst="rect">
            <a:avLst/>
          </a:prstGeom>
          <a:ln>
            <a:noFill/>
          </a:ln>
        </p:spPr>
        <p:txBody>
          <a:bodyPr>
            <a:normAutofit/>
          </a:bodyPr>
          <a:lstStyle>
            <a:lvl1pPr marL="0" indent="0">
              <a:buFontTx/>
              <a:buNone/>
              <a:defRPr sz="2000"/>
            </a:lvl1pPr>
          </a:lstStyle>
          <a:p>
            <a:r>
              <a:rPr lang="en-US"/>
              <a:t>Click icon to add picture</a:t>
            </a:r>
            <a:endParaRPr lang="en-US" dirty="0"/>
          </a:p>
        </p:txBody>
      </p:sp>
      <p:cxnSp>
        <p:nvCxnSpPr>
          <p:cNvPr id="44" name="Straight Connector 43">
            <a:extLst>
              <a:ext uri="{FF2B5EF4-FFF2-40B4-BE49-F238E27FC236}">
                <a16:creationId xmlns:a16="http://schemas.microsoft.com/office/drawing/2014/main" id="{F0E0C92A-B547-4F74-BBC7-B17754EA00F7}"/>
              </a:ext>
            </a:extLst>
          </p:cNvPr>
          <p:cNvCxnSpPr>
            <a:cxnSpLocks/>
          </p:cNvCxnSpPr>
          <p:nvPr/>
        </p:nvCxnSpPr>
        <p:spPr>
          <a:xfrm>
            <a:off x="2810032" y="5216980"/>
            <a:ext cx="45709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3A7CBB-A49D-4C4D-A4CB-387FD3AD068E}"/>
              </a:ext>
            </a:extLst>
          </p:cNvPr>
          <p:cNvCxnSpPr>
            <a:cxnSpLocks/>
          </p:cNvCxnSpPr>
          <p:nvPr/>
        </p:nvCxnSpPr>
        <p:spPr>
          <a:xfrm>
            <a:off x="5006330" y="5216980"/>
            <a:ext cx="45709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E5BB55-DA5B-4E93-8BB1-A16BDC6D3F1A}"/>
              </a:ext>
            </a:extLst>
          </p:cNvPr>
          <p:cNvCxnSpPr>
            <a:cxnSpLocks/>
          </p:cNvCxnSpPr>
          <p:nvPr/>
        </p:nvCxnSpPr>
        <p:spPr>
          <a:xfrm>
            <a:off x="7185390" y="5216980"/>
            <a:ext cx="45709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5A21F18-8AE6-4EAA-8E50-53BC57EB8DCE}"/>
              </a:ext>
            </a:extLst>
          </p:cNvPr>
          <p:cNvCxnSpPr>
            <a:cxnSpLocks/>
          </p:cNvCxnSpPr>
          <p:nvPr/>
        </p:nvCxnSpPr>
        <p:spPr>
          <a:xfrm>
            <a:off x="9384499" y="5216980"/>
            <a:ext cx="45709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6172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12BC1-F8CE-46DC-8158-4307CFF88A4A}"/>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03B7D12-ED3B-4A4E-82AA-803B1F202486}"/>
              </a:ext>
            </a:extLst>
          </p:cNvPr>
          <p:cNvSpPr>
            <a:spLocks noGrp="1"/>
          </p:cNvSpPr>
          <p:nvPr>
            <p:ph type="sldNum" sz="quarter" idx="11"/>
          </p:nvPr>
        </p:nvSpPr>
        <p:spPr/>
        <p:txBody>
          <a:bodyPr/>
          <a:lstStyle/>
          <a:p>
            <a:fld id="{CDE95EEC-9C03-4FB2-AF15-ECAA574C78B0}" type="slidenum">
              <a:rPr lang="en-US" smtClean="0"/>
              <a:pPr/>
              <a:t>‹#›</a:t>
            </a:fld>
            <a:endParaRPr lang="en-US" dirty="0"/>
          </a:p>
        </p:txBody>
      </p:sp>
      <p:cxnSp>
        <p:nvCxnSpPr>
          <p:cNvPr id="6" name="Straight Connector 5">
            <a:extLst>
              <a:ext uri="{FF2B5EF4-FFF2-40B4-BE49-F238E27FC236}">
                <a16:creationId xmlns:a16="http://schemas.microsoft.com/office/drawing/2014/main" id="{253365E3-6BE3-45BC-BDDE-02A94936CBEA}"/>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7" name="Picture Placeholder 7">
            <a:extLst>
              <a:ext uri="{FF2B5EF4-FFF2-40B4-BE49-F238E27FC236}">
                <a16:creationId xmlns:a16="http://schemas.microsoft.com/office/drawing/2014/main" id="{B93D9544-3DA1-4F01-B4ED-DA402C939A00}"/>
              </a:ext>
            </a:extLst>
          </p:cNvPr>
          <p:cNvSpPr>
            <a:spLocks noGrp="1"/>
          </p:cNvSpPr>
          <p:nvPr>
            <p:ph type="pic" sz="quarter" idx="13"/>
          </p:nvPr>
        </p:nvSpPr>
        <p:spPr>
          <a:xfrm>
            <a:off x="612948" y="1692553"/>
            <a:ext cx="3094894" cy="1685822"/>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8" name="Picture Placeholder 9">
            <a:extLst>
              <a:ext uri="{FF2B5EF4-FFF2-40B4-BE49-F238E27FC236}">
                <a16:creationId xmlns:a16="http://schemas.microsoft.com/office/drawing/2014/main" id="{40622DEF-5785-4723-B7F4-CC4C674ABCF6}"/>
              </a:ext>
            </a:extLst>
          </p:cNvPr>
          <p:cNvSpPr>
            <a:spLocks noGrp="1"/>
          </p:cNvSpPr>
          <p:nvPr>
            <p:ph type="pic" sz="quarter" idx="14"/>
          </p:nvPr>
        </p:nvSpPr>
        <p:spPr>
          <a:xfrm>
            <a:off x="3858567" y="1692553"/>
            <a:ext cx="4511710" cy="3533617"/>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4CC199EF-0031-4127-B330-E03F75A9795E}"/>
              </a:ext>
            </a:extLst>
          </p:cNvPr>
          <p:cNvSpPr>
            <a:spLocks noGrp="1"/>
          </p:cNvSpPr>
          <p:nvPr>
            <p:ph type="pic" sz="quarter" idx="19"/>
          </p:nvPr>
        </p:nvSpPr>
        <p:spPr>
          <a:xfrm>
            <a:off x="612948" y="3521908"/>
            <a:ext cx="3094894" cy="1704264"/>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10" name="Content Placeholder 8">
            <a:extLst>
              <a:ext uri="{FF2B5EF4-FFF2-40B4-BE49-F238E27FC236}">
                <a16:creationId xmlns:a16="http://schemas.microsoft.com/office/drawing/2014/main" id="{C84CE163-BAF0-4F7E-BBB7-813CCF5A6833}"/>
              </a:ext>
            </a:extLst>
          </p:cNvPr>
          <p:cNvSpPr>
            <a:spLocks noGrp="1"/>
          </p:cNvSpPr>
          <p:nvPr>
            <p:ph sz="quarter" idx="22"/>
          </p:nvPr>
        </p:nvSpPr>
        <p:spPr>
          <a:xfrm>
            <a:off x="612949" y="5356999"/>
            <a:ext cx="10982850" cy="365125"/>
          </a:xfrm>
          <a:prstGeom prst="rect">
            <a:avLst/>
          </a:prstGeom>
        </p:spPr>
        <p:txBody>
          <a:bodyPr lIns="0">
            <a:noAutofit/>
          </a:bodyPr>
          <a:lstStyle>
            <a:lvl1pPr marL="0" indent="0">
              <a:buNone/>
              <a:defRPr sz="2400">
                <a:solidFill>
                  <a:schemeClr val="bg1"/>
                </a:solidFill>
              </a:defRPr>
            </a:lvl1pPr>
            <a:lvl2pPr marL="457200" indent="0">
              <a:buNone/>
              <a:defRPr/>
            </a:lvl2pPr>
          </a:lstStyle>
          <a:p>
            <a:pPr lvl="0"/>
            <a:r>
              <a:rPr lang="en-US"/>
              <a:t>Click to edit Master text styles</a:t>
            </a:r>
          </a:p>
        </p:txBody>
      </p:sp>
      <p:sp>
        <p:nvSpPr>
          <p:cNvPr id="11" name="Picture Placeholder 7">
            <a:extLst>
              <a:ext uri="{FF2B5EF4-FFF2-40B4-BE49-F238E27FC236}">
                <a16:creationId xmlns:a16="http://schemas.microsoft.com/office/drawing/2014/main" id="{733F68EC-6380-4D7E-A5D3-7BDD4CFD612E}"/>
              </a:ext>
            </a:extLst>
          </p:cNvPr>
          <p:cNvSpPr>
            <a:spLocks noGrp="1"/>
          </p:cNvSpPr>
          <p:nvPr>
            <p:ph type="pic" sz="quarter" idx="31"/>
          </p:nvPr>
        </p:nvSpPr>
        <p:spPr>
          <a:xfrm>
            <a:off x="8521002" y="1692553"/>
            <a:ext cx="3079828" cy="1691558"/>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89C352F8-1C1E-4012-8790-E043C145E570}"/>
              </a:ext>
            </a:extLst>
          </p:cNvPr>
          <p:cNvSpPr>
            <a:spLocks noGrp="1"/>
          </p:cNvSpPr>
          <p:nvPr>
            <p:ph type="pic" sz="quarter" idx="32"/>
          </p:nvPr>
        </p:nvSpPr>
        <p:spPr>
          <a:xfrm>
            <a:off x="8521002" y="3521908"/>
            <a:ext cx="3067820" cy="1691558"/>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13" name="Date Placeholder 3">
            <a:extLst>
              <a:ext uri="{FF2B5EF4-FFF2-40B4-BE49-F238E27FC236}">
                <a16:creationId xmlns:a16="http://schemas.microsoft.com/office/drawing/2014/main" id="{FF23EE63-4CFE-4F90-B951-60E9EB0DD604}"/>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4" name="Footer Placeholder 4">
            <a:extLst>
              <a:ext uri="{FF2B5EF4-FFF2-40B4-BE49-F238E27FC236}">
                <a16:creationId xmlns:a16="http://schemas.microsoft.com/office/drawing/2014/main" id="{EA89E0A3-4C9B-46F8-A76C-F6D6509E6393}"/>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1056879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2F2D9B-6931-4911-811A-E9140C9DEC18}"/>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Picture Placeholder 7">
            <a:extLst>
              <a:ext uri="{FF2B5EF4-FFF2-40B4-BE49-F238E27FC236}">
                <a16:creationId xmlns:a16="http://schemas.microsoft.com/office/drawing/2014/main" id="{F99952DD-0C0A-40AF-B09F-37E78534C25D}"/>
              </a:ext>
            </a:extLst>
          </p:cNvPr>
          <p:cNvSpPr>
            <a:spLocks noGrp="1"/>
          </p:cNvSpPr>
          <p:nvPr>
            <p:ph type="pic" sz="quarter" idx="13"/>
          </p:nvPr>
        </p:nvSpPr>
        <p:spPr>
          <a:xfrm>
            <a:off x="612949" y="746235"/>
            <a:ext cx="3566160" cy="4479933"/>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7" name="Picture Placeholder 9">
            <a:extLst>
              <a:ext uri="{FF2B5EF4-FFF2-40B4-BE49-F238E27FC236}">
                <a16:creationId xmlns:a16="http://schemas.microsoft.com/office/drawing/2014/main" id="{AE556132-92DE-487D-A07B-26F839CDAFA6}"/>
              </a:ext>
            </a:extLst>
          </p:cNvPr>
          <p:cNvSpPr>
            <a:spLocks noGrp="1"/>
          </p:cNvSpPr>
          <p:nvPr>
            <p:ph type="pic" sz="quarter" idx="14"/>
          </p:nvPr>
        </p:nvSpPr>
        <p:spPr>
          <a:xfrm>
            <a:off x="4322349" y="746234"/>
            <a:ext cx="3566160" cy="4479933"/>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8" name="Content Placeholder 8">
            <a:extLst>
              <a:ext uri="{FF2B5EF4-FFF2-40B4-BE49-F238E27FC236}">
                <a16:creationId xmlns:a16="http://schemas.microsoft.com/office/drawing/2014/main" id="{35EAEED5-035C-48F2-9BC0-AA6491C900DB}"/>
              </a:ext>
            </a:extLst>
          </p:cNvPr>
          <p:cNvSpPr>
            <a:spLocks noGrp="1"/>
          </p:cNvSpPr>
          <p:nvPr>
            <p:ph sz="quarter" idx="22"/>
          </p:nvPr>
        </p:nvSpPr>
        <p:spPr>
          <a:xfrm>
            <a:off x="612949" y="5356999"/>
            <a:ext cx="10982850" cy="365125"/>
          </a:xfrm>
          <a:prstGeom prst="rect">
            <a:avLst/>
          </a:prstGeom>
        </p:spPr>
        <p:txBody>
          <a:bodyPr lIns="0">
            <a:noAutofit/>
          </a:bodyPr>
          <a:lstStyle>
            <a:lvl1pPr marL="0" indent="0">
              <a:buNone/>
              <a:defRPr sz="2400">
                <a:solidFill>
                  <a:schemeClr val="bg1"/>
                </a:solidFill>
              </a:defRPr>
            </a:lvl1pPr>
            <a:lvl2pPr marL="457200" indent="0">
              <a:buNone/>
              <a:defRPr/>
            </a:lvl2pPr>
          </a:lstStyle>
          <a:p>
            <a:pPr lvl="0"/>
            <a:r>
              <a:rPr lang="en-US"/>
              <a:t>Click to edit Master text styles</a:t>
            </a:r>
          </a:p>
        </p:txBody>
      </p:sp>
      <p:sp>
        <p:nvSpPr>
          <p:cNvPr id="9" name="Picture Placeholder 7">
            <a:extLst>
              <a:ext uri="{FF2B5EF4-FFF2-40B4-BE49-F238E27FC236}">
                <a16:creationId xmlns:a16="http://schemas.microsoft.com/office/drawing/2014/main" id="{9AB06D7E-3AF9-49A2-BD9C-18FF8837DDE2}"/>
              </a:ext>
            </a:extLst>
          </p:cNvPr>
          <p:cNvSpPr>
            <a:spLocks noGrp="1"/>
          </p:cNvSpPr>
          <p:nvPr>
            <p:ph type="pic" sz="quarter" idx="31"/>
          </p:nvPr>
        </p:nvSpPr>
        <p:spPr>
          <a:xfrm>
            <a:off x="8031749" y="746235"/>
            <a:ext cx="3566160" cy="4479932"/>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CFF2AF5B-AD77-4A26-91F3-B16B0A8E7870}"/>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1" name="Footer Placeholder 4">
            <a:extLst>
              <a:ext uri="{FF2B5EF4-FFF2-40B4-BE49-F238E27FC236}">
                <a16:creationId xmlns:a16="http://schemas.microsoft.com/office/drawing/2014/main" id="{52274842-F072-4FD0-A049-716884C7722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640784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Bleed Partial_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8649CE9-983C-481F-9FA4-9259EB6E5751}"/>
              </a:ext>
            </a:extLst>
          </p:cNvPr>
          <p:cNvSpPr>
            <a:spLocks noGrp="1"/>
          </p:cNvSpPr>
          <p:nvPr>
            <p:ph type="pic" idx="1"/>
          </p:nvPr>
        </p:nvSpPr>
        <p:spPr>
          <a:xfrm>
            <a:off x="7212650" y="0"/>
            <a:ext cx="4979350" cy="6857993"/>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Title 1">
            <a:extLst>
              <a:ext uri="{FF2B5EF4-FFF2-40B4-BE49-F238E27FC236}">
                <a16:creationId xmlns:a16="http://schemas.microsoft.com/office/drawing/2014/main" id="{74D6D82A-09B9-46F9-A40E-7F7FA48CD1C0}"/>
              </a:ext>
            </a:extLst>
          </p:cNvPr>
          <p:cNvSpPr>
            <a:spLocks noGrp="1"/>
          </p:cNvSpPr>
          <p:nvPr>
            <p:ph type="title"/>
          </p:nvPr>
        </p:nvSpPr>
        <p:spPr>
          <a:xfrm>
            <a:off x="612949" y="502583"/>
            <a:ext cx="6260124" cy="906732"/>
          </a:xfrm>
          <a:prstGeom prst="rect">
            <a:avLst/>
          </a:prstGeom>
        </p:spPr>
        <p:txBody>
          <a:bodyPr anchor="b" anchorCtr="0"/>
          <a:lstStyle>
            <a:lvl1pPr>
              <a:defRPr sz="3200" b="1">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7713FB4D-5587-46B0-81F2-75C90AE71BC2}"/>
              </a:ext>
            </a:extLst>
          </p:cNvPr>
          <p:cNvSpPr>
            <a:spLocks noGrp="1"/>
          </p:cNvSpPr>
          <p:nvPr>
            <p:ph type="body" sz="quarter" idx="17"/>
          </p:nvPr>
        </p:nvSpPr>
        <p:spPr>
          <a:xfrm>
            <a:off x="612949" y="1726619"/>
            <a:ext cx="6260124" cy="4020650"/>
          </a:xfrm>
          <a:prstGeom prst="rect">
            <a:avLst/>
          </a:prstGeom>
        </p:spPr>
        <p:txBody>
          <a:bodyPr lIns="0"/>
          <a:lstStyle>
            <a:lvl1pPr marL="457200" indent="-457200">
              <a:buClr>
                <a:schemeClr val="bg1"/>
              </a:buClr>
              <a:buFont typeface="Wingdings" panose="05000000000000000000" pitchFamily="2" charset="2"/>
              <a:buChar char="§"/>
              <a:tabLst/>
              <a:defRPr>
                <a:solidFill>
                  <a:schemeClr val="bg1"/>
                </a:solidFill>
              </a:defRPr>
            </a:lvl1pPr>
            <a:lvl2pPr marL="685800" indent="-342900">
              <a:buClr>
                <a:schemeClr val="bg1"/>
              </a:buClr>
              <a:buFont typeface="Wingdings" panose="05000000000000000000" pitchFamily="2" charset="2"/>
              <a:buChar char="§"/>
              <a:defRPr>
                <a:solidFill>
                  <a:schemeClr val="bg1"/>
                </a:solidFill>
              </a:defRPr>
            </a:lvl2pPr>
            <a:lvl3pPr marL="1028700" indent="-342900">
              <a:buClr>
                <a:schemeClr val="bg1"/>
              </a:buClr>
              <a:buFont typeface="Wingdings" panose="05000000000000000000" pitchFamily="2" charset="2"/>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cxnSp>
        <p:nvCxnSpPr>
          <p:cNvPr id="9" name="Straight Connector 8">
            <a:extLst>
              <a:ext uri="{FF2B5EF4-FFF2-40B4-BE49-F238E27FC236}">
                <a16:creationId xmlns:a16="http://schemas.microsoft.com/office/drawing/2014/main" id="{F1B139BB-B001-40B9-A4E3-12EF21052AF8}"/>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0" name="Date Placeholder 3">
            <a:extLst>
              <a:ext uri="{FF2B5EF4-FFF2-40B4-BE49-F238E27FC236}">
                <a16:creationId xmlns:a16="http://schemas.microsoft.com/office/drawing/2014/main" id="{E222C4F5-48CF-4977-9DB8-124FF1FD2760}"/>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1" name="Footer Placeholder 4">
            <a:extLst>
              <a:ext uri="{FF2B5EF4-FFF2-40B4-BE49-F238E27FC236}">
                <a16:creationId xmlns:a16="http://schemas.microsoft.com/office/drawing/2014/main" id="{5593A942-A7F3-46FD-873C-19C44F2B6C00}"/>
              </a:ext>
            </a:extLst>
          </p:cNvPr>
          <p:cNvSpPr>
            <a:spLocks noGrp="1"/>
          </p:cNvSpPr>
          <p:nvPr>
            <p:ph type="ftr" sz="quarter" idx="3"/>
          </p:nvPr>
        </p:nvSpPr>
        <p:spPr>
          <a:xfrm>
            <a:off x="3309730" y="6387834"/>
            <a:ext cx="3563343"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3058725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Full Bleed Photo">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9B2A46-F236-4AB3-9BB0-6D15D1653700}"/>
              </a:ext>
            </a:extLst>
          </p:cNvPr>
          <p:cNvSpPr>
            <a:spLocks noGrp="1"/>
          </p:cNvSpPr>
          <p:nvPr>
            <p:ph type="pic" idx="1"/>
          </p:nvPr>
        </p:nvSpPr>
        <p:spPr>
          <a:xfrm>
            <a:off x="0" y="1"/>
            <a:ext cx="4979350" cy="6857999"/>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Slide Number Placeholder 3">
            <a:extLst>
              <a:ext uri="{FF2B5EF4-FFF2-40B4-BE49-F238E27FC236}">
                <a16:creationId xmlns:a16="http://schemas.microsoft.com/office/drawing/2014/main" id="{9EAB44B1-0C8A-44CF-9D36-382F0C575CD9}"/>
              </a:ext>
            </a:extLst>
          </p:cNvPr>
          <p:cNvSpPr>
            <a:spLocks noGrp="1"/>
          </p:cNvSpPr>
          <p:nvPr>
            <p:ph type="sldNum" sz="quarter" idx="11"/>
          </p:nvPr>
        </p:nvSpPr>
        <p:spPr>
          <a:xfrm>
            <a:off x="10981148" y="6387834"/>
            <a:ext cx="614651" cy="372449"/>
          </a:xfrm>
        </p:spPr>
        <p:txBody>
          <a:bodyPr/>
          <a:lstStyle/>
          <a:p>
            <a:fld id="{CDE95EEC-9C03-4FB2-AF15-ECAA574C78B0}" type="slidenum">
              <a:rPr lang="en-US" smtClean="0"/>
              <a:pPr/>
              <a:t>‹#›</a:t>
            </a:fld>
            <a:endParaRPr lang="en-US" dirty="0"/>
          </a:p>
        </p:txBody>
      </p:sp>
      <p:sp>
        <p:nvSpPr>
          <p:cNvPr id="5" name="Title 1">
            <a:extLst>
              <a:ext uri="{FF2B5EF4-FFF2-40B4-BE49-F238E27FC236}">
                <a16:creationId xmlns:a16="http://schemas.microsoft.com/office/drawing/2014/main" id="{D3643980-A809-4EEE-9C7C-6B034EC1757A}"/>
              </a:ext>
            </a:extLst>
          </p:cNvPr>
          <p:cNvSpPr>
            <a:spLocks noGrp="1"/>
          </p:cNvSpPr>
          <p:nvPr>
            <p:ph type="title"/>
          </p:nvPr>
        </p:nvSpPr>
        <p:spPr>
          <a:xfrm>
            <a:off x="5330040" y="502583"/>
            <a:ext cx="6260124" cy="906732"/>
          </a:xfrm>
          <a:prstGeom prst="rect">
            <a:avLst/>
          </a:prstGeom>
        </p:spPr>
        <p:txBody>
          <a:bodyPr anchor="b" anchorCtr="0"/>
          <a:lstStyle>
            <a:lvl1pPr>
              <a:defRPr sz="3200" b="1">
                <a:solidFill>
                  <a:schemeClr val="bg1"/>
                </a:solidFill>
              </a:defRPr>
            </a:lvl1pPr>
          </a:lstStyle>
          <a:p>
            <a:r>
              <a:rPr lang="en-US"/>
              <a:t>Click to edit Master title style</a:t>
            </a:r>
            <a:endParaRPr lang="en-US" dirty="0"/>
          </a:p>
        </p:txBody>
      </p:sp>
      <p:sp>
        <p:nvSpPr>
          <p:cNvPr id="7" name="Text Placeholder 7">
            <a:extLst>
              <a:ext uri="{FF2B5EF4-FFF2-40B4-BE49-F238E27FC236}">
                <a16:creationId xmlns:a16="http://schemas.microsoft.com/office/drawing/2014/main" id="{EA8E43A6-0B3E-4B1F-9861-AAF7F0066FEE}"/>
              </a:ext>
            </a:extLst>
          </p:cNvPr>
          <p:cNvSpPr>
            <a:spLocks noGrp="1"/>
          </p:cNvSpPr>
          <p:nvPr>
            <p:ph type="body" sz="quarter" idx="17"/>
          </p:nvPr>
        </p:nvSpPr>
        <p:spPr>
          <a:xfrm>
            <a:off x="5330040" y="1726619"/>
            <a:ext cx="6260124" cy="4020650"/>
          </a:xfrm>
          <a:prstGeom prst="rect">
            <a:avLst/>
          </a:prstGeom>
        </p:spPr>
        <p:txBody>
          <a:bodyPr lIns="0"/>
          <a:lstStyle>
            <a:lvl1pPr marL="457200" indent="-457200">
              <a:buClr>
                <a:schemeClr val="bg1"/>
              </a:buClr>
              <a:buFont typeface="Wingdings" panose="05000000000000000000" pitchFamily="2" charset="2"/>
              <a:buChar char="§"/>
              <a:tabLst/>
              <a:defRPr>
                <a:solidFill>
                  <a:schemeClr val="bg1"/>
                </a:solidFill>
              </a:defRPr>
            </a:lvl1pPr>
            <a:lvl2pPr marL="685800" indent="-342900">
              <a:buClr>
                <a:schemeClr val="bg1"/>
              </a:buClr>
              <a:buFont typeface="Wingdings" panose="05000000000000000000" pitchFamily="2" charset="2"/>
              <a:buChar char="§"/>
              <a:defRPr>
                <a:solidFill>
                  <a:schemeClr val="bg1"/>
                </a:solidFill>
              </a:defRPr>
            </a:lvl2pPr>
            <a:lvl3pPr marL="1028700" indent="-342900">
              <a:buClr>
                <a:schemeClr val="bg1"/>
              </a:buClr>
              <a:buFont typeface="Wingdings" panose="05000000000000000000" pitchFamily="2" charset="2"/>
              <a:buChar char="§"/>
              <a:defRPr>
                <a:solidFill>
                  <a:schemeClr val="bg1"/>
                </a:solidFill>
              </a:defRPr>
            </a:lvl3pPr>
          </a:lstStyle>
          <a:p>
            <a:pPr lvl="0"/>
            <a:r>
              <a:rPr lang="en-US"/>
              <a:t>Click to edit Master text styles</a:t>
            </a:r>
          </a:p>
          <a:p>
            <a:pPr lvl="1"/>
            <a:r>
              <a:rPr lang="en-US"/>
              <a:t>Second level</a:t>
            </a:r>
          </a:p>
          <a:p>
            <a:pPr lvl="2"/>
            <a:r>
              <a:rPr lang="en-US"/>
              <a:t>Third level</a:t>
            </a:r>
          </a:p>
        </p:txBody>
      </p:sp>
      <p:cxnSp>
        <p:nvCxnSpPr>
          <p:cNvPr id="8" name="Straight Connector 7">
            <a:extLst>
              <a:ext uri="{FF2B5EF4-FFF2-40B4-BE49-F238E27FC236}">
                <a16:creationId xmlns:a16="http://schemas.microsoft.com/office/drawing/2014/main" id="{FBFC713C-E097-447B-B53A-C8BC87784EE2}"/>
              </a:ext>
            </a:extLst>
          </p:cNvPr>
          <p:cNvCxnSpPr>
            <a:cxnSpLocks/>
          </p:cNvCxnSpPr>
          <p:nvPr userDrawn="1"/>
        </p:nvCxnSpPr>
        <p:spPr>
          <a:xfrm>
            <a:off x="5324167"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0" name="Footer Placeholder 4">
            <a:extLst>
              <a:ext uri="{FF2B5EF4-FFF2-40B4-BE49-F238E27FC236}">
                <a16:creationId xmlns:a16="http://schemas.microsoft.com/office/drawing/2014/main" id="{AF1E7C30-1537-4DE7-B8D9-EA4A85CD7783}"/>
              </a:ext>
            </a:extLst>
          </p:cNvPr>
          <p:cNvSpPr>
            <a:spLocks noGrp="1"/>
          </p:cNvSpPr>
          <p:nvPr>
            <p:ph type="ftr" sz="quarter" idx="3"/>
          </p:nvPr>
        </p:nvSpPr>
        <p:spPr>
          <a:xfrm>
            <a:off x="5324167" y="6387834"/>
            <a:ext cx="5216900"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307801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Photo with Captio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48255B-1EED-4859-91A6-38E96C9CC882}"/>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Picture Placeholder 8">
            <a:extLst>
              <a:ext uri="{FF2B5EF4-FFF2-40B4-BE49-F238E27FC236}">
                <a16:creationId xmlns:a16="http://schemas.microsoft.com/office/drawing/2014/main" id="{6394AC0E-CF0F-4C09-86C5-27A4D78BE5D6}"/>
              </a:ext>
            </a:extLst>
          </p:cNvPr>
          <p:cNvSpPr>
            <a:spLocks noGrp="1"/>
          </p:cNvSpPr>
          <p:nvPr>
            <p:ph type="pic" sz="quarter" idx="22"/>
          </p:nvPr>
        </p:nvSpPr>
        <p:spPr>
          <a:xfrm>
            <a:off x="0" y="0"/>
            <a:ext cx="12192000" cy="5315469"/>
          </a:xfrm>
          <a:prstGeom prst="rect">
            <a:avLst/>
          </a:prstGeom>
        </p:spPr>
        <p:txBody>
          <a:bodyPr/>
          <a:lstStyle>
            <a:lvl1pPr marL="0" indent="0">
              <a:buNone/>
              <a:defRPr/>
            </a:lvl1pPr>
          </a:lstStyle>
          <a:p>
            <a:r>
              <a:rPr lang="en-US"/>
              <a:t>Click icon to add picture</a:t>
            </a:r>
            <a:endParaRPr lang="en-US" dirty="0"/>
          </a:p>
        </p:txBody>
      </p:sp>
      <p:sp>
        <p:nvSpPr>
          <p:cNvPr id="7" name="Text Placeholder 7">
            <a:extLst>
              <a:ext uri="{FF2B5EF4-FFF2-40B4-BE49-F238E27FC236}">
                <a16:creationId xmlns:a16="http://schemas.microsoft.com/office/drawing/2014/main" id="{EEA9210D-4551-492B-AF23-EF34DCA8D6A4}"/>
              </a:ext>
            </a:extLst>
          </p:cNvPr>
          <p:cNvSpPr>
            <a:spLocks noGrp="1"/>
          </p:cNvSpPr>
          <p:nvPr>
            <p:ph type="body" sz="quarter" idx="14"/>
          </p:nvPr>
        </p:nvSpPr>
        <p:spPr>
          <a:xfrm>
            <a:off x="612950" y="5443661"/>
            <a:ext cx="10982850" cy="389210"/>
          </a:xfrm>
          <a:prstGeom prst="rect">
            <a:avLst/>
          </a:prstGeom>
        </p:spPr>
        <p:txBody>
          <a:bodyPr lIns="0">
            <a:noAutofit/>
          </a:bodyPr>
          <a:lstStyle>
            <a:lvl1pPr marL="0" indent="0">
              <a:buNone/>
              <a:defRPr sz="2600"/>
            </a:lvl1pPr>
          </a:lstStyle>
          <a:p>
            <a:pPr lvl="0"/>
            <a:r>
              <a:rPr lang="en-US"/>
              <a:t>Click to edit Master text styles</a:t>
            </a:r>
          </a:p>
        </p:txBody>
      </p:sp>
      <p:sp>
        <p:nvSpPr>
          <p:cNvPr id="8" name="Date Placeholder 3">
            <a:extLst>
              <a:ext uri="{FF2B5EF4-FFF2-40B4-BE49-F238E27FC236}">
                <a16:creationId xmlns:a16="http://schemas.microsoft.com/office/drawing/2014/main" id="{C515050C-189E-4A15-887B-95C0DAD7DAE2}"/>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9" name="Footer Placeholder 4">
            <a:extLst>
              <a:ext uri="{FF2B5EF4-FFF2-40B4-BE49-F238E27FC236}">
                <a16:creationId xmlns:a16="http://schemas.microsoft.com/office/drawing/2014/main" id="{9633FD51-047F-4E15-8037-1F13B7CA4BEA}"/>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929239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Table with Captio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FF5B28-5EC6-4EE1-AA3E-87C86E642A74}"/>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Table Placeholder 3">
            <a:extLst>
              <a:ext uri="{FF2B5EF4-FFF2-40B4-BE49-F238E27FC236}">
                <a16:creationId xmlns:a16="http://schemas.microsoft.com/office/drawing/2014/main" id="{C803936F-8D82-4FE4-9F62-F2EDCD8C8DE4}"/>
              </a:ext>
            </a:extLst>
          </p:cNvPr>
          <p:cNvSpPr>
            <a:spLocks noGrp="1"/>
          </p:cNvSpPr>
          <p:nvPr>
            <p:ph type="tbl" sz="quarter" idx="26"/>
          </p:nvPr>
        </p:nvSpPr>
        <p:spPr>
          <a:xfrm>
            <a:off x="612948" y="478302"/>
            <a:ext cx="10982851" cy="4846693"/>
          </a:xfrm>
          <a:prstGeom prst="rect">
            <a:avLst/>
          </a:prstGeom>
        </p:spPr>
        <p:txBody>
          <a:bodyPr/>
          <a:lstStyle>
            <a:lvl1pPr marL="0" indent="0">
              <a:buNone/>
              <a:defRPr/>
            </a:lvl1pPr>
          </a:lstStyle>
          <a:p>
            <a:r>
              <a:rPr lang="en-US"/>
              <a:t>Click icon to add table</a:t>
            </a:r>
            <a:endParaRPr lang="en-US" dirty="0"/>
          </a:p>
        </p:txBody>
      </p:sp>
      <p:sp>
        <p:nvSpPr>
          <p:cNvPr id="7" name="Text Placeholder 7">
            <a:extLst>
              <a:ext uri="{FF2B5EF4-FFF2-40B4-BE49-F238E27FC236}">
                <a16:creationId xmlns:a16="http://schemas.microsoft.com/office/drawing/2014/main" id="{E2273136-D98A-411D-A283-20C5D91A67EB}"/>
              </a:ext>
            </a:extLst>
          </p:cNvPr>
          <p:cNvSpPr>
            <a:spLocks noGrp="1"/>
          </p:cNvSpPr>
          <p:nvPr>
            <p:ph type="body" sz="quarter" idx="14"/>
          </p:nvPr>
        </p:nvSpPr>
        <p:spPr>
          <a:xfrm>
            <a:off x="612950" y="5443661"/>
            <a:ext cx="10982850" cy="389210"/>
          </a:xfrm>
          <a:prstGeom prst="rect">
            <a:avLst/>
          </a:prstGeom>
        </p:spPr>
        <p:txBody>
          <a:bodyPr lIns="0">
            <a:noAutofit/>
          </a:bodyPr>
          <a:lstStyle>
            <a:lvl1pPr marL="0" indent="0">
              <a:buNone/>
              <a:defRPr sz="2600"/>
            </a:lvl1pPr>
          </a:lstStyle>
          <a:p>
            <a:pPr lvl="0"/>
            <a:r>
              <a:rPr lang="en-US"/>
              <a:t>Click to edit Master text styles</a:t>
            </a:r>
          </a:p>
        </p:txBody>
      </p:sp>
      <p:sp>
        <p:nvSpPr>
          <p:cNvPr id="8" name="Date Placeholder 3">
            <a:extLst>
              <a:ext uri="{FF2B5EF4-FFF2-40B4-BE49-F238E27FC236}">
                <a16:creationId xmlns:a16="http://schemas.microsoft.com/office/drawing/2014/main" id="{A4FC7302-90F2-4390-B23F-DD5D8245CAE3}"/>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9" name="Footer Placeholder 4">
            <a:extLst>
              <a:ext uri="{FF2B5EF4-FFF2-40B4-BE49-F238E27FC236}">
                <a16:creationId xmlns:a16="http://schemas.microsoft.com/office/drawing/2014/main" id="{A4E640E2-2A0A-403B-8481-CCC7EDBF947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406530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hoto with Transparent Text Boxes">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1936C640-4D2C-4D3A-A9D7-858B43850297}"/>
              </a:ext>
            </a:extLst>
          </p:cNvPr>
          <p:cNvSpPr>
            <a:spLocks noGrp="1"/>
          </p:cNvSpPr>
          <p:nvPr>
            <p:ph type="pic" idx="1"/>
          </p:nvPr>
        </p:nvSpPr>
        <p:spPr>
          <a:xfrm>
            <a:off x="0" y="0"/>
            <a:ext cx="12192000" cy="6858000"/>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Slide Number Placeholder 3">
            <a:extLst>
              <a:ext uri="{FF2B5EF4-FFF2-40B4-BE49-F238E27FC236}">
                <a16:creationId xmlns:a16="http://schemas.microsoft.com/office/drawing/2014/main" id="{EE701807-8AFE-43E0-95A1-5C959D134C27}"/>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11" name="Title 1">
            <a:extLst>
              <a:ext uri="{FF2B5EF4-FFF2-40B4-BE49-F238E27FC236}">
                <a16:creationId xmlns:a16="http://schemas.microsoft.com/office/drawing/2014/main" id="{427D15FF-E4E5-4E38-8978-76AF671D30B9}"/>
              </a:ext>
            </a:extLst>
          </p:cNvPr>
          <p:cNvSpPr txBox="1">
            <a:spLocks/>
          </p:cNvSpPr>
          <p:nvPr userDrawn="1"/>
        </p:nvSpPr>
        <p:spPr>
          <a:xfrm>
            <a:off x="0" y="304800"/>
            <a:ext cx="12192000" cy="756303"/>
          </a:xfrm>
          <a:prstGeom prst="rect">
            <a:avLst/>
          </a:prstGeom>
          <a:solidFill>
            <a:srgbClr val="FFFFFF">
              <a:alpha val="80000"/>
            </a:srgbClr>
          </a:solidFill>
        </p:spPr>
        <p:txBody>
          <a:bodyPr vert="horz" lIns="0" tIns="45720" rIns="91440" bIns="45720" rtlCol="0" anchor="ctr" anchorCtr="0">
            <a:normAutofit/>
          </a:bodyPr>
          <a:lstStyle>
            <a:lvl1pPr algn="l" defTabSz="914400" rtl="0" eaLnBrk="1" latinLnBrk="0" hangingPunct="1">
              <a:lnSpc>
                <a:spcPct val="90000"/>
              </a:lnSpc>
              <a:spcBef>
                <a:spcPct val="0"/>
              </a:spcBef>
              <a:buNone/>
              <a:defRPr sz="3200" b="1" kern="1200">
                <a:ln>
                  <a:noFill/>
                </a:ln>
                <a:solidFill>
                  <a:schemeClr val="bg2"/>
                </a:solidFill>
                <a:effectLst/>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54585A"/>
                </a:solidFill>
                <a:effectLst/>
                <a:uLnTx/>
                <a:uFillTx/>
                <a:latin typeface="Arial" panose="020B0604020202020204"/>
                <a:ea typeface="+mj-ea"/>
                <a:cs typeface="+mj-cs"/>
              </a:rPr>
              <a:t>  Click to edit Master title style</a:t>
            </a:r>
            <a:endParaRPr kumimoji="0" lang="en-US" sz="3200" b="1" i="0" u="none" strike="noStrike" kern="1200" cap="none" spc="0" normalizeH="0" baseline="0" noProof="0" dirty="0">
              <a:ln>
                <a:noFill/>
              </a:ln>
              <a:solidFill>
                <a:srgbClr val="54585A"/>
              </a:solidFill>
              <a:effectLst/>
              <a:uLnTx/>
              <a:uFillTx/>
              <a:latin typeface="Arial" panose="020B0604020202020204"/>
              <a:ea typeface="+mj-ea"/>
              <a:cs typeface="+mj-cs"/>
            </a:endParaRPr>
          </a:p>
        </p:txBody>
      </p:sp>
      <p:sp>
        <p:nvSpPr>
          <p:cNvPr id="12" name="Text Placeholder 13">
            <a:extLst>
              <a:ext uri="{FF2B5EF4-FFF2-40B4-BE49-F238E27FC236}">
                <a16:creationId xmlns:a16="http://schemas.microsoft.com/office/drawing/2014/main" id="{5559ABC9-25CC-4F3A-A72F-B71319D60494}"/>
              </a:ext>
            </a:extLst>
          </p:cNvPr>
          <p:cNvSpPr txBox="1">
            <a:spLocks/>
          </p:cNvSpPr>
          <p:nvPr userDrawn="1"/>
        </p:nvSpPr>
        <p:spPr>
          <a:xfrm>
            <a:off x="6891338" y="1309688"/>
            <a:ext cx="4704461" cy="4532312"/>
          </a:xfrm>
          <a:prstGeom prst="rect">
            <a:avLst/>
          </a:prstGeom>
          <a:solidFill>
            <a:srgbClr val="FFFFFF">
              <a:alpha val="80000"/>
            </a:srgbClr>
          </a:solidFill>
        </p:spPr>
        <p:txBody>
          <a:bodyPr vert="horz" lIns="274320" tIns="182880" rIns="0" bIns="45720" rtlCol="0">
            <a:normAutofit/>
          </a:bodyPr>
          <a:lstStyle>
            <a:lvl1pPr marL="457200" indent="-45720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3000" kern="1200">
                <a:solidFill>
                  <a:schemeClr val="bg2"/>
                </a:solidFill>
                <a:latin typeface="+mn-lt"/>
                <a:ea typeface="+mn-ea"/>
                <a:cs typeface="+mn-cs"/>
              </a:defRPr>
            </a:lvl1pPr>
            <a:lvl2pPr marL="690563" indent="-346075"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600" kern="1200">
                <a:solidFill>
                  <a:schemeClr val="bg2"/>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10000"/>
              </a:lnSpc>
              <a:spcBef>
                <a:spcPts val="0"/>
              </a:spcBef>
              <a:spcAft>
                <a:spcPts val="1000"/>
              </a:spcAft>
              <a:buClr>
                <a:srgbClr val="DA291C"/>
              </a:buClr>
              <a:buSzTx/>
              <a:buFont typeface="Wingdings" panose="05000000000000000000" pitchFamily="2" charset="2"/>
              <a:buChar char="§"/>
              <a:tabLst/>
              <a:defRPr/>
            </a:pPr>
            <a:r>
              <a:rPr kumimoji="0" lang="en-US" sz="3000" b="0" i="0" u="none" strike="noStrike" kern="1200" cap="none" spc="0" normalizeH="0" baseline="0" noProof="0">
                <a:ln>
                  <a:noFill/>
                </a:ln>
                <a:solidFill>
                  <a:srgbClr val="54585A"/>
                </a:solidFill>
                <a:effectLst/>
                <a:uLnTx/>
                <a:uFillTx/>
                <a:latin typeface="Arial" panose="020B0604020202020204"/>
                <a:ea typeface="+mn-ea"/>
                <a:cs typeface="+mn-cs"/>
              </a:rPr>
              <a:t>Edit Master text styles</a:t>
            </a:r>
          </a:p>
          <a:p>
            <a:pPr marL="690563" marR="0" lvl="1" indent="-346075" algn="l" defTabSz="914400" rtl="0" eaLnBrk="1" fontAlgn="auto" latinLnBrk="0" hangingPunct="1">
              <a:lnSpc>
                <a:spcPct val="110000"/>
              </a:lnSpc>
              <a:spcBef>
                <a:spcPts val="0"/>
              </a:spcBef>
              <a:spcAft>
                <a:spcPts val="1000"/>
              </a:spcAft>
              <a:buClr>
                <a:srgbClr val="DA291C"/>
              </a:buClr>
              <a:buSzTx/>
              <a:buFont typeface="Wingdings" panose="05000000000000000000" pitchFamily="2" charset="2"/>
              <a:buChar char="§"/>
              <a:tabLst/>
              <a:defRPr/>
            </a:pPr>
            <a:r>
              <a:rPr kumimoji="0" lang="en-US" sz="2600" b="0" i="0" u="none" strike="noStrike" kern="1200" cap="none" spc="0" normalizeH="0" baseline="0" noProof="0">
                <a:ln>
                  <a:noFill/>
                </a:ln>
                <a:solidFill>
                  <a:srgbClr val="54585A"/>
                </a:solidFill>
                <a:effectLst/>
                <a:uLnTx/>
                <a:uFillTx/>
                <a:latin typeface="Arial" panose="020B0604020202020204"/>
                <a:ea typeface="+mn-ea"/>
                <a:cs typeface="+mn-cs"/>
              </a:rPr>
              <a:t>Second level</a:t>
            </a:r>
          </a:p>
          <a:p>
            <a:pPr marL="1027113" marR="0" lvl="2" indent="-336550" algn="l" defTabSz="914400" rtl="0" eaLnBrk="1" fontAlgn="auto" latinLnBrk="0" hangingPunct="1">
              <a:lnSpc>
                <a:spcPct val="110000"/>
              </a:lnSpc>
              <a:spcBef>
                <a:spcPts val="0"/>
              </a:spcBef>
              <a:spcAft>
                <a:spcPts val="1000"/>
              </a:spcAft>
              <a:buClr>
                <a:srgbClr val="DA291C"/>
              </a:buClr>
              <a:buSzTx/>
              <a:buFont typeface="Wingdings" panose="05000000000000000000" pitchFamily="2" charset="2"/>
              <a:buChar char="§"/>
              <a:tabLst/>
              <a:defRPr/>
            </a:pPr>
            <a:r>
              <a:rPr kumimoji="0" lang="en-US" sz="2600" b="0" i="0" u="none" strike="noStrike" kern="1200" cap="none" spc="0" normalizeH="0" baseline="0" noProof="0">
                <a:ln>
                  <a:noFill/>
                </a:ln>
                <a:solidFill>
                  <a:srgbClr val="54585A"/>
                </a:solidFill>
                <a:effectLst/>
                <a:uLnTx/>
                <a:uFillTx/>
                <a:latin typeface="Arial" panose="020B0604020202020204"/>
                <a:ea typeface="+mn-ea"/>
                <a:cs typeface="+mn-cs"/>
              </a:rPr>
              <a:t>Third level</a:t>
            </a:r>
            <a:endParaRPr kumimoji="0" lang="en-US" sz="2600" b="0" i="0" u="none" strike="noStrike" kern="1200" cap="none" spc="0" normalizeH="0" baseline="0" noProof="0" dirty="0">
              <a:ln>
                <a:noFill/>
              </a:ln>
              <a:solidFill>
                <a:srgbClr val="54585A"/>
              </a:solidFill>
              <a:effectLst/>
              <a:uLnTx/>
              <a:uFillTx/>
              <a:latin typeface="Arial" panose="020B0604020202020204"/>
              <a:ea typeface="+mn-ea"/>
              <a:cs typeface="+mn-cs"/>
            </a:endParaRPr>
          </a:p>
        </p:txBody>
      </p:sp>
      <p:sp>
        <p:nvSpPr>
          <p:cNvPr id="8" name="Date Placeholder 3">
            <a:extLst>
              <a:ext uri="{FF2B5EF4-FFF2-40B4-BE49-F238E27FC236}">
                <a16:creationId xmlns:a16="http://schemas.microsoft.com/office/drawing/2014/main" id="{4562BCDF-8EBC-429A-BD5B-707D15BE49EB}"/>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9" name="Footer Placeholder 4">
            <a:extLst>
              <a:ext uri="{FF2B5EF4-FFF2-40B4-BE49-F238E27FC236}">
                <a16:creationId xmlns:a16="http://schemas.microsoft.com/office/drawing/2014/main" id="{C4C2FFE2-58AC-4EDC-AA50-71FF5833CA3B}"/>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pic>
        <p:nvPicPr>
          <p:cNvPr id="10" name="Picture 9">
            <a:extLst>
              <a:ext uri="{FF2B5EF4-FFF2-40B4-BE49-F238E27FC236}">
                <a16:creationId xmlns:a16="http://schemas.microsoft.com/office/drawing/2014/main" id="{CF74A5D7-8650-46AF-BCA7-C8111D4D8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948" y="6177926"/>
            <a:ext cx="1387198" cy="491016"/>
          </a:xfrm>
          <a:prstGeom prst="rect">
            <a:avLst/>
          </a:prstGeom>
        </p:spPr>
      </p:pic>
    </p:spTree>
    <p:extLst>
      <p:ext uri="{BB962C8B-B14F-4D97-AF65-F5344CB8AC3E}">
        <p14:creationId xmlns:p14="http://schemas.microsoft.com/office/powerpoint/2010/main" val="119355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62B993D-0653-4115-88CA-893D7DDAC036}"/>
              </a:ext>
            </a:extLst>
          </p:cNvPr>
          <p:cNvSpPr>
            <a:spLocks noGrp="1"/>
          </p:cNvSpPr>
          <p:nvPr>
            <p:ph sz="quarter" idx="17"/>
          </p:nvPr>
        </p:nvSpPr>
        <p:spPr>
          <a:xfrm>
            <a:off x="0" y="0"/>
            <a:ext cx="12192000" cy="6858000"/>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61472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eam Headshots">
    <p:spTree>
      <p:nvGrpSpPr>
        <p:cNvPr id="1" name=""/>
        <p:cNvGrpSpPr/>
        <p:nvPr/>
      </p:nvGrpSpPr>
      <p:grpSpPr>
        <a:xfrm>
          <a:off x="0" y="0"/>
          <a:ext cx="0" cy="0"/>
          <a:chOff x="0" y="0"/>
          <a:chExt cx="0" cy="0"/>
        </a:xfrm>
      </p:grpSpPr>
      <p:sp>
        <p:nvSpPr>
          <p:cNvPr id="28" name="Text Placeholder 12">
            <a:extLst>
              <a:ext uri="{FF2B5EF4-FFF2-40B4-BE49-F238E27FC236}">
                <a16:creationId xmlns:a16="http://schemas.microsoft.com/office/drawing/2014/main" id="{7CB5422F-2297-4530-A871-3E5045B821B1}"/>
              </a:ext>
            </a:extLst>
          </p:cNvPr>
          <p:cNvSpPr>
            <a:spLocks noGrp="1"/>
          </p:cNvSpPr>
          <p:nvPr>
            <p:ph type="body" sz="quarter" idx="26" hasCustomPrompt="1"/>
          </p:nvPr>
        </p:nvSpPr>
        <p:spPr>
          <a:xfrm>
            <a:off x="4886150" y="3928316"/>
            <a:ext cx="3200400" cy="775443"/>
          </a:xfrm>
          <a:prstGeom prst="rect">
            <a:avLst/>
          </a:prstGeom>
        </p:spPr>
        <p:txBody>
          <a:bodyPr lIns="0" anchor="b">
            <a:normAutofit/>
          </a:bodyPr>
          <a:lstStyle>
            <a:lvl1pPr marL="0" indent="0">
              <a:buNone/>
              <a:defRPr sz="2000" b="1"/>
            </a:lvl1pPr>
            <a:lvl2pPr marL="457200" indent="0">
              <a:buNone/>
              <a:defRPr/>
            </a:lvl2pPr>
          </a:lstStyle>
          <a:p>
            <a:pPr lvl="0"/>
            <a:r>
              <a:rPr lang="en-US" dirty="0"/>
              <a:t>Edit Master text styles </a:t>
            </a:r>
          </a:p>
        </p:txBody>
      </p:sp>
      <p:sp>
        <p:nvSpPr>
          <p:cNvPr id="29" name="Text Placeholder 12">
            <a:extLst>
              <a:ext uri="{FF2B5EF4-FFF2-40B4-BE49-F238E27FC236}">
                <a16:creationId xmlns:a16="http://schemas.microsoft.com/office/drawing/2014/main" id="{530F6BB8-D0BA-4950-82D5-F87B33E48328}"/>
              </a:ext>
            </a:extLst>
          </p:cNvPr>
          <p:cNvSpPr>
            <a:spLocks noGrp="1"/>
          </p:cNvSpPr>
          <p:nvPr>
            <p:ph type="body" sz="quarter" idx="27"/>
          </p:nvPr>
        </p:nvSpPr>
        <p:spPr>
          <a:xfrm>
            <a:off x="8382444" y="3928316"/>
            <a:ext cx="3200400" cy="773437"/>
          </a:xfrm>
          <a:prstGeom prst="rect">
            <a:avLst/>
          </a:prstGeom>
        </p:spPr>
        <p:txBody>
          <a:bodyPr lIns="0" anchor="b">
            <a:normAutofit/>
          </a:bodyPr>
          <a:lstStyle>
            <a:lvl1pPr marL="0" indent="0">
              <a:buNone/>
              <a:defRPr sz="2000" b="1"/>
            </a:lvl1pPr>
            <a:lvl2pPr marL="457200" indent="0">
              <a:buNone/>
              <a:defRPr/>
            </a:lvl2pPr>
          </a:lstStyle>
          <a:p>
            <a:pPr lvl="0"/>
            <a:r>
              <a:rPr lang="en-US"/>
              <a:t>Click to edit Master text styles</a:t>
            </a:r>
          </a:p>
        </p:txBody>
      </p:sp>
      <p:sp>
        <p:nvSpPr>
          <p:cNvPr id="33" name="Text Placeholder 12">
            <a:extLst>
              <a:ext uri="{FF2B5EF4-FFF2-40B4-BE49-F238E27FC236}">
                <a16:creationId xmlns:a16="http://schemas.microsoft.com/office/drawing/2014/main" id="{F6FA3DE0-5D17-46B8-B679-ECF8F6187C1A}"/>
              </a:ext>
            </a:extLst>
          </p:cNvPr>
          <p:cNvSpPr>
            <a:spLocks noGrp="1"/>
          </p:cNvSpPr>
          <p:nvPr>
            <p:ph type="body" sz="quarter" idx="31"/>
          </p:nvPr>
        </p:nvSpPr>
        <p:spPr>
          <a:xfrm>
            <a:off x="4886150" y="4973177"/>
            <a:ext cx="3200400" cy="1019723"/>
          </a:xfrm>
          <a:prstGeom prst="rect">
            <a:avLst/>
          </a:prstGeom>
        </p:spPr>
        <p:txBody>
          <a:bodyPr lIns="0">
            <a:normAutofit/>
          </a:bodyPr>
          <a:lstStyle>
            <a:lvl1pPr marL="0" indent="0">
              <a:buNone/>
              <a:defRPr sz="1600" b="0" i="1">
                <a:solidFill>
                  <a:schemeClr val="tx2">
                    <a:lumMod val="75000"/>
                  </a:schemeClr>
                </a:solidFill>
              </a:defRPr>
            </a:lvl1pPr>
            <a:lvl2pPr marL="457200" indent="0">
              <a:buNone/>
              <a:defRPr/>
            </a:lvl2pPr>
          </a:lstStyle>
          <a:p>
            <a:pPr lvl="0"/>
            <a:r>
              <a:rPr lang="en-US"/>
              <a:t>Click to edit Master text styles</a:t>
            </a:r>
          </a:p>
        </p:txBody>
      </p:sp>
      <p:sp>
        <p:nvSpPr>
          <p:cNvPr id="34" name="Text Placeholder 12">
            <a:extLst>
              <a:ext uri="{FF2B5EF4-FFF2-40B4-BE49-F238E27FC236}">
                <a16:creationId xmlns:a16="http://schemas.microsoft.com/office/drawing/2014/main" id="{7682F8E4-FF86-4788-82C3-11E947101F0F}"/>
              </a:ext>
            </a:extLst>
          </p:cNvPr>
          <p:cNvSpPr>
            <a:spLocks noGrp="1"/>
          </p:cNvSpPr>
          <p:nvPr>
            <p:ph type="body" sz="quarter" idx="32"/>
          </p:nvPr>
        </p:nvSpPr>
        <p:spPr>
          <a:xfrm>
            <a:off x="8382443" y="4973177"/>
            <a:ext cx="3200399" cy="1019721"/>
          </a:xfrm>
          <a:prstGeom prst="rect">
            <a:avLst/>
          </a:prstGeom>
        </p:spPr>
        <p:txBody>
          <a:bodyPr lIns="0">
            <a:normAutofit/>
          </a:bodyPr>
          <a:lstStyle>
            <a:lvl1pPr marL="0" indent="0">
              <a:buNone/>
              <a:defRPr sz="1600" b="0" i="1">
                <a:solidFill>
                  <a:schemeClr val="tx2">
                    <a:lumMod val="75000"/>
                  </a:schemeClr>
                </a:solidFill>
              </a:defRPr>
            </a:lvl1pPr>
            <a:lvl2pPr marL="457200" indent="0">
              <a:buNone/>
              <a:defRPr/>
            </a:lvl2pPr>
          </a:lstStyle>
          <a:p>
            <a:pPr lvl="0"/>
            <a:r>
              <a:rPr lang="en-US"/>
              <a:t>Click to edit Master text styles</a:t>
            </a:r>
          </a:p>
        </p:txBody>
      </p:sp>
      <p:sp>
        <p:nvSpPr>
          <p:cNvPr id="3" name="Title 2">
            <a:extLst>
              <a:ext uri="{FF2B5EF4-FFF2-40B4-BE49-F238E27FC236}">
                <a16:creationId xmlns:a16="http://schemas.microsoft.com/office/drawing/2014/main" id="{F452B78C-B461-4598-B482-CC30AB3AFCAE}"/>
              </a:ext>
            </a:extLst>
          </p:cNvPr>
          <p:cNvSpPr>
            <a:spLocks noGrp="1"/>
          </p:cNvSpPr>
          <p:nvPr>
            <p:ph type="title"/>
          </p:nvPr>
        </p:nvSpPr>
        <p:spPr>
          <a:xfrm>
            <a:off x="612950" y="678464"/>
            <a:ext cx="3654250" cy="3526102"/>
          </a:xfrm>
          <a:prstGeom prst="rect">
            <a:avLst/>
          </a:prstGeom>
        </p:spPr>
        <p:txBody>
          <a:bodyPr/>
          <a:lstStyle>
            <a:lvl1pPr>
              <a:defRPr b="1">
                <a:solidFill>
                  <a:schemeClr val="tx2"/>
                </a:solidFill>
              </a:defRPr>
            </a:lvl1pPr>
          </a:lstStyle>
          <a:p>
            <a:r>
              <a:rPr lang="en-US"/>
              <a:t>Click to edit Master title style</a:t>
            </a:r>
            <a:endParaRPr lang="en-US" dirty="0"/>
          </a:p>
        </p:txBody>
      </p:sp>
      <p:cxnSp>
        <p:nvCxnSpPr>
          <p:cNvPr id="35" name="Straight Connector 34">
            <a:extLst>
              <a:ext uri="{FF2B5EF4-FFF2-40B4-BE49-F238E27FC236}">
                <a16:creationId xmlns:a16="http://schemas.microsoft.com/office/drawing/2014/main" id="{B12B3627-EC44-4A8E-9019-D2454A942876}"/>
              </a:ext>
            </a:extLst>
          </p:cNvPr>
          <p:cNvCxnSpPr>
            <a:cxnSpLocks/>
          </p:cNvCxnSpPr>
          <p:nvPr/>
        </p:nvCxnSpPr>
        <p:spPr>
          <a:xfrm>
            <a:off x="4886150" y="4833387"/>
            <a:ext cx="55161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5DD255-15DE-4FF6-BF81-B4A4E2AC14D6}"/>
              </a:ext>
            </a:extLst>
          </p:cNvPr>
          <p:cNvCxnSpPr>
            <a:cxnSpLocks/>
          </p:cNvCxnSpPr>
          <p:nvPr/>
        </p:nvCxnSpPr>
        <p:spPr>
          <a:xfrm>
            <a:off x="8382444" y="4833387"/>
            <a:ext cx="5280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226A6F-D051-4B0B-9E91-3A22E3C8ADA1}"/>
              </a:ext>
            </a:extLst>
          </p:cNvPr>
          <p:cNvCxnSpPr>
            <a:cxnSpLocks/>
          </p:cNvCxnSpPr>
          <p:nvPr/>
        </p:nvCxnSpPr>
        <p:spPr>
          <a:xfrm>
            <a:off x="607076" y="431603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43" name="Picture Placeholder 2">
            <a:extLst>
              <a:ext uri="{FF2B5EF4-FFF2-40B4-BE49-F238E27FC236}">
                <a16:creationId xmlns:a16="http://schemas.microsoft.com/office/drawing/2014/main" id="{DCED375A-8E5A-4862-A7D4-744EBDA3E8C1}"/>
              </a:ext>
            </a:extLst>
          </p:cNvPr>
          <p:cNvSpPr>
            <a:spLocks noGrp="1"/>
          </p:cNvSpPr>
          <p:nvPr>
            <p:ph type="pic" sz="quarter" idx="42"/>
          </p:nvPr>
        </p:nvSpPr>
        <p:spPr>
          <a:xfrm>
            <a:off x="4886150" y="609234"/>
            <a:ext cx="3200400" cy="3200400"/>
          </a:xfrm>
          <a:prstGeom prst="rect">
            <a:avLst/>
          </a:prstGeom>
          <a:ln>
            <a:noFill/>
          </a:ln>
        </p:spPr>
        <p:txBody>
          <a:bodyPr>
            <a:normAutofit/>
          </a:bodyPr>
          <a:lstStyle>
            <a:lvl1pPr marL="0" indent="0">
              <a:buFontTx/>
              <a:buNone/>
              <a:defRPr sz="2000"/>
            </a:lvl1pPr>
          </a:lstStyle>
          <a:p>
            <a:r>
              <a:rPr lang="en-US"/>
              <a:t>Click icon to add picture</a:t>
            </a:r>
            <a:endParaRPr lang="en-US" dirty="0"/>
          </a:p>
        </p:txBody>
      </p:sp>
      <p:sp>
        <p:nvSpPr>
          <p:cNvPr id="47" name="Picture Placeholder 2">
            <a:extLst>
              <a:ext uri="{FF2B5EF4-FFF2-40B4-BE49-F238E27FC236}">
                <a16:creationId xmlns:a16="http://schemas.microsoft.com/office/drawing/2014/main" id="{E2C30427-226C-4B32-A719-386E9467FE87}"/>
              </a:ext>
            </a:extLst>
          </p:cNvPr>
          <p:cNvSpPr>
            <a:spLocks noGrp="1"/>
          </p:cNvSpPr>
          <p:nvPr>
            <p:ph type="pic" sz="quarter" idx="43"/>
          </p:nvPr>
        </p:nvSpPr>
        <p:spPr>
          <a:xfrm>
            <a:off x="8382444" y="609234"/>
            <a:ext cx="3200400" cy="3200400"/>
          </a:xfrm>
          <a:prstGeom prst="rect">
            <a:avLst/>
          </a:prstGeom>
          <a:ln>
            <a:noFill/>
          </a:ln>
        </p:spPr>
        <p:txBody>
          <a:bodyPr>
            <a:normAutofit/>
          </a:bodyPr>
          <a:lstStyle>
            <a:lvl1pPr marL="0" indent="0">
              <a:buFontTx/>
              <a:buNone/>
              <a:defRPr sz="2000"/>
            </a:lvl1pPr>
          </a:lstStyle>
          <a:p>
            <a:r>
              <a:rPr lang="en-US"/>
              <a:t>Click icon to add picture</a:t>
            </a:r>
            <a:endParaRPr lang="en-US" dirty="0"/>
          </a:p>
        </p:txBody>
      </p:sp>
      <p:sp>
        <p:nvSpPr>
          <p:cNvPr id="53" name="Slide Number Placeholder 5">
            <a:extLst>
              <a:ext uri="{FF2B5EF4-FFF2-40B4-BE49-F238E27FC236}">
                <a16:creationId xmlns:a16="http://schemas.microsoft.com/office/drawing/2014/main" id="{05F3E898-37EC-497E-A45A-2281ED72701A}"/>
              </a:ext>
            </a:extLst>
          </p:cNvPr>
          <p:cNvSpPr>
            <a:spLocks noGrp="1"/>
          </p:cNvSpPr>
          <p:nvPr>
            <p:ph type="sldNum" sz="quarter" idx="39"/>
          </p:nvPr>
        </p:nvSpPr>
        <p:spPr>
          <a:xfrm>
            <a:off x="10981148" y="6387834"/>
            <a:ext cx="614651" cy="372449"/>
          </a:xfrm>
          <a:prstGeom prst="rect">
            <a:avLst/>
          </a:prstGeom>
        </p:spPr>
        <p:txBody>
          <a:bodyPr/>
          <a:lstStyle/>
          <a:p>
            <a:fld id="{CF887B14-4AC6-4549-BF97-15CADA0BA278}" type="slidenum">
              <a:rPr lang="en-US" smtClean="0"/>
              <a:t>‹#›</a:t>
            </a:fld>
            <a:endParaRPr lang="en-US"/>
          </a:p>
        </p:txBody>
      </p:sp>
      <p:sp>
        <p:nvSpPr>
          <p:cNvPr id="54" name="Date Placeholder 3">
            <a:extLst>
              <a:ext uri="{FF2B5EF4-FFF2-40B4-BE49-F238E27FC236}">
                <a16:creationId xmlns:a16="http://schemas.microsoft.com/office/drawing/2014/main" id="{FB118C3D-855D-4D32-A2AD-054F84D0A3C5}"/>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fld id="{1A75B898-7E91-414A-A435-BAEDAC138797}" type="datetimeFigureOut">
              <a:rPr lang="en-US" smtClean="0"/>
              <a:t>7/31/2024</a:t>
            </a:fld>
            <a:endParaRPr lang="en-US"/>
          </a:p>
        </p:txBody>
      </p:sp>
      <p:sp>
        <p:nvSpPr>
          <p:cNvPr id="55" name="Footer Placeholder 4">
            <a:extLst>
              <a:ext uri="{FF2B5EF4-FFF2-40B4-BE49-F238E27FC236}">
                <a16:creationId xmlns:a16="http://schemas.microsoft.com/office/drawing/2014/main" id="{3F7F8D20-8A51-43B1-920D-FCFDFFFA17C7}"/>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a:p>
        </p:txBody>
      </p:sp>
    </p:spTree>
    <p:extLst>
      <p:ext uri="{BB962C8B-B14F-4D97-AF65-F5344CB8AC3E}">
        <p14:creationId xmlns:p14="http://schemas.microsoft.com/office/powerpoint/2010/main" val="7740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eam Headshots">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F70EF0F-B9D9-4DF4-81C6-270305FA0570}"/>
              </a:ext>
            </a:extLst>
          </p:cNvPr>
          <p:cNvSpPr>
            <a:spLocks noGrp="1"/>
          </p:cNvSpPr>
          <p:nvPr>
            <p:ph type="title" hasCustomPrompt="1"/>
          </p:nvPr>
        </p:nvSpPr>
        <p:spPr>
          <a:xfrm>
            <a:off x="495892" y="2073244"/>
            <a:ext cx="3513164" cy="1823717"/>
          </a:xfrm>
          <a:prstGeom prst="rect">
            <a:avLst/>
          </a:prstGeom>
        </p:spPr>
        <p:txBody>
          <a:bodyPr vert="horz" lIns="0" tIns="45720" rIns="91440" bIns="45720" rtlCol="0" anchor="b" anchorCtr="0">
            <a:normAutofit/>
          </a:bodyPr>
          <a:lstStyle>
            <a:lvl1pPr>
              <a:defRPr sz="4400">
                <a:solidFill>
                  <a:schemeClr val="tx2"/>
                </a:solidFill>
              </a:defRPr>
            </a:lvl1pPr>
          </a:lstStyle>
          <a:p>
            <a:r>
              <a:rPr lang="en-US" dirty="0"/>
              <a:t>Click to edit </a:t>
            </a:r>
            <a:br>
              <a:rPr lang="en-US" dirty="0"/>
            </a:br>
            <a:r>
              <a:rPr lang="en-US" dirty="0"/>
              <a:t>Master title style</a:t>
            </a:r>
          </a:p>
        </p:txBody>
      </p:sp>
      <p:cxnSp>
        <p:nvCxnSpPr>
          <p:cNvPr id="16" name="Straight Connector 15">
            <a:extLst>
              <a:ext uri="{FF2B5EF4-FFF2-40B4-BE49-F238E27FC236}">
                <a16:creationId xmlns:a16="http://schemas.microsoft.com/office/drawing/2014/main" id="{A7D15C40-CD29-4F90-BCBB-0FED220B5333}"/>
              </a:ext>
            </a:extLst>
          </p:cNvPr>
          <p:cNvCxnSpPr>
            <a:cxnSpLocks/>
          </p:cNvCxnSpPr>
          <p:nvPr/>
        </p:nvCxnSpPr>
        <p:spPr>
          <a:xfrm>
            <a:off x="490018" y="4061599"/>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7" name="Text Placeholder 2">
            <a:extLst>
              <a:ext uri="{FF2B5EF4-FFF2-40B4-BE49-F238E27FC236}">
                <a16:creationId xmlns:a16="http://schemas.microsoft.com/office/drawing/2014/main" id="{7EB9805A-1166-408D-B5BF-F195BCEA2BB6}"/>
              </a:ext>
            </a:extLst>
          </p:cNvPr>
          <p:cNvSpPr>
            <a:spLocks noGrp="1"/>
          </p:cNvSpPr>
          <p:nvPr>
            <p:ph type="body" idx="16"/>
          </p:nvPr>
        </p:nvSpPr>
        <p:spPr>
          <a:xfrm>
            <a:off x="490019" y="4369428"/>
            <a:ext cx="3513165" cy="1306073"/>
          </a:xfrm>
          <a:prstGeom prst="rect">
            <a:avLst/>
          </a:prstGeom>
        </p:spPr>
        <p:txBody>
          <a:bodyPr lIns="0"/>
          <a:lstStyle>
            <a:lvl1pPr marL="0" indent="0">
              <a:buFont typeface="Wingdings" panose="05000000000000000000" pitchFamily="2" charset="2"/>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Rectangle 17">
            <a:extLst>
              <a:ext uri="{FF2B5EF4-FFF2-40B4-BE49-F238E27FC236}">
                <a16:creationId xmlns:a16="http://schemas.microsoft.com/office/drawing/2014/main" id="{BE33F920-C3FC-4566-9CB7-AACF5F24C8C0}"/>
              </a:ext>
            </a:extLst>
          </p:cNvPr>
          <p:cNvSpPr/>
          <p:nvPr/>
        </p:nvSpPr>
        <p:spPr>
          <a:xfrm>
            <a:off x="0" y="0"/>
            <a:ext cx="12192000" cy="1621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3">
            <a:extLst>
              <a:ext uri="{FF2B5EF4-FFF2-40B4-BE49-F238E27FC236}">
                <a16:creationId xmlns:a16="http://schemas.microsoft.com/office/drawing/2014/main" id="{573D5AA3-A9A8-4BAC-9025-F39ED9336AE1}"/>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fld id="{1A75B898-7E91-414A-A435-BAEDAC138797}" type="datetimeFigureOut">
              <a:rPr lang="en-US" smtClean="0"/>
              <a:t>7/31/2024</a:t>
            </a:fld>
            <a:endParaRPr lang="en-US"/>
          </a:p>
        </p:txBody>
      </p:sp>
      <p:sp>
        <p:nvSpPr>
          <p:cNvPr id="20" name="Footer Placeholder 4">
            <a:extLst>
              <a:ext uri="{FF2B5EF4-FFF2-40B4-BE49-F238E27FC236}">
                <a16:creationId xmlns:a16="http://schemas.microsoft.com/office/drawing/2014/main" id="{D6A1A364-4336-482C-B6FB-587A7E7785B6}"/>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a:p>
        </p:txBody>
      </p:sp>
      <p:sp>
        <p:nvSpPr>
          <p:cNvPr id="21" name="Slide Number Placeholder 3">
            <a:extLst>
              <a:ext uri="{FF2B5EF4-FFF2-40B4-BE49-F238E27FC236}">
                <a16:creationId xmlns:a16="http://schemas.microsoft.com/office/drawing/2014/main" id="{5DB05A5F-29E6-4E93-82FF-F3231DA13B78}"/>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tx2"/>
                </a:solidFill>
              </a:defRPr>
            </a:lvl1pPr>
          </a:lstStyle>
          <a:p>
            <a:fld id="{CF887B14-4AC6-4549-BF97-15CADA0BA278}" type="slidenum">
              <a:rPr lang="en-US" smtClean="0"/>
              <a:t>‹#›</a:t>
            </a:fld>
            <a:endParaRPr lang="en-US"/>
          </a:p>
        </p:txBody>
      </p:sp>
      <p:sp>
        <p:nvSpPr>
          <p:cNvPr id="22" name="Picture Placeholder 2">
            <a:extLst>
              <a:ext uri="{FF2B5EF4-FFF2-40B4-BE49-F238E27FC236}">
                <a16:creationId xmlns:a16="http://schemas.microsoft.com/office/drawing/2014/main" id="{991C511C-ED19-4E40-AA17-6C188C5BA3CA}"/>
              </a:ext>
            </a:extLst>
          </p:cNvPr>
          <p:cNvSpPr>
            <a:spLocks noGrp="1"/>
          </p:cNvSpPr>
          <p:nvPr>
            <p:ph type="pic" sz="quarter" idx="13"/>
          </p:nvPr>
        </p:nvSpPr>
        <p:spPr>
          <a:xfrm>
            <a:off x="8082636" y="686798"/>
            <a:ext cx="3513163" cy="4450007"/>
          </a:xfrm>
          <a:prstGeom prst="rect">
            <a:avLst/>
          </a:prstGeom>
          <a:ln>
            <a:solidFill>
              <a:schemeClr val="bg1"/>
            </a:solidFill>
          </a:ln>
        </p:spPr>
        <p:txBody>
          <a:bodyPr>
            <a:normAutofit/>
          </a:bodyPr>
          <a:lstStyle>
            <a:lvl1pPr marL="0" marR="0" indent="0" algn="l" defTabSz="914400" rtl="0" eaLnBrk="1" fontAlgn="auto" latinLnBrk="0" hangingPunct="1">
              <a:lnSpc>
                <a:spcPct val="110000"/>
              </a:lnSpc>
              <a:spcBef>
                <a:spcPts val="0"/>
              </a:spcBef>
              <a:spcAft>
                <a:spcPts val="1000"/>
              </a:spcAft>
              <a:buClr>
                <a:schemeClr val="tx1"/>
              </a:buClr>
              <a:buSzTx/>
              <a:buFontTx/>
              <a:buNone/>
              <a:tabLst/>
              <a:defRPr sz="2400">
                <a:solidFill>
                  <a:schemeClr val="bg1"/>
                </a:solidFill>
              </a:defRPr>
            </a:lvl1pPr>
          </a:lstStyle>
          <a:p>
            <a:pPr marL="0" marR="0" lvl="0" indent="0" algn="l" defTabSz="914400" rtl="0" eaLnBrk="1" fontAlgn="auto" latinLnBrk="0" hangingPunct="1">
              <a:lnSpc>
                <a:spcPct val="110000"/>
              </a:lnSpc>
              <a:spcBef>
                <a:spcPts val="0"/>
              </a:spcBef>
              <a:spcAft>
                <a:spcPts val="1000"/>
              </a:spcAft>
              <a:buClr>
                <a:schemeClr val="tx1"/>
              </a:buClr>
              <a:buSzTx/>
              <a:buFontTx/>
              <a:buNone/>
              <a:tabLst/>
              <a:defRPr/>
            </a:pPr>
            <a:r>
              <a:rPr lang="en-US"/>
              <a:t>Click icon to add picture</a:t>
            </a:r>
            <a:endParaRPr lang="en-US" dirty="0"/>
          </a:p>
        </p:txBody>
      </p:sp>
      <p:sp>
        <p:nvSpPr>
          <p:cNvPr id="23" name="Picture Placeholder 2">
            <a:extLst>
              <a:ext uri="{FF2B5EF4-FFF2-40B4-BE49-F238E27FC236}">
                <a16:creationId xmlns:a16="http://schemas.microsoft.com/office/drawing/2014/main" id="{47EBF2FF-4036-4989-B13D-F1FF7E6789F0}"/>
              </a:ext>
            </a:extLst>
          </p:cNvPr>
          <p:cNvSpPr>
            <a:spLocks noGrp="1"/>
          </p:cNvSpPr>
          <p:nvPr>
            <p:ph type="pic" sz="quarter" idx="17"/>
          </p:nvPr>
        </p:nvSpPr>
        <p:spPr>
          <a:xfrm>
            <a:off x="4269621" y="686797"/>
            <a:ext cx="3513163" cy="4450007"/>
          </a:xfrm>
          <a:prstGeom prst="rect">
            <a:avLst/>
          </a:prstGeom>
          <a:ln>
            <a:solidFill>
              <a:schemeClr val="bg1"/>
            </a:solidFill>
          </a:ln>
        </p:spPr>
        <p:txBody>
          <a:bodyPr>
            <a:normAutofit/>
          </a:bodyPr>
          <a:lstStyle>
            <a:lvl1pPr marL="0" indent="0">
              <a:buFontTx/>
              <a:buNone/>
              <a:defRPr sz="2400">
                <a:solidFill>
                  <a:schemeClr val="bg1"/>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C0C7DC6D-6507-476B-8951-BAEA9FD931EB}"/>
              </a:ext>
            </a:extLst>
          </p:cNvPr>
          <p:cNvSpPr>
            <a:spLocks noGrp="1"/>
          </p:cNvSpPr>
          <p:nvPr>
            <p:ph type="body" idx="18"/>
          </p:nvPr>
        </p:nvSpPr>
        <p:spPr>
          <a:xfrm>
            <a:off x="8082636" y="5549779"/>
            <a:ext cx="3513165" cy="752458"/>
          </a:xfrm>
          <a:prstGeom prst="rect">
            <a:avLst/>
          </a:prstGeom>
        </p:spPr>
        <p:txBody>
          <a:bodyPr lIns="0">
            <a:normAutofit/>
          </a:bodyPr>
          <a:lstStyle>
            <a:lvl1pPr marL="0" marR="0" indent="0" algn="l" defTabSz="914400" rtl="0" eaLnBrk="1" fontAlgn="auto" latinLnBrk="0" hangingPunct="1">
              <a:lnSpc>
                <a:spcPct val="110000"/>
              </a:lnSpc>
              <a:spcBef>
                <a:spcPts val="0"/>
              </a:spcBef>
              <a:spcAft>
                <a:spcPts val="1000"/>
              </a:spcAft>
              <a:buClr>
                <a:schemeClr val="tx1"/>
              </a:buClr>
              <a:buSzTx/>
              <a:buFont typeface="Wingdings" panose="05000000000000000000" pitchFamily="2" charset="2"/>
              <a:buNone/>
              <a:tabLst/>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10000"/>
              </a:lnSpc>
              <a:spcBef>
                <a:spcPts val="0"/>
              </a:spcBef>
              <a:spcAft>
                <a:spcPts val="1000"/>
              </a:spcAft>
              <a:buClr>
                <a:schemeClr val="tx1"/>
              </a:buClr>
              <a:buSzTx/>
              <a:buFont typeface="Wingdings" panose="05000000000000000000" pitchFamily="2" charset="2"/>
              <a:buNone/>
              <a:tabLst/>
              <a:defRPr/>
            </a:pPr>
            <a:r>
              <a:rPr lang="en-US"/>
              <a:t>Click to edit Master text styles</a:t>
            </a:r>
          </a:p>
        </p:txBody>
      </p:sp>
      <p:sp>
        <p:nvSpPr>
          <p:cNvPr id="25" name="Text Placeholder 2">
            <a:extLst>
              <a:ext uri="{FF2B5EF4-FFF2-40B4-BE49-F238E27FC236}">
                <a16:creationId xmlns:a16="http://schemas.microsoft.com/office/drawing/2014/main" id="{8BA50591-0469-4263-BC6C-DD579EF10777}"/>
              </a:ext>
            </a:extLst>
          </p:cNvPr>
          <p:cNvSpPr>
            <a:spLocks noGrp="1"/>
          </p:cNvSpPr>
          <p:nvPr>
            <p:ph type="body" idx="19"/>
          </p:nvPr>
        </p:nvSpPr>
        <p:spPr>
          <a:xfrm>
            <a:off x="4269619" y="5549779"/>
            <a:ext cx="3513165" cy="752458"/>
          </a:xfrm>
          <a:prstGeom prst="rect">
            <a:avLst/>
          </a:prstGeom>
        </p:spPr>
        <p:txBody>
          <a:bodyPr lIns="0">
            <a:noAutofit/>
          </a:bodyPr>
          <a:lstStyle>
            <a:lvl1pPr marL="0" marR="0" indent="0" algn="l" defTabSz="914400" rtl="0" eaLnBrk="1" fontAlgn="auto" latinLnBrk="0" hangingPunct="1">
              <a:lnSpc>
                <a:spcPct val="110000"/>
              </a:lnSpc>
              <a:spcBef>
                <a:spcPts val="0"/>
              </a:spcBef>
              <a:spcAft>
                <a:spcPts val="1000"/>
              </a:spcAft>
              <a:buClr>
                <a:schemeClr val="tx1"/>
              </a:buClr>
              <a:buSzTx/>
              <a:buFont typeface="Wingdings" panose="05000000000000000000" pitchFamily="2" charset="2"/>
              <a:buNone/>
              <a:tabLst/>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10000"/>
              </a:lnSpc>
              <a:spcBef>
                <a:spcPts val="0"/>
              </a:spcBef>
              <a:spcAft>
                <a:spcPts val="1000"/>
              </a:spcAft>
              <a:buClr>
                <a:schemeClr val="tx1"/>
              </a:buClr>
              <a:buSzTx/>
              <a:buFont typeface="Wingdings" panose="05000000000000000000" pitchFamily="2" charset="2"/>
              <a:buNone/>
              <a:tabLst/>
              <a:defRPr/>
            </a:pPr>
            <a:r>
              <a:rPr lang="en-US"/>
              <a:t>Click to edit Master text styles</a:t>
            </a:r>
          </a:p>
        </p:txBody>
      </p:sp>
      <p:cxnSp>
        <p:nvCxnSpPr>
          <p:cNvPr id="26" name="Straight Connector 25">
            <a:extLst>
              <a:ext uri="{FF2B5EF4-FFF2-40B4-BE49-F238E27FC236}">
                <a16:creationId xmlns:a16="http://schemas.microsoft.com/office/drawing/2014/main" id="{7DCA833B-F34D-4E25-8D1D-23CDC439E605}"/>
              </a:ext>
            </a:extLst>
          </p:cNvPr>
          <p:cNvCxnSpPr>
            <a:cxnSpLocks/>
          </p:cNvCxnSpPr>
          <p:nvPr/>
        </p:nvCxnSpPr>
        <p:spPr>
          <a:xfrm>
            <a:off x="4269619" y="5286211"/>
            <a:ext cx="914400" cy="0"/>
          </a:xfrm>
          <a:prstGeom prst="line">
            <a:avLst/>
          </a:prstGeom>
          <a:ln w="50800">
            <a:solidFill>
              <a:schemeClr val="accent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0C01586-3055-4D51-B41E-DFA92DE4CC40}"/>
              </a:ext>
            </a:extLst>
          </p:cNvPr>
          <p:cNvCxnSpPr>
            <a:cxnSpLocks/>
          </p:cNvCxnSpPr>
          <p:nvPr/>
        </p:nvCxnSpPr>
        <p:spPr>
          <a:xfrm>
            <a:off x="8082636" y="5286720"/>
            <a:ext cx="914400" cy="0"/>
          </a:xfrm>
          <a:prstGeom prst="line">
            <a:avLst/>
          </a:prstGeom>
          <a:ln w="50800">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7877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_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1233CE-0F6D-4BBA-B1A9-710569DFB0D2}"/>
              </a:ext>
            </a:extLst>
          </p:cNvPr>
          <p:cNvSpPr/>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05C614F-BFBD-4335-9C53-7EC663B3D801}"/>
              </a:ext>
            </a:extLst>
          </p:cNvPr>
          <p:cNvSpPr>
            <a:spLocks noGrp="1"/>
          </p:cNvSpPr>
          <p:nvPr>
            <p:ph type="dt" sz="half" idx="10"/>
          </p:nvPr>
        </p:nvSpPr>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4" name="Slide Number Placeholder 3">
            <a:extLst>
              <a:ext uri="{FF2B5EF4-FFF2-40B4-BE49-F238E27FC236}">
                <a16:creationId xmlns:a16="http://schemas.microsoft.com/office/drawing/2014/main" id="{D35B4648-97CA-45F6-99A7-87BB6FF68A62}"/>
              </a:ext>
            </a:extLst>
          </p:cNvPr>
          <p:cNvSpPr>
            <a:spLocks noGrp="1"/>
          </p:cNvSpPr>
          <p:nvPr>
            <p:ph type="sldNum" sz="quarter" idx="11"/>
          </p:nvPr>
        </p:nvSpPr>
        <p:spPr/>
        <p:txBody>
          <a:bodyPr/>
          <a:lstStyle>
            <a:lvl1pPr>
              <a:defRPr>
                <a:solidFill>
                  <a:schemeClr val="bg1"/>
                </a:solidFill>
              </a:defRPr>
            </a:lvl1pPr>
          </a:lstStyle>
          <a:p>
            <a:fld id="{CF887B14-4AC6-4549-BF97-15CADA0BA278}" type="slidenum">
              <a:rPr lang="en-US" smtClean="0"/>
              <a:t>‹#›</a:t>
            </a:fld>
            <a:endParaRPr lang="en-US"/>
          </a:p>
        </p:txBody>
      </p:sp>
      <p:sp>
        <p:nvSpPr>
          <p:cNvPr id="5" name="Footer Placeholder 4">
            <a:extLst>
              <a:ext uri="{FF2B5EF4-FFF2-40B4-BE49-F238E27FC236}">
                <a16:creationId xmlns:a16="http://schemas.microsoft.com/office/drawing/2014/main" id="{F709663B-04CE-4BE8-8266-843F10C6323C}"/>
              </a:ext>
            </a:extLst>
          </p:cNvPr>
          <p:cNvSpPr>
            <a:spLocks noGrp="1"/>
          </p:cNvSpPr>
          <p:nvPr>
            <p:ph type="ftr" sz="quarter" idx="12"/>
          </p:nvPr>
        </p:nvSpPr>
        <p:spPr/>
        <p:txBody>
          <a:bodyPr/>
          <a:lstStyle>
            <a:lvl1pPr>
              <a:defRPr>
                <a:solidFill>
                  <a:schemeClr val="bg1"/>
                </a:solidFill>
              </a:defRPr>
            </a:lvl1pPr>
          </a:lstStyle>
          <a:p>
            <a:endParaRPr lang="en-US"/>
          </a:p>
        </p:txBody>
      </p:sp>
      <p:pic>
        <p:nvPicPr>
          <p:cNvPr id="7" name="Picture 6">
            <a:extLst>
              <a:ext uri="{FF2B5EF4-FFF2-40B4-BE49-F238E27FC236}">
                <a16:creationId xmlns:a16="http://schemas.microsoft.com/office/drawing/2014/main" id="{237CD176-C011-46BE-ACA2-8D4190432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48" y="6177926"/>
            <a:ext cx="1387198" cy="491016"/>
          </a:xfrm>
          <a:prstGeom prst="rect">
            <a:avLst/>
          </a:prstGeom>
        </p:spPr>
      </p:pic>
      <p:grpSp>
        <p:nvGrpSpPr>
          <p:cNvPr id="8" name="Group 7">
            <a:extLst>
              <a:ext uri="{FF2B5EF4-FFF2-40B4-BE49-F238E27FC236}">
                <a16:creationId xmlns:a16="http://schemas.microsoft.com/office/drawing/2014/main" id="{D6728785-C388-4C00-83BC-A073C252152A}"/>
              </a:ext>
            </a:extLst>
          </p:cNvPr>
          <p:cNvGrpSpPr/>
          <p:nvPr/>
        </p:nvGrpSpPr>
        <p:grpSpPr>
          <a:xfrm>
            <a:off x="599344" y="1600442"/>
            <a:ext cx="744411" cy="502921"/>
            <a:chOff x="845768" y="807572"/>
            <a:chExt cx="744411" cy="502921"/>
          </a:xfrm>
          <a:solidFill>
            <a:schemeClr val="bg1"/>
          </a:solidFill>
        </p:grpSpPr>
        <p:grpSp>
          <p:nvGrpSpPr>
            <p:cNvPr id="9" name="Group 8">
              <a:extLst>
                <a:ext uri="{FF2B5EF4-FFF2-40B4-BE49-F238E27FC236}">
                  <a16:creationId xmlns:a16="http://schemas.microsoft.com/office/drawing/2014/main" id="{BB330541-BB29-44C7-8C34-5246CCD17F0D}"/>
                </a:ext>
              </a:extLst>
            </p:cNvPr>
            <p:cNvGrpSpPr/>
            <p:nvPr userDrawn="1"/>
          </p:nvGrpSpPr>
          <p:grpSpPr>
            <a:xfrm>
              <a:off x="845768" y="807572"/>
              <a:ext cx="290882" cy="502921"/>
              <a:chOff x="725118" y="1385422"/>
              <a:chExt cx="290882" cy="502921"/>
            </a:xfrm>
            <a:grpFill/>
          </p:grpSpPr>
          <p:sp>
            <p:nvSpPr>
              <p:cNvPr id="13" name="Rectangle 12">
                <a:extLst>
                  <a:ext uri="{FF2B5EF4-FFF2-40B4-BE49-F238E27FC236}">
                    <a16:creationId xmlns:a16="http://schemas.microsoft.com/office/drawing/2014/main" id="{F6E7B4E4-4FAA-42B9-AC48-68B4D2DFD329}"/>
                  </a:ext>
                </a:extLst>
              </p:cNvPr>
              <p:cNvSpPr/>
              <p:nvPr userDrawn="1"/>
            </p:nvSpPr>
            <p:spPr>
              <a:xfrm>
                <a:off x="725118"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36A3A05D-C3A9-47B3-AC94-AA1FFDA59209}"/>
                  </a:ext>
                </a:extLst>
              </p:cNvPr>
              <p:cNvSpPr/>
              <p:nvPr userDrawn="1"/>
            </p:nvSpPr>
            <p:spPr>
              <a:xfrm flipH="1">
                <a:off x="725118"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0DEE120-8AA9-485A-84B7-FF4D4F642F3B}"/>
                </a:ext>
              </a:extLst>
            </p:cNvPr>
            <p:cNvGrpSpPr/>
            <p:nvPr userDrawn="1"/>
          </p:nvGrpSpPr>
          <p:grpSpPr>
            <a:xfrm>
              <a:off x="1299297" y="807572"/>
              <a:ext cx="290882" cy="502921"/>
              <a:chOff x="772743" y="1385422"/>
              <a:chExt cx="290882" cy="502921"/>
            </a:xfrm>
            <a:grpFill/>
          </p:grpSpPr>
          <p:sp>
            <p:nvSpPr>
              <p:cNvPr id="11" name="Rectangle 10">
                <a:extLst>
                  <a:ext uri="{FF2B5EF4-FFF2-40B4-BE49-F238E27FC236}">
                    <a16:creationId xmlns:a16="http://schemas.microsoft.com/office/drawing/2014/main" id="{6F79BD97-BDA8-4C88-B301-C75B05EF22B9}"/>
                  </a:ext>
                </a:extLst>
              </p:cNvPr>
              <p:cNvSpPr/>
              <p:nvPr userDrawn="1"/>
            </p:nvSpPr>
            <p:spPr>
              <a:xfrm>
                <a:off x="772743"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62B7BBD-7A2A-4F59-A485-D96941CEBC80}"/>
                  </a:ext>
                </a:extLst>
              </p:cNvPr>
              <p:cNvSpPr/>
              <p:nvPr userDrawn="1"/>
            </p:nvSpPr>
            <p:spPr>
              <a:xfrm flipH="1">
                <a:off x="772743"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id="{43B183A9-85FB-46AD-B1A2-A2160AB7BCC9}"/>
              </a:ext>
            </a:extLst>
          </p:cNvPr>
          <p:cNvGrpSpPr/>
          <p:nvPr/>
        </p:nvGrpSpPr>
        <p:grpSpPr>
          <a:xfrm rot="10800000">
            <a:off x="10851388" y="4754878"/>
            <a:ext cx="744411" cy="502921"/>
            <a:chOff x="845768" y="807572"/>
            <a:chExt cx="744411" cy="502921"/>
          </a:xfrm>
          <a:solidFill>
            <a:schemeClr val="bg1"/>
          </a:solidFill>
        </p:grpSpPr>
        <p:grpSp>
          <p:nvGrpSpPr>
            <p:cNvPr id="16" name="Group 15">
              <a:extLst>
                <a:ext uri="{FF2B5EF4-FFF2-40B4-BE49-F238E27FC236}">
                  <a16:creationId xmlns:a16="http://schemas.microsoft.com/office/drawing/2014/main" id="{F059AA71-51A4-4948-B73F-4B0622DD3EBB}"/>
                </a:ext>
              </a:extLst>
            </p:cNvPr>
            <p:cNvGrpSpPr/>
            <p:nvPr userDrawn="1"/>
          </p:nvGrpSpPr>
          <p:grpSpPr>
            <a:xfrm>
              <a:off x="845768" y="807572"/>
              <a:ext cx="290882" cy="502921"/>
              <a:chOff x="725118" y="1385422"/>
              <a:chExt cx="290882" cy="502921"/>
            </a:xfrm>
            <a:grpFill/>
          </p:grpSpPr>
          <p:sp>
            <p:nvSpPr>
              <p:cNvPr id="20" name="Rectangle 19">
                <a:extLst>
                  <a:ext uri="{FF2B5EF4-FFF2-40B4-BE49-F238E27FC236}">
                    <a16:creationId xmlns:a16="http://schemas.microsoft.com/office/drawing/2014/main" id="{BB073D71-1EEF-46E5-BC23-4905C0117B5C}"/>
                  </a:ext>
                </a:extLst>
              </p:cNvPr>
              <p:cNvSpPr/>
              <p:nvPr userDrawn="1"/>
            </p:nvSpPr>
            <p:spPr>
              <a:xfrm>
                <a:off x="725118"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E59E8C24-2002-4360-9C9A-F6793A62BDC9}"/>
                  </a:ext>
                </a:extLst>
              </p:cNvPr>
              <p:cNvSpPr/>
              <p:nvPr userDrawn="1"/>
            </p:nvSpPr>
            <p:spPr>
              <a:xfrm flipH="1">
                <a:off x="725118"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8355764-D66A-46C3-8938-3BEC5D985095}"/>
                </a:ext>
              </a:extLst>
            </p:cNvPr>
            <p:cNvGrpSpPr/>
            <p:nvPr userDrawn="1"/>
          </p:nvGrpSpPr>
          <p:grpSpPr>
            <a:xfrm>
              <a:off x="1299297" y="807572"/>
              <a:ext cx="290882" cy="502921"/>
              <a:chOff x="772743" y="1385422"/>
              <a:chExt cx="290882" cy="502921"/>
            </a:xfrm>
            <a:grpFill/>
          </p:grpSpPr>
          <p:sp>
            <p:nvSpPr>
              <p:cNvPr id="18" name="Rectangle 17">
                <a:extLst>
                  <a:ext uri="{FF2B5EF4-FFF2-40B4-BE49-F238E27FC236}">
                    <a16:creationId xmlns:a16="http://schemas.microsoft.com/office/drawing/2014/main" id="{A7E50EC5-70A1-4D20-8BFD-5B345F7CD7AD}"/>
                  </a:ext>
                </a:extLst>
              </p:cNvPr>
              <p:cNvSpPr/>
              <p:nvPr userDrawn="1"/>
            </p:nvSpPr>
            <p:spPr>
              <a:xfrm>
                <a:off x="772743"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6896BFEE-20C4-4A51-BDC5-87935FD81768}"/>
                  </a:ext>
                </a:extLst>
              </p:cNvPr>
              <p:cNvSpPr/>
              <p:nvPr userDrawn="1"/>
            </p:nvSpPr>
            <p:spPr>
              <a:xfrm flipH="1">
                <a:off x="772743"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Text Placeholder 17">
            <a:extLst>
              <a:ext uri="{FF2B5EF4-FFF2-40B4-BE49-F238E27FC236}">
                <a16:creationId xmlns:a16="http://schemas.microsoft.com/office/drawing/2014/main" id="{555C277F-65A1-4AB9-82C2-E03014014002}"/>
              </a:ext>
            </a:extLst>
          </p:cNvPr>
          <p:cNvSpPr>
            <a:spLocks noGrp="1"/>
          </p:cNvSpPr>
          <p:nvPr>
            <p:ph type="body" sz="quarter" idx="13" hasCustomPrompt="1"/>
          </p:nvPr>
        </p:nvSpPr>
        <p:spPr>
          <a:xfrm>
            <a:off x="4001438" y="5401812"/>
            <a:ext cx="6392863" cy="295275"/>
          </a:xfrm>
          <a:prstGeom prst="rect">
            <a:avLst/>
          </a:prstGeom>
        </p:spPr>
        <p:txBody>
          <a:bodyPr>
            <a:normAutofit/>
          </a:bodyPr>
          <a:lstStyle>
            <a:lvl1pPr marL="0" indent="0" algn="r">
              <a:buNone/>
              <a:defRPr sz="18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Edit Master text styles</a:t>
            </a:r>
          </a:p>
        </p:txBody>
      </p:sp>
      <p:sp>
        <p:nvSpPr>
          <p:cNvPr id="23" name="Title 1">
            <a:extLst>
              <a:ext uri="{FF2B5EF4-FFF2-40B4-BE49-F238E27FC236}">
                <a16:creationId xmlns:a16="http://schemas.microsoft.com/office/drawing/2014/main" id="{EE39E8A9-5CC6-4BF7-8E45-5E6299749601}"/>
              </a:ext>
            </a:extLst>
          </p:cNvPr>
          <p:cNvSpPr>
            <a:spLocks noGrp="1"/>
          </p:cNvSpPr>
          <p:nvPr>
            <p:ph type="title"/>
          </p:nvPr>
        </p:nvSpPr>
        <p:spPr>
          <a:xfrm>
            <a:off x="1782146" y="1600442"/>
            <a:ext cx="8612155" cy="3657357"/>
          </a:xfrm>
          <a:prstGeom prst="rect">
            <a:avLst/>
          </a:prstGeom>
        </p:spPr>
        <p:txBody>
          <a:bodyPr anchor="ctr">
            <a:normAutofit/>
          </a:bodyPr>
          <a:lstStyle>
            <a:lvl1pPr algn="l">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8402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e_Gray">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1233CE-0F6D-4BBA-B1A9-710569DFB0D2}"/>
              </a:ext>
            </a:extLst>
          </p:cNvPr>
          <p:cNvSpPr/>
          <p:nvPr/>
        </p:nvSpPr>
        <p:spPr>
          <a:xfrm>
            <a:off x="0"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05C614F-BFBD-4335-9C53-7EC663B3D801}"/>
              </a:ext>
            </a:extLst>
          </p:cNvPr>
          <p:cNvSpPr>
            <a:spLocks noGrp="1"/>
          </p:cNvSpPr>
          <p:nvPr>
            <p:ph type="dt" sz="half" idx="10"/>
          </p:nvPr>
        </p:nvSpPr>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4" name="Slide Number Placeholder 3">
            <a:extLst>
              <a:ext uri="{FF2B5EF4-FFF2-40B4-BE49-F238E27FC236}">
                <a16:creationId xmlns:a16="http://schemas.microsoft.com/office/drawing/2014/main" id="{D35B4648-97CA-45F6-99A7-87BB6FF68A62}"/>
              </a:ext>
            </a:extLst>
          </p:cNvPr>
          <p:cNvSpPr>
            <a:spLocks noGrp="1"/>
          </p:cNvSpPr>
          <p:nvPr>
            <p:ph type="sldNum" sz="quarter" idx="11"/>
          </p:nvPr>
        </p:nvSpPr>
        <p:spPr/>
        <p:txBody>
          <a:bodyPr/>
          <a:lstStyle>
            <a:lvl1pPr>
              <a:defRPr>
                <a:solidFill>
                  <a:schemeClr val="bg1"/>
                </a:solidFill>
              </a:defRPr>
            </a:lvl1pPr>
          </a:lstStyle>
          <a:p>
            <a:fld id="{CF887B14-4AC6-4549-BF97-15CADA0BA278}" type="slidenum">
              <a:rPr lang="en-US" smtClean="0"/>
              <a:t>‹#›</a:t>
            </a:fld>
            <a:endParaRPr lang="en-US"/>
          </a:p>
        </p:txBody>
      </p:sp>
      <p:sp>
        <p:nvSpPr>
          <p:cNvPr id="5" name="Footer Placeholder 4">
            <a:extLst>
              <a:ext uri="{FF2B5EF4-FFF2-40B4-BE49-F238E27FC236}">
                <a16:creationId xmlns:a16="http://schemas.microsoft.com/office/drawing/2014/main" id="{F709663B-04CE-4BE8-8266-843F10C6323C}"/>
              </a:ext>
            </a:extLst>
          </p:cNvPr>
          <p:cNvSpPr>
            <a:spLocks noGrp="1"/>
          </p:cNvSpPr>
          <p:nvPr>
            <p:ph type="ftr" sz="quarter" idx="12"/>
          </p:nvPr>
        </p:nvSpPr>
        <p:spPr/>
        <p:txBody>
          <a:bodyPr/>
          <a:lstStyle>
            <a:lvl1pPr>
              <a:defRPr>
                <a:solidFill>
                  <a:schemeClr val="bg1"/>
                </a:solidFill>
              </a:defRPr>
            </a:lvl1pPr>
          </a:lstStyle>
          <a:p>
            <a:endParaRPr lang="en-US"/>
          </a:p>
        </p:txBody>
      </p:sp>
      <p:pic>
        <p:nvPicPr>
          <p:cNvPr id="7" name="Picture 6">
            <a:extLst>
              <a:ext uri="{FF2B5EF4-FFF2-40B4-BE49-F238E27FC236}">
                <a16:creationId xmlns:a16="http://schemas.microsoft.com/office/drawing/2014/main" id="{237CD176-C011-46BE-ACA2-8D4190432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48" y="6177926"/>
            <a:ext cx="1387198" cy="491016"/>
          </a:xfrm>
          <a:prstGeom prst="rect">
            <a:avLst/>
          </a:prstGeom>
        </p:spPr>
      </p:pic>
      <p:grpSp>
        <p:nvGrpSpPr>
          <p:cNvPr id="8" name="Group 7">
            <a:extLst>
              <a:ext uri="{FF2B5EF4-FFF2-40B4-BE49-F238E27FC236}">
                <a16:creationId xmlns:a16="http://schemas.microsoft.com/office/drawing/2014/main" id="{D6728785-C388-4C00-83BC-A073C252152A}"/>
              </a:ext>
            </a:extLst>
          </p:cNvPr>
          <p:cNvGrpSpPr/>
          <p:nvPr/>
        </p:nvGrpSpPr>
        <p:grpSpPr>
          <a:xfrm>
            <a:off x="599344" y="1600442"/>
            <a:ext cx="744411" cy="502921"/>
            <a:chOff x="845768" y="807572"/>
            <a:chExt cx="744411" cy="502921"/>
          </a:xfrm>
          <a:solidFill>
            <a:schemeClr val="bg1"/>
          </a:solidFill>
        </p:grpSpPr>
        <p:grpSp>
          <p:nvGrpSpPr>
            <p:cNvPr id="9" name="Group 8">
              <a:extLst>
                <a:ext uri="{FF2B5EF4-FFF2-40B4-BE49-F238E27FC236}">
                  <a16:creationId xmlns:a16="http://schemas.microsoft.com/office/drawing/2014/main" id="{BB330541-BB29-44C7-8C34-5246CCD17F0D}"/>
                </a:ext>
              </a:extLst>
            </p:cNvPr>
            <p:cNvGrpSpPr/>
            <p:nvPr userDrawn="1"/>
          </p:nvGrpSpPr>
          <p:grpSpPr>
            <a:xfrm>
              <a:off x="845768" y="807572"/>
              <a:ext cx="290882" cy="502921"/>
              <a:chOff x="725118" y="1385422"/>
              <a:chExt cx="290882" cy="502921"/>
            </a:xfrm>
            <a:grpFill/>
          </p:grpSpPr>
          <p:sp>
            <p:nvSpPr>
              <p:cNvPr id="13" name="Rectangle 12">
                <a:extLst>
                  <a:ext uri="{FF2B5EF4-FFF2-40B4-BE49-F238E27FC236}">
                    <a16:creationId xmlns:a16="http://schemas.microsoft.com/office/drawing/2014/main" id="{F6E7B4E4-4FAA-42B9-AC48-68B4D2DFD329}"/>
                  </a:ext>
                </a:extLst>
              </p:cNvPr>
              <p:cNvSpPr/>
              <p:nvPr userDrawn="1"/>
            </p:nvSpPr>
            <p:spPr>
              <a:xfrm>
                <a:off x="725118"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36A3A05D-C3A9-47B3-AC94-AA1FFDA59209}"/>
                  </a:ext>
                </a:extLst>
              </p:cNvPr>
              <p:cNvSpPr/>
              <p:nvPr userDrawn="1"/>
            </p:nvSpPr>
            <p:spPr>
              <a:xfrm flipH="1">
                <a:off x="725118"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0DEE120-8AA9-485A-84B7-FF4D4F642F3B}"/>
                </a:ext>
              </a:extLst>
            </p:cNvPr>
            <p:cNvGrpSpPr/>
            <p:nvPr userDrawn="1"/>
          </p:nvGrpSpPr>
          <p:grpSpPr>
            <a:xfrm>
              <a:off x="1299297" y="807572"/>
              <a:ext cx="290882" cy="502921"/>
              <a:chOff x="772743" y="1385422"/>
              <a:chExt cx="290882" cy="502921"/>
            </a:xfrm>
            <a:grpFill/>
          </p:grpSpPr>
          <p:sp>
            <p:nvSpPr>
              <p:cNvPr id="11" name="Rectangle 10">
                <a:extLst>
                  <a:ext uri="{FF2B5EF4-FFF2-40B4-BE49-F238E27FC236}">
                    <a16:creationId xmlns:a16="http://schemas.microsoft.com/office/drawing/2014/main" id="{6F79BD97-BDA8-4C88-B301-C75B05EF22B9}"/>
                  </a:ext>
                </a:extLst>
              </p:cNvPr>
              <p:cNvSpPr/>
              <p:nvPr userDrawn="1"/>
            </p:nvSpPr>
            <p:spPr>
              <a:xfrm>
                <a:off x="772743"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62B7BBD-7A2A-4F59-A485-D96941CEBC80}"/>
                  </a:ext>
                </a:extLst>
              </p:cNvPr>
              <p:cNvSpPr/>
              <p:nvPr userDrawn="1"/>
            </p:nvSpPr>
            <p:spPr>
              <a:xfrm flipH="1">
                <a:off x="772743"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id="{43B183A9-85FB-46AD-B1A2-A2160AB7BCC9}"/>
              </a:ext>
            </a:extLst>
          </p:cNvPr>
          <p:cNvGrpSpPr/>
          <p:nvPr/>
        </p:nvGrpSpPr>
        <p:grpSpPr>
          <a:xfrm rot="10800000">
            <a:off x="10851388" y="4754878"/>
            <a:ext cx="744411" cy="502921"/>
            <a:chOff x="845768" y="807572"/>
            <a:chExt cx="744411" cy="502921"/>
          </a:xfrm>
          <a:solidFill>
            <a:schemeClr val="bg1"/>
          </a:solidFill>
        </p:grpSpPr>
        <p:grpSp>
          <p:nvGrpSpPr>
            <p:cNvPr id="16" name="Group 15">
              <a:extLst>
                <a:ext uri="{FF2B5EF4-FFF2-40B4-BE49-F238E27FC236}">
                  <a16:creationId xmlns:a16="http://schemas.microsoft.com/office/drawing/2014/main" id="{F059AA71-51A4-4948-B73F-4B0622DD3EBB}"/>
                </a:ext>
              </a:extLst>
            </p:cNvPr>
            <p:cNvGrpSpPr/>
            <p:nvPr userDrawn="1"/>
          </p:nvGrpSpPr>
          <p:grpSpPr>
            <a:xfrm>
              <a:off x="845768" y="807572"/>
              <a:ext cx="290882" cy="502921"/>
              <a:chOff x="725118" y="1385422"/>
              <a:chExt cx="290882" cy="502921"/>
            </a:xfrm>
            <a:grpFill/>
          </p:grpSpPr>
          <p:sp>
            <p:nvSpPr>
              <p:cNvPr id="20" name="Rectangle 19">
                <a:extLst>
                  <a:ext uri="{FF2B5EF4-FFF2-40B4-BE49-F238E27FC236}">
                    <a16:creationId xmlns:a16="http://schemas.microsoft.com/office/drawing/2014/main" id="{BB073D71-1EEF-46E5-BC23-4905C0117B5C}"/>
                  </a:ext>
                </a:extLst>
              </p:cNvPr>
              <p:cNvSpPr/>
              <p:nvPr userDrawn="1"/>
            </p:nvSpPr>
            <p:spPr>
              <a:xfrm>
                <a:off x="725118"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E59E8C24-2002-4360-9C9A-F6793A62BDC9}"/>
                  </a:ext>
                </a:extLst>
              </p:cNvPr>
              <p:cNvSpPr/>
              <p:nvPr userDrawn="1"/>
            </p:nvSpPr>
            <p:spPr>
              <a:xfrm flipH="1">
                <a:off x="725118"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8355764-D66A-46C3-8938-3BEC5D985095}"/>
                </a:ext>
              </a:extLst>
            </p:cNvPr>
            <p:cNvGrpSpPr/>
            <p:nvPr userDrawn="1"/>
          </p:nvGrpSpPr>
          <p:grpSpPr>
            <a:xfrm>
              <a:off x="1299297" y="807572"/>
              <a:ext cx="290882" cy="502921"/>
              <a:chOff x="772743" y="1385422"/>
              <a:chExt cx="290882" cy="502921"/>
            </a:xfrm>
            <a:grpFill/>
          </p:grpSpPr>
          <p:sp>
            <p:nvSpPr>
              <p:cNvPr id="18" name="Rectangle 17">
                <a:extLst>
                  <a:ext uri="{FF2B5EF4-FFF2-40B4-BE49-F238E27FC236}">
                    <a16:creationId xmlns:a16="http://schemas.microsoft.com/office/drawing/2014/main" id="{A7E50EC5-70A1-4D20-8BFD-5B345F7CD7AD}"/>
                  </a:ext>
                </a:extLst>
              </p:cNvPr>
              <p:cNvSpPr/>
              <p:nvPr userDrawn="1"/>
            </p:nvSpPr>
            <p:spPr>
              <a:xfrm>
                <a:off x="772743"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6896BFEE-20C4-4A51-BDC5-87935FD81768}"/>
                  </a:ext>
                </a:extLst>
              </p:cNvPr>
              <p:cNvSpPr/>
              <p:nvPr userDrawn="1"/>
            </p:nvSpPr>
            <p:spPr>
              <a:xfrm flipH="1">
                <a:off x="772743"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Text Placeholder 17">
            <a:extLst>
              <a:ext uri="{FF2B5EF4-FFF2-40B4-BE49-F238E27FC236}">
                <a16:creationId xmlns:a16="http://schemas.microsoft.com/office/drawing/2014/main" id="{555C277F-65A1-4AB9-82C2-E03014014002}"/>
              </a:ext>
            </a:extLst>
          </p:cNvPr>
          <p:cNvSpPr>
            <a:spLocks noGrp="1"/>
          </p:cNvSpPr>
          <p:nvPr>
            <p:ph type="body" sz="quarter" idx="13" hasCustomPrompt="1"/>
          </p:nvPr>
        </p:nvSpPr>
        <p:spPr>
          <a:xfrm>
            <a:off x="4001438" y="5401812"/>
            <a:ext cx="6392863" cy="295275"/>
          </a:xfrm>
          <a:prstGeom prst="rect">
            <a:avLst/>
          </a:prstGeom>
        </p:spPr>
        <p:txBody>
          <a:bodyPr>
            <a:normAutofit/>
          </a:bodyPr>
          <a:lstStyle>
            <a:lvl1pPr marL="0" indent="0" algn="r">
              <a:buNone/>
              <a:defRPr sz="18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Edit Master text styles</a:t>
            </a:r>
          </a:p>
        </p:txBody>
      </p:sp>
      <p:sp>
        <p:nvSpPr>
          <p:cNvPr id="23" name="Title 1">
            <a:extLst>
              <a:ext uri="{FF2B5EF4-FFF2-40B4-BE49-F238E27FC236}">
                <a16:creationId xmlns:a16="http://schemas.microsoft.com/office/drawing/2014/main" id="{EE39E8A9-5CC6-4BF7-8E45-5E6299749601}"/>
              </a:ext>
            </a:extLst>
          </p:cNvPr>
          <p:cNvSpPr>
            <a:spLocks noGrp="1"/>
          </p:cNvSpPr>
          <p:nvPr>
            <p:ph type="title"/>
          </p:nvPr>
        </p:nvSpPr>
        <p:spPr>
          <a:xfrm>
            <a:off x="1782146" y="1600442"/>
            <a:ext cx="8612155" cy="3657357"/>
          </a:xfrm>
          <a:prstGeom prst="rect">
            <a:avLst/>
          </a:prstGeom>
        </p:spPr>
        <p:txBody>
          <a:bodyPr anchor="ctr">
            <a:normAutofit/>
          </a:bodyPr>
          <a:lstStyle>
            <a:lvl1pPr algn="l">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76871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allout_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1233CE-0F6D-4BBA-B1A9-710569DFB0D2}"/>
              </a:ext>
            </a:extLst>
          </p:cNvPr>
          <p:cNvSpPr/>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05C614F-BFBD-4335-9C53-7EC663B3D801}"/>
              </a:ext>
            </a:extLst>
          </p:cNvPr>
          <p:cNvSpPr>
            <a:spLocks noGrp="1"/>
          </p:cNvSpPr>
          <p:nvPr>
            <p:ph type="dt" sz="half" idx="10"/>
          </p:nvPr>
        </p:nvSpPr>
        <p:spPr/>
        <p:txBody>
          <a:bodyPr/>
          <a:lstStyle>
            <a:lvl1pPr>
              <a:defRPr>
                <a:solidFill>
                  <a:schemeClr val="bg1"/>
                </a:solidFill>
              </a:defRPr>
            </a:lvl1pPr>
          </a:lstStyle>
          <a:p>
            <a:fld id="{1A75B898-7E91-414A-A435-BAEDAC138797}" type="datetimeFigureOut">
              <a:rPr lang="en-US" smtClean="0"/>
              <a:t>7/31/2024</a:t>
            </a:fld>
            <a:endParaRPr lang="en-US"/>
          </a:p>
        </p:txBody>
      </p:sp>
      <p:sp>
        <p:nvSpPr>
          <p:cNvPr id="4" name="Slide Number Placeholder 3">
            <a:extLst>
              <a:ext uri="{FF2B5EF4-FFF2-40B4-BE49-F238E27FC236}">
                <a16:creationId xmlns:a16="http://schemas.microsoft.com/office/drawing/2014/main" id="{D35B4648-97CA-45F6-99A7-87BB6FF68A62}"/>
              </a:ext>
            </a:extLst>
          </p:cNvPr>
          <p:cNvSpPr>
            <a:spLocks noGrp="1"/>
          </p:cNvSpPr>
          <p:nvPr>
            <p:ph type="sldNum" sz="quarter" idx="11"/>
          </p:nvPr>
        </p:nvSpPr>
        <p:spPr/>
        <p:txBody>
          <a:bodyPr/>
          <a:lstStyle>
            <a:lvl1pPr>
              <a:defRPr>
                <a:solidFill>
                  <a:schemeClr val="bg1"/>
                </a:solidFill>
              </a:defRPr>
            </a:lvl1pPr>
          </a:lstStyle>
          <a:p>
            <a:fld id="{CF887B14-4AC6-4549-BF97-15CADA0BA278}" type="slidenum">
              <a:rPr lang="en-US" smtClean="0"/>
              <a:t>‹#›</a:t>
            </a:fld>
            <a:endParaRPr lang="en-US"/>
          </a:p>
        </p:txBody>
      </p:sp>
      <p:sp>
        <p:nvSpPr>
          <p:cNvPr id="5" name="Footer Placeholder 4">
            <a:extLst>
              <a:ext uri="{FF2B5EF4-FFF2-40B4-BE49-F238E27FC236}">
                <a16:creationId xmlns:a16="http://schemas.microsoft.com/office/drawing/2014/main" id="{F709663B-04CE-4BE8-8266-843F10C6323C}"/>
              </a:ext>
            </a:extLst>
          </p:cNvPr>
          <p:cNvSpPr>
            <a:spLocks noGrp="1"/>
          </p:cNvSpPr>
          <p:nvPr>
            <p:ph type="ftr" sz="quarter" idx="12"/>
          </p:nvPr>
        </p:nvSpPr>
        <p:spPr/>
        <p:txBody>
          <a:bodyPr/>
          <a:lstStyle>
            <a:lvl1pPr>
              <a:defRPr>
                <a:solidFill>
                  <a:schemeClr val="bg1"/>
                </a:solidFill>
              </a:defRPr>
            </a:lvl1pPr>
          </a:lstStyle>
          <a:p>
            <a:endParaRPr lang="en-US"/>
          </a:p>
        </p:txBody>
      </p:sp>
      <p:pic>
        <p:nvPicPr>
          <p:cNvPr id="7" name="Picture 6">
            <a:extLst>
              <a:ext uri="{FF2B5EF4-FFF2-40B4-BE49-F238E27FC236}">
                <a16:creationId xmlns:a16="http://schemas.microsoft.com/office/drawing/2014/main" id="{237CD176-C011-46BE-ACA2-8D4190432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48" y="6177926"/>
            <a:ext cx="1387198" cy="491016"/>
          </a:xfrm>
          <a:prstGeom prst="rect">
            <a:avLst/>
          </a:prstGeom>
        </p:spPr>
      </p:pic>
      <p:sp>
        <p:nvSpPr>
          <p:cNvPr id="23" name="Title 1">
            <a:extLst>
              <a:ext uri="{FF2B5EF4-FFF2-40B4-BE49-F238E27FC236}">
                <a16:creationId xmlns:a16="http://schemas.microsoft.com/office/drawing/2014/main" id="{EE39E8A9-5CC6-4BF7-8E45-5E6299749601}"/>
              </a:ext>
            </a:extLst>
          </p:cNvPr>
          <p:cNvSpPr>
            <a:spLocks noGrp="1"/>
          </p:cNvSpPr>
          <p:nvPr>
            <p:ph type="title"/>
          </p:nvPr>
        </p:nvSpPr>
        <p:spPr>
          <a:xfrm>
            <a:off x="1782146" y="1600442"/>
            <a:ext cx="8612155" cy="3657357"/>
          </a:xfrm>
          <a:prstGeom prst="rect">
            <a:avLst/>
          </a:prstGeom>
        </p:spPr>
        <p:txBody>
          <a:bodyPr anchor="ctr">
            <a:normAutofit/>
          </a:bodyPr>
          <a:lstStyle>
            <a:lvl1pPr algn="l">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80398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4D183AB-9DD1-4029-AFAE-603C7631A879}"/>
              </a:ext>
            </a:extLst>
          </p:cNvPr>
          <p:cNvSpPr>
            <a:spLocks noGrp="1"/>
          </p:cNvSpPr>
          <p:nvPr>
            <p:ph type="title"/>
          </p:nvPr>
        </p:nvSpPr>
        <p:spPr>
          <a:xfrm>
            <a:off x="612949" y="249517"/>
            <a:ext cx="10982850" cy="1150888"/>
          </a:xfrm>
          <a:prstGeom prst="rect">
            <a:avLst/>
          </a:prstGeom>
        </p:spPr>
        <p:txBody>
          <a:bodyPr vert="horz" lIns="0" tIns="45720" rIns="91440" bIns="45720" rtlCol="0" anchor="b"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DD4AF686-9014-4724-A3EA-4C48E05D58CC}"/>
              </a:ext>
            </a:extLst>
          </p:cNvPr>
          <p:cNvSpPr>
            <a:spLocks noGrp="1"/>
          </p:cNvSpPr>
          <p:nvPr>
            <p:ph type="body" idx="1"/>
          </p:nvPr>
        </p:nvSpPr>
        <p:spPr>
          <a:xfrm>
            <a:off x="612948" y="1706522"/>
            <a:ext cx="10982851" cy="4128467"/>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p:txBody>
      </p:sp>
      <p:pic>
        <p:nvPicPr>
          <p:cNvPr id="13" name="Picture 12">
            <a:extLst>
              <a:ext uri="{FF2B5EF4-FFF2-40B4-BE49-F238E27FC236}">
                <a16:creationId xmlns:a16="http://schemas.microsoft.com/office/drawing/2014/main" id="{23B5C10A-3C26-4B19-86F2-0111525FA23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5457" y="6446520"/>
            <a:ext cx="685800" cy="242748"/>
          </a:xfrm>
          <a:prstGeom prst="rect">
            <a:avLst/>
          </a:prstGeom>
        </p:spPr>
      </p:pic>
      <p:sp>
        <p:nvSpPr>
          <p:cNvPr id="8" name="Date Placeholder 3">
            <a:extLst>
              <a:ext uri="{FF2B5EF4-FFF2-40B4-BE49-F238E27FC236}">
                <a16:creationId xmlns:a16="http://schemas.microsoft.com/office/drawing/2014/main" id="{5DFC5E49-5D78-446E-81D4-74325D7CD751}"/>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fld id="{1A75B898-7E91-414A-A435-BAEDAC138797}" type="datetimeFigureOut">
              <a:rPr lang="en-US" smtClean="0"/>
              <a:t>7/31/2024</a:t>
            </a:fld>
            <a:endParaRPr lang="en-US"/>
          </a:p>
        </p:txBody>
      </p:sp>
      <p:sp>
        <p:nvSpPr>
          <p:cNvPr id="9" name="Slide Number Placeholder 5">
            <a:extLst>
              <a:ext uri="{FF2B5EF4-FFF2-40B4-BE49-F238E27FC236}">
                <a16:creationId xmlns:a16="http://schemas.microsoft.com/office/drawing/2014/main" id="{5A0E5ECA-37C9-432C-AFDE-516EB502FF51}"/>
              </a:ext>
            </a:extLst>
          </p:cNvPr>
          <p:cNvSpPr>
            <a:spLocks noGrp="1"/>
          </p:cNvSpPr>
          <p:nvPr>
            <p:ph type="sldNum" sz="quarter" idx="4"/>
          </p:nvPr>
        </p:nvSpPr>
        <p:spPr>
          <a:xfrm>
            <a:off x="10981148" y="6387834"/>
            <a:ext cx="614651" cy="372449"/>
          </a:xfrm>
          <a:prstGeom prst="rect">
            <a:avLst/>
          </a:prstGeom>
        </p:spPr>
        <p:txBody>
          <a:bodyPr vert="horz" lIns="91440" tIns="45720" rIns="0" bIns="45720" rtlCol="0" anchor="b"/>
          <a:lstStyle>
            <a:lvl1pPr algn="r">
              <a:defRPr sz="1050">
                <a:solidFill>
                  <a:schemeClr val="tx2"/>
                </a:solidFill>
              </a:defRPr>
            </a:lvl1pPr>
          </a:lstStyle>
          <a:p>
            <a:fld id="{CF887B14-4AC6-4549-BF97-15CADA0BA278}" type="slidenum">
              <a:rPr lang="en-US" smtClean="0"/>
              <a:t>‹#›</a:t>
            </a:fld>
            <a:endParaRPr lang="en-US"/>
          </a:p>
        </p:txBody>
      </p:sp>
      <p:sp>
        <p:nvSpPr>
          <p:cNvPr id="14" name="Footer Placeholder 4">
            <a:extLst>
              <a:ext uri="{FF2B5EF4-FFF2-40B4-BE49-F238E27FC236}">
                <a16:creationId xmlns:a16="http://schemas.microsoft.com/office/drawing/2014/main" id="{48D03954-8AB8-4F6D-97B5-863948BA05EC}"/>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a:p>
        </p:txBody>
      </p:sp>
      <p:pic>
        <p:nvPicPr>
          <p:cNvPr id="15" name="Picture 14">
            <a:extLst>
              <a:ext uri="{FF2B5EF4-FFF2-40B4-BE49-F238E27FC236}">
                <a16:creationId xmlns:a16="http://schemas.microsoft.com/office/drawing/2014/main" id="{2F5D54CB-198E-4C53-9D12-8DF8D974203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12948" y="6177926"/>
            <a:ext cx="1387198" cy="491017"/>
          </a:xfrm>
          <a:prstGeom prst="rect">
            <a:avLst/>
          </a:prstGeom>
        </p:spPr>
      </p:pic>
    </p:spTree>
    <p:extLst>
      <p:ext uri="{BB962C8B-B14F-4D97-AF65-F5344CB8AC3E}">
        <p14:creationId xmlns:p14="http://schemas.microsoft.com/office/powerpoint/2010/main" val="3105873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5400" b="1" kern="1200">
          <a:solidFill>
            <a:schemeClr val="tx2"/>
          </a:solidFill>
          <a:latin typeface="+mj-lt"/>
          <a:ea typeface="+mj-ea"/>
          <a:cs typeface="+mj-cs"/>
        </a:defRPr>
      </a:lvl1pPr>
    </p:titleStyle>
    <p:bodyStyle>
      <a:lvl1pPr marL="344488" indent="-344488"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800" kern="1200">
          <a:solidFill>
            <a:schemeClr val="tx2"/>
          </a:solidFill>
          <a:latin typeface="+mn-lt"/>
          <a:ea typeface="+mn-ea"/>
          <a:cs typeface="+mn-cs"/>
        </a:defRPr>
      </a:lvl1pPr>
      <a:lvl2pPr marL="690563" indent="-346075"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400" kern="1200">
          <a:solidFill>
            <a:schemeClr val="tx2"/>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6DE421-3B2F-4978-B40A-71F2EFCA7B47}"/>
              </a:ext>
            </a:extLst>
          </p:cNvPr>
          <p:cNvSpPr>
            <a:spLocks noGrp="1"/>
          </p:cNvSpPr>
          <p:nvPr>
            <p:ph type="title"/>
          </p:nvPr>
        </p:nvSpPr>
        <p:spPr>
          <a:xfrm>
            <a:off x="612949" y="249517"/>
            <a:ext cx="10982850" cy="1150888"/>
          </a:xfrm>
          <a:prstGeom prst="rect">
            <a:avLst/>
          </a:prstGeom>
        </p:spPr>
        <p:txBody>
          <a:bodyPr vert="horz" lIns="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0280EBA-7497-47DA-9DE7-48667D5D2661}"/>
              </a:ext>
            </a:extLst>
          </p:cNvPr>
          <p:cNvSpPr>
            <a:spLocks noGrp="1"/>
          </p:cNvSpPr>
          <p:nvPr>
            <p:ph type="body" idx="1"/>
          </p:nvPr>
        </p:nvSpPr>
        <p:spPr>
          <a:xfrm>
            <a:off x="612948" y="1706522"/>
            <a:ext cx="10982851" cy="4128467"/>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DD667759-DAF1-4BB5-AB7C-344D4ABDE1AE}"/>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1E325ED0-2373-4CEC-A90F-45CFE0FF2A7E}"/>
              </a:ext>
            </a:extLst>
          </p:cNvPr>
          <p:cNvSpPr>
            <a:spLocks noGrp="1"/>
          </p:cNvSpPr>
          <p:nvPr>
            <p:ph type="sldNum" sz="quarter" idx="4"/>
          </p:nvPr>
        </p:nvSpPr>
        <p:spPr>
          <a:xfrm>
            <a:off x="10981148" y="6387834"/>
            <a:ext cx="614651" cy="372449"/>
          </a:xfrm>
          <a:prstGeom prst="rect">
            <a:avLst/>
          </a:prstGeom>
        </p:spPr>
        <p:txBody>
          <a:bodyPr vert="horz" lIns="91440" tIns="45720" rIns="0" bIns="45720" rtlCol="0" anchor="b"/>
          <a:lstStyle>
            <a:lvl1pPr algn="r">
              <a:defRPr sz="1050">
                <a:solidFill>
                  <a:schemeClr val="tx2"/>
                </a:solidFill>
              </a:defRPr>
            </a:lvl1pPr>
          </a:lstStyle>
          <a:p>
            <a:fld id="{CDE95EEC-9C03-4FB2-AF15-ECAA574C78B0}" type="slidenum">
              <a:rPr lang="en-US" smtClean="0"/>
              <a:pPr/>
              <a:t>‹#›</a:t>
            </a:fld>
            <a:endParaRPr lang="en-US" dirty="0"/>
          </a:p>
        </p:txBody>
      </p:sp>
      <p:sp>
        <p:nvSpPr>
          <p:cNvPr id="10" name="Footer Placeholder 4">
            <a:extLst>
              <a:ext uri="{FF2B5EF4-FFF2-40B4-BE49-F238E27FC236}">
                <a16:creationId xmlns:a16="http://schemas.microsoft.com/office/drawing/2014/main" id="{36C33BC6-50DD-4698-8032-EBFE86533C41}"/>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pic>
        <p:nvPicPr>
          <p:cNvPr id="13" name="Picture 12">
            <a:extLst>
              <a:ext uri="{FF2B5EF4-FFF2-40B4-BE49-F238E27FC236}">
                <a16:creationId xmlns:a16="http://schemas.microsoft.com/office/drawing/2014/main" id="{28A95E2C-546A-447A-8C7D-87DB30A6CA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2948" y="6177926"/>
            <a:ext cx="1387198" cy="491017"/>
          </a:xfrm>
          <a:prstGeom prst="rect">
            <a:avLst/>
          </a:prstGeom>
        </p:spPr>
      </p:pic>
    </p:spTree>
    <p:extLst>
      <p:ext uri="{BB962C8B-B14F-4D97-AF65-F5344CB8AC3E}">
        <p14:creationId xmlns:p14="http://schemas.microsoft.com/office/powerpoint/2010/main" val="51944572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sldNum="0"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457200" indent="-45720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3000" kern="1200">
          <a:solidFill>
            <a:schemeClr val="tx2"/>
          </a:solidFill>
          <a:latin typeface="+mn-lt"/>
          <a:ea typeface="+mn-ea"/>
          <a:cs typeface="+mn-cs"/>
        </a:defRPr>
      </a:lvl1pPr>
      <a:lvl2pPr marL="690563" indent="-346075"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600" kern="1200">
          <a:solidFill>
            <a:schemeClr val="tx2"/>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6DE421-3B2F-4978-B40A-71F2EFCA7B47}"/>
              </a:ext>
            </a:extLst>
          </p:cNvPr>
          <p:cNvSpPr>
            <a:spLocks noGrp="1"/>
          </p:cNvSpPr>
          <p:nvPr>
            <p:ph type="title"/>
          </p:nvPr>
        </p:nvSpPr>
        <p:spPr>
          <a:xfrm>
            <a:off x="612949" y="249517"/>
            <a:ext cx="10982850" cy="1150888"/>
          </a:xfrm>
          <a:prstGeom prst="rect">
            <a:avLst/>
          </a:prstGeom>
        </p:spPr>
        <p:txBody>
          <a:bodyPr vert="horz" lIns="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0280EBA-7497-47DA-9DE7-48667D5D2661}"/>
              </a:ext>
            </a:extLst>
          </p:cNvPr>
          <p:cNvSpPr>
            <a:spLocks noGrp="1"/>
          </p:cNvSpPr>
          <p:nvPr>
            <p:ph type="body" idx="1"/>
          </p:nvPr>
        </p:nvSpPr>
        <p:spPr>
          <a:xfrm>
            <a:off x="612948" y="1706522"/>
            <a:ext cx="10982851" cy="4128467"/>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1E325ED0-2373-4CEC-A90F-45CFE0FF2A7E}"/>
              </a:ext>
            </a:extLst>
          </p:cNvPr>
          <p:cNvSpPr>
            <a:spLocks noGrp="1"/>
          </p:cNvSpPr>
          <p:nvPr>
            <p:ph type="sldNum" sz="quarter" idx="4"/>
          </p:nvPr>
        </p:nvSpPr>
        <p:spPr>
          <a:xfrm>
            <a:off x="10981148" y="6387834"/>
            <a:ext cx="614651" cy="372449"/>
          </a:xfrm>
          <a:prstGeom prst="rect">
            <a:avLst/>
          </a:prstGeom>
        </p:spPr>
        <p:txBody>
          <a:bodyPr vert="horz" lIns="91440" tIns="45720" rIns="0" bIns="45720" rtlCol="0" anchor="b"/>
          <a:lstStyle>
            <a:lvl1pPr algn="r">
              <a:defRPr sz="1050">
                <a:solidFill>
                  <a:schemeClr val="bg1"/>
                </a:solidFill>
              </a:defRPr>
            </a:lvl1pPr>
          </a:lstStyle>
          <a:p>
            <a:fld id="{CDE95EEC-9C03-4FB2-AF15-ECAA574C78B0}" type="slidenum">
              <a:rPr lang="en-US" smtClean="0"/>
              <a:pPr/>
              <a:t>‹#›</a:t>
            </a:fld>
            <a:endParaRPr lang="en-US" dirty="0"/>
          </a:p>
        </p:txBody>
      </p:sp>
      <p:pic>
        <p:nvPicPr>
          <p:cNvPr id="9" name="Picture 8">
            <a:extLst>
              <a:ext uri="{FF2B5EF4-FFF2-40B4-BE49-F238E27FC236}">
                <a16:creationId xmlns:a16="http://schemas.microsoft.com/office/drawing/2014/main" id="{81440121-A6C8-4697-B027-598E25D21E9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2948" y="6177926"/>
            <a:ext cx="1387198" cy="491016"/>
          </a:xfrm>
          <a:prstGeom prst="rect">
            <a:avLst/>
          </a:prstGeom>
        </p:spPr>
      </p:pic>
      <p:sp>
        <p:nvSpPr>
          <p:cNvPr id="11" name="Date Placeholder 3">
            <a:extLst>
              <a:ext uri="{FF2B5EF4-FFF2-40B4-BE49-F238E27FC236}">
                <a16:creationId xmlns:a16="http://schemas.microsoft.com/office/drawing/2014/main" id="{3B0EC4F9-75D1-48ED-919F-3E04B970D856}"/>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2" name="Footer Placeholder 4">
            <a:extLst>
              <a:ext uri="{FF2B5EF4-FFF2-40B4-BE49-F238E27FC236}">
                <a16:creationId xmlns:a16="http://schemas.microsoft.com/office/drawing/2014/main" id="{0B676E54-791E-4ADE-AA1D-E49EBFAEA8FD}"/>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39763476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457200" indent="-457200" algn="l" defTabSz="914400" rtl="0" eaLnBrk="1" latinLnBrk="0" hangingPunct="1">
        <a:lnSpc>
          <a:spcPct val="110000"/>
        </a:lnSpc>
        <a:spcBef>
          <a:spcPts val="0"/>
        </a:spcBef>
        <a:spcAft>
          <a:spcPts val="1000"/>
        </a:spcAft>
        <a:buClr>
          <a:schemeClr val="bg1"/>
        </a:buClr>
        <a:buFont typeface="Wingdings" panose="05000000000000000000" pitchFamily="2" charset="2"/>
        <a:buChar char="§"/>
        <a:defRPr sz="3000" kern="1200">
          <a:solidFill>
            <a:schemeClr val="bg1"/>
          </a:solidFill>
          <a:latin typeface="+mn-lt"/>
          <a:ea typeface="+mn-ea"/>
          <a:cs typeface="+mn-cs"/>
        </a:defRPr>
      </a:lvl1pPr>
      <a:lvl2pPr marL="690563" indent="-346075" algn="l" defTabSz="914400" rtl="0" eaLnBrk="1" latinLnBrk="0" hangingPunct="1">
        <a:lnSpc>
          <a:spcPct val="110000"/>
        </a:lnSpc>
        <a:spcBef>
          <a:spcPts val="0"/>
        </a:spcBef>
        <a:spcAft>
          <a:spcPts val="1000"/>
        </a:spcAft>
        <a:buClr>
          <a:schemeClr val="bg1"/>
        </a:buClr>
        <a:buFont typeface="Wingdings" panose="05000000000000000000" pitchFamily="2" charset="2"/>
        <a:buChar char="§"/>
        <a:defRPr sz="2600" kern="1200">
          <a:solidFill>
            <a:schemeClr val="bg1"/>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bg1"/>
        </a:buClr>
        <a:buFont typeface="Wingdings" panose="05000000000000000000" pitchFamily="2" charset="2"/>
        <a:buChar char="§"/>
        <a:defRPr sz="2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61C1919-EE6A-AAD8-C133-079B8E6E1ADF}"/>
              </a:ext>
            </a:extLst>
          </p:cNvPr>
          <p:cNvSpPr>
            <a:spLocks noGrp="1"/>
          </p:cNvSpPr>
          <p:nvPr>
            <p:ph type="body" idx="1"/>
          </p:nvPr>
        </p:nvSpPr>
        <p:spPr>
          <a:xfrm>
            <a:off x="602706" y="3890864"/>
            <a:ext cx="10986588" cy="989479"/>
          </a:xfrm>
        </p:spPr>
        <p:txBody>
          <a:bodyPr>
            <a:normAutofit/>
          </a:bodyPr>
          <a:lstStyle/>
          <a:p>
            <a:r>
              <a:rPr lang="en-US" sz="1800" dirty="0"/>
              <a:t>Vineesh Das Kodakkandathil</a:t>
            </a:r>
            <a:br>
              <a:rPr lang="en-US" sz="1800" dirty="0"/>
            </a:br>
            <a:r>
              <a:rPr lang="en-US" sz="1800" dirty="0"/>
              <a:t>Planner II</a:t>
            </a:r>
            <a:br>
              <a:rPr lang="en-US" sz="1800" dirty="0"/>
            </a:br>
            <a:r>
              <a:rPr lang="en-US" sz="1800" dirty="0"/>
              <a:t>Toole Design Group </a:t>
            </a:r>
          </a:p>
        </p:txBody>
      </p:sp>
      <p:sp>
        <p:nvSpPr>
          <p:cNvPr id="2" name="Title 1">
            <a:extLst>
              <a:ext uri="{FF2B5EF4-FFF2-40B4-BE49-F238E27FC236}">
                <a16:creationId xmlns:a16="http://schemas.microsoft.com/office/drawing/2014/main" id="{F3B3DAA0-9525-81BC-28ED-23DC8D34A86C}"/>
              </a:ext>
            </a:extLst>
          </p:cNvPr>
          <p:cNvSpPr>
            <a:spLocks noGrp="1"/>
          </p:cNvSpPr>
          <p:nvPr>
            <p:ph type="title"/>
          </p:nvPr>
        </p:nvSpPr>
        <p:spPr>
          <a:xfrm>
            <a:off x="612949" y="853065"/>
            <a:ext cx="11748384" cy="1621190"/>
          </a:xfrm>
        </p:spPr>
        <p:txBody>
          <a:bodyPr>
            <a:normAutofit/>
          </a:bodyPr>
          <a:lstStyle/>
          <a:p>
            <a:r>
              <a:rPr lang="en-US" sz="4400" dirty="0"/>
              <a:t>Bike and Ped Count Data Usage</a:t>
            </a:r>
            <a:endParaRPr lang="en-US" sz="3600" dirty="0">
              <a:solidFill>
                <a:schemeClr val="bg1">
                  <a:lumMod val="50000"/>
                </a:schemeClr>
              </a:solidFill>
            </a:endParaRPr>
          </a:p>
        </p:txBody>
      </p:sp>
    </p:spTree>
    <p:extLst>
      <p:ext uri="{BB962C8B-B14F-4D97-AF65-F5344CB8AC3E}">
        <p14:creationId xmlns:p14="http://schemas.microsoft.com/office/powerpoint/2010/main" val="3624709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8D56D0-7C9C-B02C-D380-0015F520C730}"/>
              </a:ext>
            </a:extLst>
          </p:cNvPr>
          <p:cNvSpPr>
            <a:spLocks noGrp="1" noRot="1" noMove="1" noResize="1" noEditPoints="1" noAdjustHandles="1" noChangeArrowheads="1" noChangeShapeType="1"/>
          </p:cNvSpPr>
          <p:nvPr/>
        </p:nvSpPr>
        <p:spPr>
          <a:xfrm>
            <a:off x="387350" y="5868521"/>
            <a:ext cx="1873250" cy="9894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0D92679-CF73-A30D-4F32-3D5D6F60EDF1}"/>
              </a:ext>
            </a:extLst>
          </p:cNvPr>
          <p:cNvSpPr>
            <a:spLocks noGrp="1"/>
          </p:cNvSpPr>
          <p:nvPr>
            <p:ph type="title"/>
          </p:nvPr>
        </p:nvSpPr>
        <p:spPr>
          <a:xfrm>
            <a:off x="612775" y="249517"/>
            <a:ext cx="10982850" cy="1150888"/>
          </a:xfrm>
        </p:spPr>
        <p:txBody>
          <a:bodyPr>
            <a:normAutofit/>
          </a:bodyPr>
          <a:lstStyle/>
          <a:p>
            <a:r>
              <a:rPr lang="en-US" sz="2400" dirty="0"/>
              <a:t>Case Study</a:t>
            </a:r>
            <a:br>
              <a:rPr lang="en-US" sz="3200" dirty="0"/>
            </a:br>
            <a:r>
              <a:rPr lang="en-US" sz="2400" dirty="0">
                <a:solidFill>
                  <a:srgbClr val="C00000"/>
                </a:solidFill>
              </a:rPr>
              <a:t>Southwest Corridor Park (SWCP) Action Plan, Boston, MA</a:t>
            </a:r>
            <a:endParaRPr lang="en-US" sz="3200" dirty="0">
              <a:solidFill>
                <a:srgbClr val="C00000"/>
              </a:solidFill>
            </a:endParaRPr>
          </a:p>
        </p:txBody>
      </p:sp>
      <p:sp>
        <p:nvSpPr>
          <p:cNvPr id="15" name="TextBox 14">
            <a:extLst>
              <a:ext uri="{FF2B5EF4-FFF2-40B4-BE49-F238E27FC236}">
                <a16:creationId xmlns:a16="http://schemas.microsoft.com/office/drawing/2014/main" id="{755D269D-3C94-79B5-9103-CE938C4C659E}"/>
              </a:ext>
            </a:extLst>
          </p:cNvPr>
          <p:cNvSpPr txBox="1"/>
          <p:nvPr/>
        </p:nvSpPr>
        <p:spPr>
          <a:xfrm>
            <a:off x="644857" y="2209690"/>
            <a:ext cx="4798532" cy="2308324"/>
          </a:xfrm>
          <a:prstGeom prst="rect">
            <a:avLst/>
          </a:prstGeom>
          <a:noFill/>
        </p:spPr>
        <p:txBody>
          <a:bodyPr wrap="square">
            <a:spAutoFit/>
          </a:bodyPr>
          <a:lstStyle/>
          <a:p>
            <a:r>
              <a:rPr lang="en-US" sz="1400" b="1" dirty="0"/>
              <a:t>Path Width</a:t>
            </a:r>
          </a:p>
          <a:p>
            <a:pPr marL="628650" lvl="1" indent="-171450">
              <a:buFont typeface="Wingdings" panose="05000000000000000000" pitchFamily="2" charset="2"/>
              <a:buChar char="Ø"/>
            </a:pPr>
            <a:r>
              <a:rPr lang="en-US" sz="1200" i="1" dirty="0"/>
              <a:t>The total number of path users affects the required width of the path to accommodate everyone comfortably.</a:t>
            </a:r>
          </a:p>
          <a:p>
            <a:endParaRPr lang="en-US" sz="1400" dirty="0"/>
          </a:p>
          <a:p>
            <a:r>
              <a:rPr lang="en-US" sz="1400" b="1" dirty="0"/>
              <a:t>Design Decisions</a:t>
            </a:r>
          </a:p>
          <a:p>
            <a:pPr marL="628650" lvl="1" indent="-171450">
              <a:buFont typeface="Wingdings" panose="05000000000000000000" pitchFamily="2" charset="2"/>
              <a:buChar char="Ø"/>
            </a:pPr>
            <a:r>
              <a:rPr lang="en-US" sz="1200" i="1" dirty="0"/>
              <a:t>Volume and mode share help determine whether to create separate parallel paths or a single shared-use path</a:t>
            </a:r>
            <a:r>
              <a:rPr lang="en-US" sz="1400" dirty="0"/>
              <a:t>.</a:t>
            </a:r>
          </a:p>
          <a:p>
            <a:endParaRPr lang="en-US" sz="1400" dirty="0"/>
          </a:p>
          <a:p>
            <a:r>
              <a:rPr lang="en-US" sz="1400" b="1" dirty="0"/>
              <a:t>Future Planning</a:t>
            </a:r>
          </a:p>
          <a:p>
            <a:pPr marL="628650" lvl="1" indent="-171450">
              <a:buFont typeface="Wingdings" panose="05000000000000000000" pitchFamily="2" charset="2"/>
              <a:buChar char="Ø"/>
            </a:pPr>
            <a:r>
              <a:rPr lang="en-US" sz="1200" i="1" dirty="0"/>
              <a:t>Provides a baseline for planning future use and tracking growth over time if data is collected continuously.</a:t>
            </a:r>
          </a:p>
        </p:txBody>
      </p:sp>
      <p:sp>
        <p:nvSpPr>
          <p:cNvPr id="16" name="TextBox 15">
            <a:extLst>
              <a:ext uri="{FF2B5EF4-FFF2-40B4-BE49-F238E27FC236}">
                <a16:creationId xmlns:a16="http://schemas.microsoft.com/office/drawing/2014/main" id="{2CA991C4-0394-203F-C6ED-F880A7B62EE5}"/>
              </a:ext>
            </a:extLst>
          </p:cNvPr>
          <p:cNvSpPr txBox="1"/>
          <p:nvPr/>
        </p:nvSpPr>
        <p:spPr>
          <a:xfrm>
            <a:off x="642856" y="1698150"/>
            <a:ext cx="2195876" cy="307777"/>
          </a:xfrm>
          <a:prstGeom prst="rect">
            <a:avLst/>
          </a:prstGeom>
          <a:solidFill>
            <a:schemeClr val="accent2"/>
          </a:solidFill>
        </p:spPr>
        <p:txBody>
          <a:bodyPr wrap="square" rtlCol="0">
            <a:spAutoFit/>
          </a:bodyPr>
          <a:lstStyle/>
          <a:p>
            <a:pPr algn="ctr"/>
            <a:r>
              <a:rPr lang="en-US" sz="1400" b="1" dirty="0">
                <a:solidFill>
                  <a:schemeClr val="bg1"/>
                </a:solidFill>
              </a:rPr>
              <a:t>Potential Application </a:t>
            </a:r>
          </a:p>
        </p:txBody>
      </p:sp>
      <p:sp>
        <p:nvSpPr>
          <p:cNvPr id="17" name="TextBox 16">
            <a:extLst>
              <a:ext uri="{FF2B5EF4-FFF2-40B4-BE49-F238E27FC236}">
                <a16:creationId xmlns:a16="http://schemas.microsoft.com/office/drawing/2014/main" id="{07CFCA81-39A1-706A-A755-50F01A3B7E13}"/>
              </a:ext>
            </a:extLst>
          </p:cNvPr>
          <p:cNvSpPr txBox="1"/>
          <p:nvPr/>
        </p:nvSpPr>
        <p:spPr>
          <a:xfrm>
            <a:off x="642856" y="4647270"/>
            <a:ext cx="2238806" cy="307777"/>
          </a:xfrm>
          <a:prstGeom prst="rect">
            <a:avLst/>
          </a:prstGeom>
          <a:solidFill>
            <a:schemeClr val="accent2"/>
          </a:solidFill>
        </p:spPr>
        <p:txBody>
          <a:bodyPr wrap="square" rtlCol="0">
            <a:spAutoFit/>
          </a:bodyPr>
          <a:lstStyle/>
          <a:p>
            <a:pPr algn="ctr"/>
            <a:r>
              <a:rPr lang="en-US" sz="1400" b="1" dirty="0">
                <a:solidFill>
                  <a:schemeClr val="bg1"/>
                </a:solidFill>
              </a:rPr>
              <a:t>Proposed Improvement </a:t>
            </a:r>
          </a:p>
        </p:txBody>
      </p:sp>
      <p:grpSp>
        <p:nvGrpSpPr>
          <p:cNvPr id="18" name="Group 17">
            <a:extLst>
              <a:ext uri="{FF2B5EF4-FFF2-40B4-BE49-F238E27FC236}">
                <a16:creationId xmlns:a16="http://schemas.microsoft.com/office/drawing/2014/main" id="{932D15A7-47B4-A1A1-D5E3-156CA9645B7A}"/>
              </a:ext>
            </a:extLst>
          </p:cNvPr>
          <p:cNvGrpSpPr/>
          <p:nvPr/>
        </p:nvGrpSpPr>
        <p:grpSpPr>
          <a:xfrm>
            <a:off x="735186" y="5144813"/>
            <a:ext cx="755737" cy="755737"/>
            <a:chOff x="1455928" y="5331017"/>
            <a:chExt cx="755737" cy="755737"/>
          </a:xfrm>
        </p:grpSpPr>
        <p:sp>
          <p:nvSpPr>
            <p:cNvPr id="19" name="Oval 18">
              <a:extLst>
                <a:ext uri="{FF2B5EF4-FFF2-40B4-BE49-F238E27FC236}">
                  <a16:creationId xmlns:a16="http://schemas.microsoft.com/office/drawing/2014/main" id="{6D9BF5AD-08C4-0B79-CF30-6E32B70D1949}"/>
                </a:ext>
              </a:extLst>
            </p:cNvPr>
            <p:cNvSpPr/>
            <p:nvPr/>
          </p:nvSpPr>
          <p:spPr>
            <a:xfrm>
              <a:off x="1455928" y="5331017"/>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DEED0AB-8607-230B-D42E-52EE72B1CF30}"/>
                </a:ext>
              </a:extLst>
            </p:cNvPr>
            <p:cNvSpPr/>
            <p:nvPr/>
          </p:nvSpPr>
          <p:spPr>
            <a:xfrm>
              <a:off x="1642533" y="5453100"/>
              <a:ext cx="431800" cy="509550"/>
            </a:xfrm>
            <a:custGeom>
              <a:avLst/>
              <a:gdLst>
                <a:gd name="connsiteX0" fmla="*/ 888656 w 893003"/>
                <a:gd name="connsiteY0" fmla="*/ 525203 h 892951"/>
                <a:gd name="connsiteX1" fmla="*/ 844007 w 893003"/>
                <a:gd name="connsiteY1" fmla="*/ 480554 h 892951"/>
                <a:gd name="connsiteX2" fmla="*/ 833440 w 893003"/>
                <a:gd name="connsiteY2" fmla="*/ 476238 h 892951"/>
                <a:gd name="connsiteX3" fmla="*/ 684612 w 893003"/>
                <a:gd name="connsiteY3" fmla="*/ 476238 h 892951"/>
                <a:gd name="connsiteX4" fmla="*/ 684612 w 893003"/>
                <a:gd name="connsiteY4" fmla="*/ 461355 h 892951"/>
                <a:gd name="connsiteX5" fmla="*/ 639964 w 893003"/>
                <a:gd name="connsiteY5" fmla="*/ 416707 h 892951"/>
                <a:gd name="connsiteX6" fmla="*/ 595315 w 893003"/>
                <a:gd name="connsiteY6" fmla="*/ 461355 h 892951"/>
                <a:gd name="connsiteX7" fmla="*/ 595315 w 893003"/>
                <a:gd name="connsiteY7" fmla="*/ 565540 h 892951"/>
                <a:gd name="connsiteX8" fmla="*/ 454526 w 893003"/>
                <a:gd name="connsiteY8" fmla="*/ 565540 h 892951"/>
                <a:gd name="connsiteX9" fmla="*/ 581628 w 893003"/>
                <a:gd name="connsiteY9" fmla="*/ 400938 h 892951"/>
                <a:gd name="connsiteX10" fmla="*/ 729265 w 893003"/>
                <a:gd name="connsiteY10" fmla="*/ 163709 h 892951"/>
                <a:gd name="connsiteX11" fmla="*/ 494112 w 893003"/>
                <a:gd name="connsiteY11" fmla="*/ 298 h 892951"/>
                <a:gd name="connsiteX12" fmla="*/ 491136 w 893003"/>
                <a:gd name="connsiteY12" fmla="*/ 0 h 892951"/>
                <a:gd name="connsiteX13" fmla="*/ 238133 w 893003"/>
                <a:gd name="connsiteY13" fmla="*/ 0 h 892951"/>
                <a:gd name="connsiteX14" fmla="*/ 223398 w 893003"/>
                <a:gd name="connsiteY14" fmla="*/ 13245 h 892951"/>
                <a:gd name="connsiteX15" fmla="*/ 234858 w 893003"/>
                <a:gd name="connsiteY15" fmla="*/ 29467 h 892951"/>
                <a:gd name="connsiteX16" fmla="*/ 491138 w 893003"/>
                <a:gd name="connsiteY16" fmla="*/ 178591 h 892951"/>
                <a:gd name="connsiteX17" fmla="*/ 307934 w 893003"/>
                <a:gd name="connsiteY17" fmla="*/ 345726 h 892951"/>
                <a:gd name="connsiteX18" fmla="*/ 148838 w 893003"/>
                <a:gd name="connsiteY18" fmla="*/ 465379 h 892951"/>
                <a:gd name="connsiteX19" fmla="*/ 148838 w 893003"/>
                <a:gd name="connsiteY19" fmla="*/ 385756 h 892951"/>
                <a:gd name="connsiteX20" fmla="*/ 238135 w 893003"/>
                <a:gd name="connsiteY20" fmla="*/ 282771 h 892951"/>
                <a:gd name="connsiteX21" fmla="*/ 238135 w 893003"/>
                <a:gd name="connsiteY21" fmla="*/ 163709 h 892951"/>
                <a:gd name="connsiteX22" fmla="*/ 133950 w 893003"/>
                <a:gd name="connsiteY22" fmla="*/ 59525 h 892951"/>
                <a:gd name="connsiteX23" fmla="*/ 29766 w 893003"/>
                <a:gd name="connsiteY23" fmla="*/ 163709 h 892951"/>
                <a:gd name="connsiteX24" fmla="*/ 29766 w 893003"/>
                <a:gd name="connsiteY24" fmla="*/ 282771 h 892951"/>
                <a:gd name="connsiteX25" fmla="*/ 119063 w 893003"/>
                <a:gd name="connsiteY25" fmla="*/ 385756 h 892951"/>
                <a:gd name="connsiteX26" fmla="*/ 119063 w 893003"/>
                <a:gd name="connsiteY26" fmla="*/ 491121 h 892951"/>
                <a:gd name="connsiteX27" fmla="*/ 0 w 893003"/>
                <a:gd name="connsiteY27" fmla="*/ 684593 h 892951"/>
                <a:gd name="connsiteX28" fmla="*/ 110433 w 893003"/>
                <a:gd name="connsiteY28" fmla="*/ 890123 h 892951"/>
                <a:gd name="connsiteX29" fmla="*/ 119064 w 893003"/>
                <a:gd name="connsiteY29" fmla="*/ 892951 h 892951"/>
                <a:gd name="connsiteX30" fmla="*/ 729255 w 893003"/>
                <a:gd name="connsiteY30" fmla="*/ 892951 h 892951"/>
                <a:gd name="connsiteX31" fmla="*/ 744138 w 893003"/>
                <a:gd name="connsiteY31" fmla="*/ 878069 h 892951"/>
                <a:gd name="connsiteX32" fmla="*/ 729255 w 893003"/>
                <a:gd name="connsiteY32" fmla="*/ 863186 h 892951"/>
                <a:gd name="connsiteX33" fmla="*/ 715117 w 893003"/>
                <a:gd name="connsiteY33" fmla="*/ 863186 h 892951"/>
                <a:gd name="connsiteX34" fmla="*/ 684607 w 893003"/>
                <a:gd name="connsiteY34" fmla="*/ 860656 h 892951"/>
                <a:gd name="connsiteX35" fmla="*/ 684607 w 893003"/>
                <a:gd name="connsiteY35" fmla="*/ 595299 h 892951"/>
                <a:gd name="connsiteX36" fmla="*/ 833435 w 893003"/>
                <a:gd name="connsiteY36" fmla="*/ 595299 h 892951"/>
                <a:gd name="connsiteX37" fmla="*/ 844002 w 893003"/>
                <a:gd name="connsiteY37" fmla="*/ 590983 h 892951"/>
                <a:gd name="connsiteX38" fmla="*/ 888650 w 893003"/>
                <a:gd name="connsiteY38" fmla="*/ 546335 h 892951"/>
                <a:gd name="connsiteX39" fmla="*/ 888650 w 893003"/>
                <a:gd name="connsiteY39" fmla="*/ 525350 h 892951"/>
                <a:gd name="connsiteX40" fmla="*/ 59533 w 893003"/>
                <a:gd name="connsiteY40" fmla="*/ 282763 h 892951"/>
                <a:gd name="connsiteX41" fmla="*/ 59533 w 893003"/>
                <a:gd name="connsiteY41" fmla="*/ 163700 h 892951"/>
                <a:gd name="connsiteX42" fmla="*/ 133947 w 893003"/>
                <a:gd name="connsiteY42" fmla="*/ 89286 h 892951"/>
                <a:gd name="connsiteX43" fmla="*/ 208361 w 893003"/>
                <a:gd name="connsiteY43" fmla="*/ 163700 h 892951"/>
                <a:gd name="connsiteX44" fmla="*/ 208361 w 893003"/>
                <a:gd name="connsiteY44" fmla="*/ 282763 h 892951"/>
                <a:gd name="connsiteX45" fmla="*/ 148830 w 893003"/>
                <a:gd name="connsiteY45" fmla="*/ 355688 h 892951"/>
                <a:gd name="connsiteX46" fmla="*/ 148830 w 893003"/>
                <a:gd name="connsiteY46" fmla="*/ 193468 h 892951"/>
                <a:gd name="connsiteX47" fmla="*/ 133947 w 893003"/>
                <a:gd name="connsiteY47" fmla="*/ 178585 h 892951"/>
                <a:gd name="connsiteX48" fmla="*/ 119064 w 893003"/>
                <a:gd name="connsiteY48" fmla="*/ 193468 h 892951"/>
                <a:gd name="connsiteX49" fmla="*/ 119064 w 893003"/>
                <a:gd name="connsiteY49" fmla="*/ 355688 h 892951"/>
                <a:gd name="connsiteX50" fmla="*/ 59533 w 893003"/>
                <a:gd name="connsiteY50" fmla="*/ 282763 h 892951"/>
                <a:gd name="connsiteX51" fmla="*/ 595314 w 893003"/>
                <a:gd name="connsiteY51" fmla="*/ 595297 h 892951"/>
                <a:gd name="connsiteX52" fmla="*/ 595314 w 893003"/>
                <a:gd name="connsiteY52" fmla="*/ 654828 h 892951"/>
                <a:gd name="connsiteX53" fmla="*/ 452592 w 893003"/>
                <a:gd name="connsiteY53" fmla="*/ 654828 h 892951"/>
                <a:gd name="connsiteX54" fmla="*/ 422826 w 893003"/>
                <a:gd name="connsiteY54" fmla="*/ 625063 h 892951"/>
                <a:gd name="connsiteX55" fmla="*/ 452592 w 893003"/>
                <a:gd name="connsiteY55" fmla="*/ 595297 h 892951"/>
                <a:gd name="connsiteX56" fmla="*/ 435923 w 893003"/>
                <a:gd name="connsiteY56" fmla="*/ 680278 h 892951"/>
                <a:gd name="connsiteX57" fmla="*/ 446490 w 893003"/>
                <a:gd name="connsiteY57" fmla="*/ 684594 h 892951"/>
                <a:gd name="connsiteX58" fmla="*/ 595318 w 893003"/>
                <a:gd name="connsiteY58" fmla="*/ 684594 h 892951"/>
                <a:gd name="connsiteX59" fmla="*/ 595318 w 893003"/>
                <a:gd name="connsiteY59" fmla="*/ 846366 h 892951"/>
                <a:gd name="connsiteX60" fmla="*/ 401846 w 893003"/>
                <a:gd name="connsiteY60" fmla="*/ 699472 h 892951"/>
                <a:gd name="connsiteX61" fmla="*/ 409884 w 893003"/>
                <a:gd name="connsiteY61" fmla="*/ 654228 h 892951"/>
                <a:gd name="connsiteX62" fmla="*/ 625080 w 893003"/>
                <a:gd name="connsiteY62" fmla="*/ 852176 h 892951"/>
                <a:gd name="connsiteX63" fmla="*/ 625080 w 893003"/>
                <a:gd name="connsiteY63" fmla="*/ 461355 h 892951"/>
                <a:gd name="connsiteX64" fmla="*/ 639963 w 893003"/>
                <a:gd name="connsiteY64" fmla="*/ 446473 h 892951"/>
                <a:gd name="connsiteX65" fmla="*/ 654846 w 893003"/>
                <a:gd name="connsiteY65" fmla="*/ 461355 h 892951"/>
                <a:gd name="connsiteX66" fmla="*/ 654846 w 893003"/>
                <a:gd name="connsiteY66" fmla="*/ 856938 h 892951"/>
                <a:gd name="connsiteX67" fmla="*/ 625080 w 893003"/>
                <a:gd name="connsiteY67" fmla="*/ 852176 h 892951"/>
                <a:gd name="connsiteX68" fmla="*/ 827334 w 893003"/>
                <a:gd name="connsiteY68" fmla="*/ 565530 h 892951"/>
                <a:gd name="connsiteX69" fmla="*/ 684611 w 893003"/>
                <a:gd name="connsiteY69" fmla="*/ 565530 h 892951"/>
                <a:gd name="connsiteX70" fmla="*/ 684611 w 893003"/>
                <a:gd name="connsiteY70" fmla="*/ 505999 h 892951"/>
                <a:gd name="connsiteX71" fmla="*/ 827334 w 893003"/>
                <a:gd name="connsiteY71" fmla="*/ 505999 h 892951"/>
                <a:gd name="connsiteX72" fmla="*/ 857100 w 893003"/>
                <a:gd name="connsiteY72" fmla="*/ 535765 h 89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93003" h="892951">
                  <a:moveTo>
                    <a:pt x="888656" y="525203"/>
                  </a:moveTo>
                  <a:lnTo>
                    <a:pt x="844007" y="480554"/>
                  </a:lnTo>
                  <a:cubicBezTo>
                    <a:pt x="841179" y="477726"/>
                    <a:pt x="837459" y="476238"/>
                    <a:pt x="833440" y="476238"/>
                  </a:cubicBezTo>
                  <a:lnTo>
                    <a:pt x="684612" y="476238"/>
                  </a:lnTo>
                  <a:lnTo>
                    <a:pt x="684612" y="461355"/>
                  </a:lnTo>
                  <a:cubicBezTo>
                    <a:pt x="684612" y="436799"/>
                    <a:pt x="664520" y="416707"/>
                    <a:pt x="639964" y="416707"/>
                  </a:cubicBezTo>
                  <a:cubicBezTo>
                    <a:pt x="615407" y="416707"/>
                    <a:pt x="595315" y="436799"/>
                    <a:pt x="595315" y="461355"/>
                  </a:cubicBezTo>
                  <a:lnTo>
                    <a:pt x="595315" y="565540"/>
                  </a:lnTo>
                  <a:lnTo>
                    <a:pt x="454526" y="565540"/>
                  </a:lnTo>
                  <a:cubicBezTo>
                    <a:pt x="489650" y="511367"/>
                    <a:pt x="537126" y="454212"/>
                    <a:pt x="581628" y="400938"/>
                  </a:cubicBezTo>
                  <a:cubicBezTo>
                    <a:pt x="660805" y="305986"/>
                    <a:pt x="729265" y="223831"/>
                    <a:pt x="729265" y="163709"/>
                  </a:cubicBezTo>
                  <a:cubicBezTo>
                    <a:pt x="729265" y="48666"/>
                    <a:pt x="503637" y="2231"/>
                    <a:pt x="494112" y="298"/>
                  </a:cubicBezTo>
                  <a:cubicBezTo>
                    <a:pt x="493070" y="298"/>
                    <a:pt x="492178" y="0"/>
                    <a:pt x="491136" y="0"/>
                  </a:cubicBezTo>
                  <a:lnTo>
                    <a:pt x="238133" y="0"/>
                  </a:lnTo>
                  <a:cubicBezTo>
                    <a:pt x="230542" y="0"/>
                    <a:pt x="224142" y="5655"/>
                    <a:pt x="223398" y="13245"/>
                  </a:cubicBezTo>
                  <a:cubicBezTo>
                    <a:pt x="222505" y="20836"/>
                    <a:pt x="227566" y="27830"/>
                    <a:pt x="234858" y="29467"/>
                  </a:cubicBezTo>
                  <a:cubicBezTo>
                    <a:pt x="306147" y="45243"/>
                    <a:pt x="491138" y="102989"/>
                    <a:pt x="491138" y="178591"/>
                  </a:cubicBezTo>
                  <a:cubicBezTo>
                    <a:pt x="491138" y="215053"/>
                    <a:pt x="397972" y="281432"/>
                    <a:pt x="307934" y="345726"/>
                  </a:cubicBezTo>
                  <a:cubicBezTo>
                    <a:pt x="254504" y="383826"/>
                    <a:pt x="198244" y="424010"/>
                    <a:pt x="148838" y="465379"/>
                  </a:cubicBezTo>
                  <a:lnTo>
                    <a:pt x="148838" y="385756"/>
                  </a:lnTo>
                  <a:cubicBezTo>
                    <a:pt x="199291" y="378463"/>
                    <a:pt x="238135" y="335154"/>
                    <a:pt x="238135" y="282771"/>
                  </a:cubicBezTo>
                  <a:lnTo>
                    <a:pt x="238135" y="163709"/>
                  </a:lnTo>
                  <a:cubicBezTo>
                    <a:pt x="238135" y="106262"/>
                    <a:pt x="191403" y="59525"/>
                    <a:pt x="133950" y="59525"/>
                  </a:cubicBezTo>
                  <a:cubicBezTo>
                    <a:pt x="76497" y="59525"/>
                    <a:pt x="29766" y="106256"/>
                    <a:pt x="29766" y="163709"/>
                  </a:cubicBezTo>
                  <a:lnTo>
                    <a:pt x="29766" y="282771"/>
                  </a:lnTo>
                  <a:cubicBezTo>
                    <a:pt x="29766" y="335159"/>
                    <a:pt x="68610" y="378469"/>
                    <a:pt x="119063" y="385756"/>
                  </a:cubicBezTo>
                  <a:lnTo>
                    <a:pt x="119063" y="491121"/>
                  </a:lnTo>
                  <a:cubicBezTo>
                    <a:pt x="49858" y="553629"/>
                    <a:pt x="0" y="618670"/>
                    <a:pt x="0" y="684593"/>
                  </a:cubicBezTo>
                  <a:cubicBezTo>
                    <a:pt x="0" y="809904"/>
                    <a:pt x="105966" y="886999"/>
                    <a:pt x="110433" y="890123"/>
                  </a:cubicBezTo>
                  <a:cubicBezTo>
                    <a:pt x="112963" y="891909"/>
                    <a:pt x="115939" y="892951"/>
                    <a:pt x="119064" y="892951"/>
                  </a:cubicBezTo>
                  <a:lnTo>
                    <a:pt x="729255" y="892951"/>
                  </a:lnTo>
                  <a:cubicBezTo>
                    <a:pt x="737441" y="892951"/>
                    <a:pt x="744138" y="886254"/>
                    <a:pt x="744138" y="878069"/>
                  </a:cubicBezTo>
                  <a:cubicBezTo>
                    <a:pt x="744138" y="869883"/>
                    <a:pt x="737441" y="863186"/>
                    <a:pt x="729255" y="863186"/>
                  </a:cubicBezTo>
                  <a:lnTo>
                    <a:pt x="715117" y="863186"/>
                  </a:lnTo>
                  <a:cubicBezTo>
                    <a:pt x="715117" y="863186"/>
                    <a:pt x="702913" y="862590"/>
                    <a:pt x="684607" y="860656"/>
                  </a:cubicBezTo>
                  <a:lnTo>
                    <a:pt x="684607" y="595299"/>
                  </a:lnTo>
                  <a:lnTo>
                    <a:pt x="833435" y="595299"/>
                  </a:lnTo>
                  <a:cubicBezTo>
                    <a:pt x="837453" y="595299"/>
                    <a:pt x="841174" y="593662"/>
                    <a:pt x="844002" y="590983"/>
                  </a:cubicBezTo>
                  <a:lnTo>
                    <a:pt x="888650" y="546335"/>
                  </a:lnTo>
                  <a:cubicBezTo>
                    <a:pt x="894455" y="540530"/>
                    <a:pt x="894455" y="531154"/>
                    <a:pt x="888650" y="525350"/>
                  </a:cubicBezTo>
                  <a:close/>
                  <a:moveTo>
                    <a:pt x="59533" y="282763"/>
                  </a:moveTo>
                  <a:lnTo>
                    <a:pt x="59533" y="163700"/>
                  </a:lnTo>
                  <a:cubicBezTo>
                    <a:pt x="59533" y="122624"/>
                    <a:pt x="92871" y="89286"/>
                    <a:pt x="133947" y="89286"/>
                  </a:cubicBezTo>
                  <a:cubicBezTo>
                    <a:pt x="175024" y="89286"/>
                    <a:pt x="208361" y="122624"/>
                    <a:pt x="208361" y="163700"/>
                  </a:cubicBezTo>
                  <a:lnTo>
                    <a:pt x="208361" y="282763"/>
                  </a:lnTo>
                  <a:cubicBezTo>
                    <a:pt x="208361" y="318630"/>
                    <a:pt x="182763" y="348694"/>
                    <a:pt x="148830" y="355688"/>
                  </a:cubicBezTo>
                  <a:lnTo>
                    <a:pt x="148830" y="193468"/>
                  </a:lnTo>
                  <a:cubicBezTo>
                    <a:pt x="148830" y="185282"/>
                    <a:pt x="142133" y="178585"/>
                    <a:pt x="133947" y="178585"/>
                  </a:cubicBezTo>
                  <a:cubicBezTo>
                    <a:pt x="125761" y="178585"/>
                    <a:pt x="119064" y="185282"/>
                    <a:pt x="119064" y="193468"/>
                  </a:cubicBezTo>
                  <a:lnTo>
                    <a:pt x="119064" y="355688"/>
                  </a:lnTo>
                  <a:cubicBezTo>
                    <a:pt x="85132" y="348842"/>
                    <a:pt x="59533" y="318779"/>
                    <a:pt x="59533" y="282763"/>
                  </a:cubicBezTo>
                  <a:close/>
                  <a:moveTo>
                    <a:pt x="595314" y="595297"/>
                  </a:moveTo>
                  <a:lnTo>
                    <a:pt x="595314" y="654828"/>
                  </a:lnTo>
                  <a:lnTo>
                    <a:pt x="452592" y="654828"/>
                  </a:lnTo>
                  <a:lnTo>
                    <a:pt x="422826" y="625063"/>
                  </a:lnTo>
                  <a:lnTo>
                    <a:pt x="452592" y="595297"/>
                  </a:lnTo>
                  <a:close/>
                  <a:moveTo>
                    <a:pt x="435923" y="680278"/>
                  </a:moveTo>
                  <a:cubicBezTo>
                    <a:pt x="438751" y="682957"/>
                    <a:pt x="442471" y="684594"/>
                    <a:pt x="446490" y="684594"/>
                  </a:cubicBezTo>
                  <a:lnTo>
                    <a:pt x="595318" y="684594"/>
                  </a:lnTo>
                  <a:lnTo>
                    <a:pt x="595318" y="846366"/>
                  </a:lnTo>
                  <a:cubicBezTo>
                    <a:pt x="506915" y="826721"/>
                    <a:pt x="401846" y="785347"/>
                    <a:pt x="401846" y="699472"/>
                  </a:cubicBezTo>
                  <a:cubicBezTo>
                    <a:pt x="401846" y="685184"/>
                    <a:pt x="404674" y="670003"/>
                    <a:pt x="409884" y="654228"/>
                  </a:cubicBezTo>
                  <a:close/>
                  <a:moveTo>
                    <a:pt x="625080" y="852176"/>
                  </a:moveTo>
                  <a:lnTo>
                    <a:pt x="625080" y="461355"/>
                  </a:lnTo>
                  <a:cubicBezTo>
                    <a:pt x="625080" y="453170"/>
                    <a:pt x="631777" y="446473"/>
                    <a:pt x="639963" y="446473"/>
                  </a:cubicBezTo>
                  <a:cubicBezTo>
                    <a:pt x="648149" y="446473"/>
                    <a:pt x="654846" y="453170"/>
                    <a:pt x="654846" y="461355"/>
                  </a:cubicBezTo>
                  <a:lnTo>
                    <a:pt x="654846" y="856938"/>
                  </a:lnTo>
                  <a:cubicBezTo>
                    <a:pt x="645618" y="855599"/>
                    <a:pt x="635647" y="854110"/>
                    <a:pt x="625080" y="852176"/>
                  </a:cubicBezTo>
                  <a:close/>
                  <a:moveTo>
                    <a:pt x="827334" y="565530"/>
                  </a:moveTo>
                  <a:lnTo>
                    <a:pt x="684611" y="565530"/>
                  </a:lnTo>
                  <a:lnTo>
                    <a:pt x="684611" y="505999"/>
                  </a:lnTo>
                  <a:lnTo>
                    <a:pt x="827334" y="505999"/>
                  </a:lnTo>
                  <a:lnTo>
                    <a:pt x="857100" y="535765"/>
                  </a:lnTo>
                  <a:close/>
                </a:path>
              </a:pathLst>
            </a:custGeom>
            <a:solidFill>
              <a:srgbClr val="C00000"/>
            </a:solidFill>
            <a:ln w="9525" cap="flat">
              <a:noFill/>
              <a:prstDash val="solid"/>
              <a:miter/>
            </a:ln>
          </p:spPr>
          <p:txBody>
            <a:bodyPr rtlCol="0" anchor="ctr"/>
            <a:lstStyle/>
            <a:p>
              <a:endParaRPr lang="en-US"/>
            </a:p>
          </p:txBody>
        </p:sp>
      </p:grpSp>
      <p:sp>
        <p:nvSpPr>
          <p:cNvPr id="27" name="TextBox 26">
            <a:extLst>
              <a:ext uri="{FF2B5EF4-FFF2-40B4-BE49-F238E27FC236}">
                <a16:creationId xmlns:a16="http://schemas.microsoft.com/office/drawing/2014/main" id="{8CF8BDA8-1967-E7A8-F277-0599766A0BA2}"/>
              </a:ext>
            </a:extLst>
          </p:cNvPr>
          <p:cNvSpPr txBox="1"/>
          <p:nvPr/>
        </p:nvSpPr>
        <p:spPr>
          <a:xfrm>
            <a:off x="556584" y="6024484"/>
            <a:ext cx="1162213" cy="646331"/>
          </a:xfrm>
          <a:prstGeom prst="rect">
            <a:avLst/>
          </a:prstGeom>
          <a:noFill/>
        </p:spPr>
        <p:txBody>
          <a:bodyPr wrap="square" rtlCol="0">
            <a:spAutoFit/>
          </a:bodyPr>
          <a:lstStyle/>
          <a:p>
            <a:pPr algn="ctr"/>
            <a:r>
              <a:rPr lang="en-US" sz="1200" dirty="0"/>
              <a:t>Uniform &amp; Improved Path Width</a:t>
            </a:r>
          </a:p>
        </p:txBody>
      </p:sp>
      <p:sp>
        <p:nvSpPr>
          <p:cNvPr id="28" name="TextBox 27">
            <a:extLst>
              <a:ext uri="{FF2B5EF4-FFF2-40B4-BE49-F238E27FC236}">
                <a16:creationId xmlns:a16="http://schemas.microsoft.com/office/drawing/2014/main" id="{7A0D7AE5-E043-74A7-736F-EC869A04317E}"/>
              </a:ext>
            </a:extLst>
          </p:cNvPr>
          <p:cNvSpPr txBox="1"/>
          <p:nvPr/>
        </p:nvSpPr>
        <p:spPr>
          <a:xfrm>
            <a:off x="2257625" y="6115328"/>
            <a:ext cx="1308375" cy="461665"/>
          </a:xfrm>
          <a:prstGeom prst="rect">
            <a:avLst/>
          </a:prstGeom>
          <a:noFill/>
        </p:spPr>
        <p:txBody>
          <a:bodyPr wrap="square" rtlCol="0">
            <a:spAutoFit/>
          </a:bodyPr>
          <a:lstStyle/>
          <a:p>
            <a:pPr algn="ctr"/>
            <a:r>
              <a:rPr lang="en-US" sz="1200" dirty="0"/>
              <a:t>Shared Use / Dual Paths</a:t>
            </a:r>
          </a:p>
        </p:txBody>
      </p:sp>
      <p:sp>
        <p:nvSpPr>
          <p:cNvPr id="29" name="TextBox 28">
            <a:extLst>
              <a:ext uri="{FF2B5EF4-FFF2-40B4-BE49-F238E27FC236}">
                <a16:creationId xmlns:a16="http://schemas.microsoft.com/office/drawing/2014/main" id="{78F561EA-5117-0E55-909E-43C9BBDB0533}"/>
              </a:ext>
            </a:extLst>
          </p:cNvPr>
          <p:cNvSpPr txBox="1"/>
          <p:nvPr/>
        </p:nvSpPr>
        <p:spPr>
          <a:xfrm>
            <a:off x="3963273" y="6020896"/>
            <a:ext cx="1562082" cy="646331"/>
          </a:xfrm>
          <a:prstGeom prst="rect">
            <a:avLst/>
          </a:prstGeom>
          <a:noFill/>
        </p:spPr>
        <p:txBody>
          <a:bodyPr wrap="square" rtlCol="0">
            <a:spAutoFit/>
          </a:bodyPr>
          <a:lstStyle/>
          <a:p>
            <a:pPr algn="ctr"/>
            <a:r>
              <a:rPr lang="en-US" sz="1200" dirty="0"/>
              <a:t>Improved crossing and Signages and Wayfinding's</a:t>
            </a:r>
          </a:p>
        </p:txBody>
      </p:sp>
      <p:grpSp>
        <p:nvGrpSpPr>
          <p:cNvPr id="2" name="Group 1">
            <a:extLst>
              <a:ext uri="{FF2B5EF4-FFF2-40B4-BE49-F238E27FC236}">
                <a16:creationId xmlns:a16="http://schemas.microsoft.com/office/drawing/2014/main" id="{39738957-4E97-2DA4-BD19-52F1FD756EFD}"/>
              </a:ext>
            </a:extLst>
          </p:cNvPr>
          <p:cNvGrpSpPr/>
          <p:nvPr/>
        </p:nvGrpSpPr>
        <p:grpSpPr>
          <a:xfrm>
            <a:off x="4357741" y="5161715"/>
            <a:ext cx="755737" cy="755737"/>
            <a:chOff x="4286405" y="5055011"/>
            <a:chExt cx="755737" cy="755737"/>
          </a:xfrm>
        </p:grpSpPr>
        <p:sp>
          <p:nvSpPr>
            <p:cNvPr id="25" name="Oval 24">
              <a:extLst>
                <a:ext uri="{FF2B5EF4-FFF2-40B4-BE49-F238E27FC236}">
                  <a16:creationId xmlns:a16="http://schemas.microsoft.com/office/drawing/2014/main" id="{8E30691C-6491-F409-60D5-D1D17BAE0DFB}"/>
                </a:ext>
              </a:extLst>
            </p:cNvPr>
            <p:cNvSpPr/>
            <p:nvPr/>
          </p:nvSpPr>
          <p:spPr>
            <a:xfrm>
              <a:off x="4286405" y="5055011"/>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78330761-9FC7-7EB1-D219-6DDD8112A54F}"/>
                </a:ext>
              </a:extLst>
            </p:cNvPr>
            <p:cNvGrpSpPr/>
            <p:nvPr/>
          </p:nvGrpSpPr>
          <p:grpSpPr>
            <a:xfrm>
              <a:off x="4417706" y="5180282"/>
              <a:ext cx="493134" cy="472643"/>
              <a:chOff x="3838460" y="1928648"/>
              <a:chExt cx="857358" cy="796161"/>
            </a:xfrm>
            <a:solidFill>
              <a:srgbClr val="C00000"/>
            </a:solidFill>
          </p:grpSpPr>
          <p:sp>
            <p:nvSpPr>
              <p:cNvPr id="34" name="Freeform: Shape 33">
                <a:extLst>
                  <a:ext uri="{FF2B5EF4-FFF2-40B4-BE49-F238E27FC236}">
                    <a16:creationId xmlns:a16="http://schemas.microsoft.com/office/drawing/2014/main" id="{0EF27235-7457-0FB3-2307-676EAD621153}"/>
                  </a:ext>
                </a:extLst>
              </p:cNvPr>
              <p:cNvSpPr/>
              <p:nvPr/>
            </p:nvSpPr>
            <p:spPr>
              <a:xfrm>
                <a:off x="3838460" y="1928648"/>
                <a:ext cx="857358" cy="796161"/>
              </a:xfrm>
              <a:custGeom>
                <a:avLst/>
                <a:gdLst>
                  <a:gd name="connsiteX0" fmla="*/ 520941 w 857358"/>
                  <a:gd name="connsiteY0" fmla="*/ 55784 h 796161"/>
                  <a:gd name="connsiteX1" fmla="*/ 380393 w 857358"/>
                  <a:gd name="connsiteY1" fmla="*/ 11927 h 796161"/>
                  <a:gd name="connsiteX2" fmla="*/ 336537 w 857358"/>
                  <a:gd name="connsiteY2" fmla="*/ 55784 h 796161"/>
                  <a:gd name="connsiteX3" fmla="*/ 16497 w 857358"/>
                  <a:gd name="connsiteY3" fmla="*/ 617187 h 796161"/>
                  <a:gd name="connsiteX4" fmla="*/ 108604 w 857358"/>
                  <a:gd name="connsiteY4" fmla="*/ 796162 h 796161"/>
                  <a:gd name="connsiteX5" fmla="*/ 748875 w 857358"/>
                  <a:gd name="connsiteY5" fmla="*/ 796162 h 796161"/>
                  <a:gd name="connsiteX6" fmla="*/ 840981 w 857358"/>
                  <a:gd name="connsiteY6" fmla="*/ 617187 h 796161"/>
                  <a:gd name="connsiteX7" fmla="*/ 804787 w 857358"/>
                  <a:gd name="connsiteY7" fmla="*/ 724915 h 796161"/>
                  <a:gd name="connsiteX8" fmla="*/ 751065 w 857358"/>
                  <a:gd name="connsiteY8" fmla="*/ 757109 h 796161"/>
                  <a:gd name="connsiteX9" fmla="*/ 106413 w 857358"/>
                  <a:gd name="connsiteY9" fmla="*/ 757109 h 796161"/>
                  <a:gd name="connsiteX10" fmla="*/ 52692 w 857358"/>
                  <a:gd name="connsiteY10" fmla="*/ 724915 h 796161"/>
                  <a:gd name="connsiteX11" fmla="*/ 52026 w 857358"/>
                  <a:gd name="connsiteY11" fmla="*/ 650429 h 796161"/>
                  <a:gd name="connsiteX12" fmla="*/ 374352 w 857358"/>
                  <a:gd name="connsiteY12" fmla="*/ 77882 h 796161"/>
                  <a:gd name="connsiteX13" fmla="*/ 456692 w 857358"/>
                  <a:gd name="connsiteY13" fmla="*/ 51447 h 796161"/>
                  <a:gd name="connsiteX14" fmla="*/ 483127 w 857358"/>
                  <a:gd name="connsiteY14" fmla="*/ 77882 h 796161"/>
                  <a:gd name="connsiteX15" fmla="*/ 805453 w 857358"/>
                  <a:gd name="connsiteY15" fmla="*/ 650429 h 796161"/>
                  <a:gd name="connsiteX16" fmla="*/ 804787 w 857358"/>
                  <a:gd name="connsiteY16" fmla="*/ 724915 h 79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7358" h="796161">
                    <a:moveTo>
                      <a:pt x="520941" y="55784"/>
                    </a:moveTo>
                    <a:cubicBezTo>
                      <a:pt x="494241" y="4862"/>
                      <a:pt x="431315" y="-14773"/>
                      <a:pt x="380393" y="11927"/>
                    </a:cubicBezTo>
                    <a:cubicBezTo>
                      <a:pt x="361659" y="21751"/>
                      <a:pt x="346361" y="37049"/>
                      <a:pt x="336537" y="55784"/>
                    </a:cubicBezTo>
                    <a:lnTo>
                      <a:pt x="16497" y="617187"/>
                    </a:lnTo>
                    <a:cubicBezTo>
                      <a:pt x="-28461" y="695387"/>
                      <a:pt x="23832" y="796162"/>
                      <a:pt x="108604" y="796162"/>
                    </a:cubicBezTo>
                    <a:lnTo>
                      <a:pt x="748875" y="796162"/>
                    </a:lnTo>
                    <a:cubicBezTo>
                      <a:pt x="833647" y="796162"/>
                      <a:pt x="885654" y="695387"/>
                      <a:pt x="840981" y="617187"/>
                    </a:cubicBezTo>
                    <a:close/>
                    <a:moveTo>
                      <a:pt x="804787" y="724915"/>
                    </a:moveTo>
                    <a:cubicBezTo>
                      <a:pt x="793954" y="744508"/>
                      <a:pt x="773452" y="756794"/>
                      <a:pt x="751065" y="757109"/>
                    </a:cubicBezTo>
                    <a:lnTo>
                      <a:pt x="106413" y="757109"/>
                    </a:lnTo>
                    <a:cubicBezTo>
                      <a:pt x="84027" y="756794"/>
                      <a:pt x="63525" y="744508"/>
                      <a:pt x="52692" y="724915"/>
                    </a:cubicBezTo>
                    <a:cubicBezTo>
                      <a:pt x="39296" y="701956"/>
                      <a:pt x="39043" y="673625"/>
                      <a:pt x="52026" y="650429"/>
                    </a:cubicBezTo>
                    <a:lnTo>
                      <a:pt x="374352" y="77882"/>
                    </a:lnTo>
                    <a:cubicBezTo>
                      <a:pt x="389790" y="47845"/>
                      <a:pt x="426654" y="36009"/>
                      <a:pt x="456692" y="51447"/>
                    </a:cubicBezTo>
                    <a:cubicBezTo>
                      <a:pt x="468047" y="57283"/>
                      <a:pt x="477291" y="66527"/>
                      <a:pt x="483127" y="77882"/>
                    </a:cubicBezTo>
                    <a:lnTo>
                      <a:pt x="805453" y="650429"/>
                    </a:lnTo>
                    <a:cubicBezTo>
                      <a:pt x="818436" y="673625"/>
                      <a:pt x="818182" y="701956"/>
                      <a:pt x="804787" y="724915"/>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B2C1778-9C3F-92D1-CB10-BE97FB5BC67B}"/>
                  </a:ext>
                </a:extLst>
              </p:cNvPr>
              <p:cNvSpPr/>
              <p:nvPr/>
            </p:nvSpPr>
            <p:spPr>
              <a:xfrm>
                <a:off x="3895238" y="1987578"/>
                <a:ext cx="743682" cy="683891"/>
              </a:xfrm>
              <a:custGeom>
                <a:avLst/>
                <a:gdLst>
                  <a:gd name="connsiteX0" fmla="*/ 413872 w 743682"/>
                  <a:gd name="connsiteY0" fmla="*/ 25904 h 683891"/>
                  <a:gd name="connsiteX1" fmla="*/ 350992 w 743682"/>
                  <a:gd name="connsiteY1" fmla="*/ 4964 h 683891"/>
                  <a:gd name="connsiteX2" fmla="*/ 330051 w 743682"/>
                  <a:gd name="connsiteY2" fmla="*/ 25904 h 683891"/>
                  <a:gd name="connsiteX3" fmla="*/ 7725 w 743682"/>
                  <a:gd name="connsiteY3" fmla="*/ 598547 h 683891"/>
                  <a:gd name="connsiteX4" fmla="*/ 8202 w 743682"/>
                  <a:gd name="connsiteY4" fmla="*/ 658841 h 683891"/>
                  <a:gd name="connsiteX5" fmla="*/ 49635 w 743682"/>
                  <a:gd name="connsiteY5" fmla="*/ 683891 h 683891"/>
                  <a:gd name="connsiteX6" fmla="*/ 694287 w 743682"/>
                  <a:gd name="connsiteY6" fmla="*/ 683891 h 683891"/>
                  <a:gd name="connsiteX7" fmla="*/ 735721 w 743682"/>
                  <a:gd name="connsiteY7" fmla="*/ 658841 h 683891"/>
                  <a:gd name="connsiteX8" fmla="*/ 735721 w 743682"/>
                  <a:gd name="connsiteY8" fmla="*/ 598547 h 683891"/>
                  <a:gd name="connsiteX9" fmla="*/ 509598 w 743682"/>
                  <a:gd name="connsiteY9" fmla="*/ 576354 h 683891"/>
                  <a:gd name="connsiteX10" fmla="*/ 421947 w 743682"/>
                  <a:gd name="connsiteY10" fmla="*/ 488555 h 683891"/>
                  <a:gd name="connsiteX11" fmla="*/ 477784 w 743682"/>
                  <a:gd name="connsiteY11" fmla="*/ 406904 h 683891"/>
                  <a:gd name="connsiteX12" fmla="*/ 466354 w 743682"/>
                  <a:gd name="connsiteY12" fmla="*/ 368804 h 683891"/>
                  <a:gd name="connsiteX13" fmla="*/ 393202 w 743682"/>
                  <a:gd name="connsiteY13" fmla="*/ 464054 h 683891"/>
                  <a:gd name="connsiteX14" fmla="*/ 391878 w 743682"/>
                  <a:gd name="connsiteY14" fmla="*/ 517919 h 683891"/>
                  <a:gd name="connsiteX15" fmla="*/ 338012 w 743682"/>
                  <a:gd name="connsiteY15" fmla="*/ 516595 h 683891"/>
                  <a:gd name="connsiteX16" fmla="*/ 327956 w 743682"/>
                  <a:gd name="connsiteY16" fmla="*/ 496154 h 683891"/>
                  <a:gd name="connsiteX17" fmla="*/ 314812 w 743682"/>
                  <a:gd name="connsiteY17" fmla="*/ 496154 h 683891"/>
                  <a:gd name="connsiteX18" fmla="*/ 220290 w 743682"/>
                  <a:gd name="connsiteY18" fmla="*/ 577133 h 683891"/>
                  <a:gd name="connsiteX19" fmla="*/ 139311 w 743682"/>
                  <a:gd name="connsiteY19" fmla="*/ 482612 h 683891"/>
                  <a:gd name="connsiteX20" fmla="*/ 233832 w 743682"/>
                  <a:gd name="connsiteY20" fmla="*/ 401632 h 683891"/>
                  <a:gd name="connsiteX21" fmla="*/ 265948 w 743682"/>
                  <a:gd name="connsiteY21" fmla="*/ 410429 h 683891"/>
                  <a:gd name="connsiteX22" fmla="*/ 300238 w 743682"/>
                  <a:gd name="connsiteY22" fmla="*/ 353279 h 683891"/>
                  <a:gd name="connsiteX23" fmla="*/ 287379 w 743682"/>
                  <a:gd name="connsiteY23" fmla="*/ 322608 h 683891"/>
                  <a:gd name="connsiteX24" fmla="*/ 268329 w 743682"/>
                  <a:gd name="connsiteY24" fmla="*/ 321846 h 683891"/>
                  <a:gd name="connsiteX25" fmla="*/ 254232 w 743682"/>
                  <a:gd name="connsiteY25" fmla="*/ 313940 h 683891"/>
                  <a:gd name="connsiteX26" fmla="*/ 255852 w 743682"/>
                  <a:gd name="connsiteY26" fmla="*/ 282032 h 683891"/>
                  <a:gd name="connsiteX27" fmla="*/ 261757 w 743682"/>
                  <a:gd name="connsiteY27" fmla="*/ 277745 h 683891"/>
                  <a:gd name="connsiteX28" fmla="*/ 324622 w 743682"/>
                  <a:gd name="connsiteY28" fmla="*/ 294509 h 683891"/>
                  <a:gd name="connsiteX29" fmla="*/ 332528 w 743682"/>
                  <a:gd name="connsiteY29" fmla="*/ 308511 h 683891"/>
                  <a:gd name="connsiteX30" fmla="*/ 329194 w 743682"/>
                  <a:gd name="connsiteY30" fmla="*/ 315845 h 683891"/>
                  <a:gd name="connsiteX31" fmla="*/ 302429 w 743682"/>
                  <a:gd name="connsiteY31" fmla="*/ 322418 h 683891"/>
                  <a:gd name="connsiteX32" fmla="*/ 312716 w 743682"/>
                  <a:gd name="connsiteY32" fmla="*/ 346897 h 683891"/>
                  <a:gd name="connsiteX33" fmla="*/ 459401 w 743682"/>
                  <a:gd name="connsiteY33" fmla="*/ 346897 h 683891"/>
                  <a:gd name="connsiteX34" fmla="*/ 440351 w 743682"/>
                  <a:gd name="connsiteY34" fmla="*/ 281841 h 683891"/>
                  <a:gd name="connsiteX35" fmla="*/ 440923 w 743682"/>
                  <a:gd name="connsiteY35" fmla="*/ 276317 h 683891"/>
                  <a:gd name="connsiteX36" fmla="*/ 445304 w 743682"/>
                  <a:gd name="connsiteY36" fmla="*/ 272888 h 683891"/>
                  <a:gd name="connsiteX37" fmla="*/ 463211 w 743682"/>
                  <a:gd name="connsiteY37" fmla="*/ 268125 h 683891"/>
                  <a:gd name="connsiteX38" fmla="*/ 518361 w 743682"/>
                  <a:gd name="connsiteY38" fmla="*/ 295843 h 683891"/>
                  <a:gd name="connsiteX39" fmla="*/ 522266 w 743682"/>
                  <a:gd name="connsiteY39" fmla="*/ 303653 h 683891"/>
                  <a:gd name="connsiteX40" fmla="*/ 519123 w 743682"/>
                  <a:gd name="connsiteY40" fmla="*/ 313178 h 683891"/>
                  <a:gd name="connsiteX41" fmla="*/ 509598 w 743682"/>
                  <a:gd name="connsiteY41" fmla="*/ 310035 h 683891"/>
                  <a:gd name="connsiteX42" fmla="*/ 505312 w 743682"/>
                  <a:gd name="connsiteY42" fmla="*/ 301082 h 683891"/>
                  <a:gd name="connsiteX43" fmla="*/ 467212 w 743682"/>
                  <a:gd name="connsiteY43" fmla="*/ 280508 h 683891"/>
                  <a:gd name="connsiteX44" fmla="*/ 455781 w 743682"/>
                  <a:gd name="connsiteY44" fmla="*/ 283651 h 683891"/>
                  <a:gd name="connsiteX45" fmla="*/ 516170 w 743682"/>
                  <a:gd name="connsiteY45" fmla="*/ 486248 h 683891"/>
                  <a:gd name="connsiteX46" fmla="*/ 511360 w 743682"/>
                  <a:gd name="connsiteY46" fmla="*/ 495154 h 683891"/>
                  <a:gd name="connsiteX47" fmla="*/ 502454 w 743682"/>
                  <a:gd name="connsiteY47" fmla="*/ 490343 h 683891"/>
                  <a:gd name="connsiteX48" fmla="*/ 481594 w 743682"/>
                  <a:gd name="connsiteY48" fmla="*/ 420335 h 683891"/>
                  <a:gd name="connsiteX49" fmla="*/ 441049 w 743682"/>
                  <a:gd name="connsiteY49" fmla="*/ 516096 h 683891"/>
                  <a:gd name="connsiteX50" fmla="*/ 536811 w 743682"/>
                  <a:gd name="connsiteY50" fmla="*/ 556641 h 683891"/>
                  <a:gd name="connsiteX51" fmla="*/ 577356 w 743682"/>
                  <a:gd name="connsiteY51" fmla="*/ 460880 h 683891"/>
                  <a:gd name="connsiteX52" fmla="*/ 511789 w 743682"/>
                  <a:gd name="connsiteY52" fmla="*/ 415001 h 683891"/>
                  <a:gd name="connsiteX53" fmla="*/ 512265 w 743682"/>
                  <a:gd name="connsiteY53" fmla="*/ 400713 h 683891"/>
                  <a:gd name="connsiteX54" fmla="*/ 598752 w 743682"/>
                  <a:gd name="connsiteY54" fmla="*/ 489867 h 683891"/>
                  <a:gd name="connsiteX55" fmla="*/ 509598 w 743682"/>
                  <a:gd name="connsiteY55" fmla="*/ 576354 h 6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43682" h="683891">
                    <a:moveTo>
                      <a:pt x="413872" y="25904"/>
                    </a:moveTo>
                    <a:cubicBezTo>
                      <a:pt x="402291" y="2758"/>
                      <a:pt x="374139" y="-6618"/>
                      <a:pt x="350992" y="4964"/>
                    </a:cubicBezTo>
                    <a:cubicBezTo>
                      <a:pt x="341932" y="9497"/>
                      <a:pt x="334584" y="16844"/>
                      <a:pt x="330051" y="25904"/>
                    </a:cubicBezTo>
                    <a:lnTo>
                      <a:pt x="7725" y="598547"/>
                    </a:lnTo>
                    <a:cubicBezTo>
                      <a:pt x="-2742" y="617327"/>
                      <a:pt x="-2562" y="640229"/>
                      <a:pt x="8202" y="658841"/>
                    </a:cubicBezTo>
                    <a:cubicBezTo>
                      <a:pt x="16422" y="674112"/>
                      <a:pt x="32293" y="683709"/>
                      <a:pt x="49635" y="683891"/>
                    </a:cubicBezTo>
                    <a:lnTo>
                      <a:pt x="694287" y="683891"/>
                    </a:lnTo>
                    <a:cubicBezTo>
                      <a:pt x="711630" y="683709"/>
                      <a:pt x="727501" y="674112"/>
                      <a:pt x="735721" y="658841"/>
                    </a:cubicBezTo>
                    <a:cubicBezTo>
                      <a:pt x="746337" y="640145"/>
                      <a:pt x="746337" y="617243"/>
                      <a:pt x="735721" y="598547"/>
                    </a:cubicBezTo>
                    <a:close/>
                    <a:moveTo>
                      <a:pt x="509598" y="576354"/>
                    </a:moveTo>
                    <a:cubicBezTo>
                      <a:pt x="461149" y="576313"/>
                      <a:pt x="421906" y="537005"/>
                      <a:pt x="421947" y="488555"/>
                    </a:cubicBezTo>
                    <a:cubicBezTo>
                      <a:pt x="421977" y="452439"/>
                      <a:pt x="444139" y="420033"/>
                      <a:pt x="477784" y="406904"/>
                    </a:cubicBezTo>
                    <a:lnTo>
                      <a:pt x="466354" y="368804"/>
                    </a:lnTo>
                    <a:lnTo>
                      <a:pt x="393202" y="464054"/>
                    </a:lnTo>
                    <a:cubicBezTo>
                      <a:pt x="407711" y="479294"/>
                      <a:pt x="407118" y="503411"/>
                      <a:pt x="391878" y="517919"/>
                    </a:cubicBezTo>
                    <a:cubicBezTo>
                      <a:pt x="376638" y="532429"/>
                      <a:pt x="352522" y="531835"/>
                      <a:pt x="338012" y="516595"/>
                    </a:cubicBezTo>
                    <a:cubicBezTo>
                      <a:pt x="332654" y="510967"/>
                      <a:pt x="329145" y="503834"/>
                      <a:pt x="327956" y="496154"/>
                    </a:cubicBezTo>
                    <a:lnTo>
                      <a:pt x="314812" y="496154"/>
                    </a:lnTo>
                    <a:cubicBezTo>
                      <a:pt x="311072" y="544617"/>
                      <a:pt x="268753" y="580873"/>
                      <a:pt x="220290" y="577133"/>
                    </a:cubicBezTo>
                    <a:cubicBezTo>
                      <a:pt x="171827" y="573394"/>
                      <a:pt x="135572" y="531075"/>
                      <a:pt x="139311" y="482612"/>
                    </a:cubicBezTo>
                    <a:cubicBezTo>
                      <a:pt x="143051" y="434149"/>
                      <a:pt x="185370" y="397893"/>
                      <a:pt x="233832" y="401632"/>
                    </a:cubicBezTo>
                    <a:cubicBezTo>
                      <a:pt x="245000" y="402494"/>
                      <a:pt x="255900" y="405479"/>
                      <a:pt x="265948" y="410429"/>
                    </a:cubicBezTo>
                    <a:lnTo>
                      <a:pt x="300238" y="353279"/>
                    </a:lnTo>
                    <a:lnTo>
                      <a:pt x="287379" y="322608"/>
                    </a:lnTo>
                    <a:cubicBezTo>
                      <a:pt x="280522" y="322608"/>
                      <a:pt x="274045" y="322608"/>
                      <a:pt x="268329" y="321846"/>
                    </a:cubicBezTo>
                    <a:cubicBezTo>
                      <a:pt x="262577" y="321836"/>
                      <a:pt x="257241" y="318844"/>
                      <a:pt x="254232" y="313940"/>
                    </a:cubicBezTo>
                    <a:cubicBezTo>
                      <a:pt x="247470" y="302987"/>
                      <a:pt x="254232" y="285365"/>
                      <a:pt x="255852" y="282032"/>
                    </a:cubicBezTo>
                    <a:cubicBezTo>
                      <a:pt x="256919" y="279655"/>
                      <a:pt x="259167" y="278024"/>
                      <a:pt x="261757" y="277745"/>
                    </a:cubicBezTo>
                    <a:cubicBezTo>
                      <a:pt x="284118" y="274586"/>
                      <a:pt x="306804" y="280635"/>
                      <a:pt x="324622" y="294509"/>
                    </a:cubicBezTo>
                    <a:cubicBezTo>
                      <a:pt x="329031" y="297925"/>
                      <a:pt x="331880" y="302971"/>
                      <a:pt x="332528" y="308511"/>
                    </a:cubicBezTo>
                    <a:cubicBezTo>
                      <a:pt x="332557" y="311329"/>
                      <a:pt x="331335" y="314014"/>
                      <a:pt x="329194" y="315845"/>
                    </a:cubicBezTo>
                    <a:cubicBezTo>
                      <a:pt x="321082" y="320544"/>
                      <a:pt x="311795" y="322824"/>
                      <a:pt x="302429" y="322418"/>
                    </a:cubicBezTo>
                    <a:lnTo>
                      <a:pt x="312716" y="346897"/>
                    </a:lnTo>
                    <a:lnTo>
                      <a:pt x="459401" y="346897"/>
                    </a:lnTo>
                    <a:lnTo>
                      <a:pt x="440351" y="281841"/>
                    </a:lnTo>
                    <a:cubicBezTo>
                      <a:pt x="439778" y="279999"/>
                      <a:pt x="439984" y="278003"/>
                      <a:pt x="440923" y="276317"/>
                    </a:cubicBezTo>
                    <a:cubicBezTo>
                      <a:pt x="441920" y="274680"/>
                      <a:pt x="443476" y="273462"/>
                      <a:pt x="445304" y="272888"/>
                    </a:cubicBezTo>
                    <a:lnTo>
                      <a:pt x="463211" y="268125"/>
                    </a:lnTo>
                    <a:cubicBezTo>
                      <a:pt x="484261" y="260029"/>
                      <a:pt x="505693" y="270602"/>
                      <a:pt x="518361" y="295843"/>
                    </a:cubicBezTo>
                    <a:lnTo>
                      <a:pt x="522266" y="303653"/>
                    </a:lnTo>
                    <a:cubicBezTo>
                      <a:pt x="524028" y="307152"/>
                      <a:pt x="522621" y="311416"/>
                      <a:pt x="519123" y="313178"/>
                    </a:cubicBezTo>
                    <a:cubicBezTo>
                      <a:pt x="515624" y="314941"/>
                      <a:pt x="511360" y="313534"/>
                      <a:pt x="509598" y="310035"/>
                    </a:cubicBezTo>
                    <a:lnTo>
                      <a:pt x="505312" y="301082"/>
                    </a:lnTo>
                    <a:cubicBezTo>
                      <a:pt x="501882" y="294224"/>
                      <a:pt x="488833" y="272507"/>
                      <a:pt x="467212" y="280508"/>
                    </a:cubicBezTo>
                    <a:lnTo>
                      <a:pt x="455781" y="283651"/>
                    </a:lnTo>
                    <a:lnTo>
                      <a:pt x="516170" y="486248"/>
                    </a:lnTo>
                    <a:cubicBezTo>
                      <a:pt x="517301" y="490035"/>
                      <a:pt x="515147" y="494023"/>
                      <a:pt x="511360" y="495154"/>
                    </a:cubicBezTo>
                    <a:cubicBezTo>
                      <a:pt x="507573" y="496284"/>
                      <a:pt x="503585" y="494131"/>
                      <a:pt x="502454" y="490343"/>
                    </a:cubicBezTo>
                    <a:lnTo>
                      <a:pt x="481594" y="420335"/>
                    </a:lnTo>
                    <a:cubicBezTo>
                      <a:pt x="443954" y="435582"/>
                      <a:pt x="425802" y="478456"/>
                      <a:pt x="441049" y="516096"/>
                    </a:cubicBezTo>
                    <a:cubicBezTo>
                      <a:pt x="456296" y="553736"/>
                      <a:pt x="499170" y="571889"/>
                      <a:pt x="536811" y="556641"/>
                    </a:cubicBezTo>
                    <a:cubicBezTo>
                      <a:pt x="574451" y="541395"/>
                      <a:pt x="592603" y="498521"/>
                      <a:pt x="577356" y="460880"/>
                    </a:cubicBezTo>
                    <a:cubicBezTo>
                      <a:pt x="566464" y="433992"/>
                      <a:pt x="540781" y="416021"/>
                      <a:pt x="511789" y="415001"/>
                    </a:cubicBezTo>
                    <a:lnTo>
                      <a:pt x="512265" y="400713"/>
                    </a:lnTo>
                    <a:cubicBezTo>
                      <a:pt x="560767" y="401449"/>
                      <a:pt x="599488" y="441365"/>
                      <a:pt x="598752" y="489867"/>
                    </a:cubicBezTo>
                    <a:cubicBezTo>
                      <a:pt x="598015" y="538369"/>
                      <a:pt x="558100" y="577091"/>
                      <a:pt x="509598" y="57635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4A28FE4-141F-4B6A-9A95-9BDDCC48042E}"/>
                  </a:ext>
                </a:extLst>
              </p:cNvPr>
              <p:cNvSpPr/>
              <p:nvPr/>
            </p:nvSpPr>
            <p:spPr>
              <a:xfrm>
                <a:off x="4049044" y="2402007"/>
                <a:ext cx="146718" cy="147066"/>
              </a:xfrm>
              <a:custGeom>
                <a:avLst/>
                <a:gdLst>
                  <a:gd name="connsiteX0" fmla="*/ 67375 w 146718"/>
                  <a:gd name="connsiteY0" fmla="*/ 77438 h 147066"/>
                  <a:gd name="connsiteX1" fmla="*/ 67375 w 146718"/>
                  <a:gd name="connsiteY1" fmla="*/ 70295 h 147066"/>
                  <a:gd name="connsiteX2" fmla="*/ 104713 w 146718"/>
                  <a:gd name="connsiteY2" fmla="*/ 7525 h 147066"/>
                  <a:gd name="connsiteX3" fmla="*/ 73662 w 146718"/>
                  <a:gd name="connsiteY3" fmla="*/ 0 h 147066"/>
                  <a:gd name="connsiteX4" fmla="*/ 0 w 146718"/>
                  <a:gd name="connsiteY4" fmla="*/ 73405 h 147066"/>
                  <a:gd name="connsiteX5" fmla="*/ 73405 w 146718"/>
                  <a:gd name="connsiteY5" fmla="*/ 147066 h 147066"/>
                  <a:gd name="connsiteX6" fmla="*/ 146718 w 146718"/>
                  <a:gd name="connsiteY6" fmla="*/ 80677 h 147066"/>
                  <a:gd name="connsiteX7" fmla="*/ 73662 w 146718"/>
                  <a:gd name="connsiteY7" fmla="*/ 80677 h 147066"/>
                  <a:gd name="connsiteX8" fmla="*/ 67375 w 146718"/>
                  <a:gd name="connsiteY8" fmla="*/ 77438 h 14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18" h="147066">
                    <a:moveTo>
                      <a:pt x="67375" y="77438"/>
                    </a:moveTo>
                    <a:cubicBezTo>
                      <a:pt x="66099" y="75228"/>
                      <a:pt x="66099" y="72504"/>
                      <a:pt x="67375" y="70295"/>
                    </a:cubicBezTo>
                    <a:lnTo>
                      <a:pt x="104713" y="7525"/>
                    </a:lnTo>
                    <a:cubicBezTo>
                      <a:pt x="95050" y="2741"/>
                      <a:pt x="84443" y="171"/>
                      <a:pt x="73662" y="0"/>
                    </a:cubicBezTo>
                    <a:cubicBezTo>
                      <a:pt x="33051" y="-70"/>
                      <a:pt x="72" y="32794"/>
                      <a:pt x="0" y="73405"/>
                    </a:cubicBezTo>
                    <a:cubicBezTo>
                      <a:pt x="-70" y="114015"/>
                      <a:pt x="32794" y="146995"/>
                      <a:pt x="73405" y="147066"/>
                    </a:cubicBezTo>
                    <a:cubicBezTo>
                      <a:pt x="111298" y="147132"/>
                      <a:pt x="143037" y="118391"/>
                      <a:pt x="146718" y="80677"/>
                    </a:cubicBezTo>
                    <a:lnTo>
                      <a:pt x="73662" y="80677"/>
                    </a:lnTo>
                    <a:cubicBezTo>
                      <a:pt x="71154" y="80727"/>
                      <a:pt x="68790" y="79510"/>
                      <a:pt x="67375" y="77438"/>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501296A-E55C-4302-64E3-7CF01B561365}"/>
                  </a:ext>
                </a:extLst>
              </p:cNvPr>
              <p:cNvSpPr/>
              <p:nvPr/>
            </p:nvSpPr>
            <p:spPr>
              <a:xfrm>
                <a:off x="4214240" y="2347620"/>
                <a:ext cx="135731" cy="94678"/>
              </a:xfrm>
              <a:custGeom>
                <a:avLst/>
                <a:gdLst>
                  <a:gd name="connsiteX0" fmla="*/ 38291 w 135731"/>
                  <a:gd name="connsiteY0" fmla="*/ 91345 h 94678"/>
                  <a:gd name="connsiteX1" fmla="*/ 46006 w 135731"/>
                  <a:gd name="connsiteY1" fmla="*/ 90488 h 94678"/>
                  <a:gd name="connsiteX2" fmla="*/ 62865 w 135731"/>
                  <a:gd name="connsiteY2" fmla="*/ 94678 h 94678"/>
                  <a:gd name="connsiteX3" fmla="*/ 135731 w 135731"/>
                  <a:gd name="connsiteY3" fmla="*/ 0 h 94678"/>
                  <a:gd name="connsiteX4" fmla="*/ 0 w 135731"/>
                  <a:gd name="connsiteY4" fmla="*/ 0 h 9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1" h="94678">
                    <a:moveTo>
                      <a:pt x="38291" y="91345"/>
                    </a:moveTo>
                    <a:cubicBezTo>
                      <a:pt x="40822" y="90772"/>
                      <a:pt x="43410" y="90486"/>
                      <a:pt x="46006" y="90488"/>
                    </a:cubicBezTo>
                    <a:cubicBezTo>
                      <a:pt x="51878" y="90532"/>
                      <a:pt x="57656" y="91969"/>
                      <a:pt x="62865" y="94678"/>
                    </a:cubicBezTo>
                    <a:lnTo>
                      <a:pt x="135731" y="0"/>
                    </a:lnTo>
                    <a:lnTo>
                      <a:pt x="0"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36BC76A-EECF-E8E4-532B-6FCD6B1D7B16}"/>
                  </a:ext>
                </a:extLst>
              </p:cNvPr>
              <p:cNvSpPr/>
              <p:nvPr/>
            </p:nvSpPr>
            <p:spPr>
              <a:xfrm>
                <a:off x="4135278" y="2356097"/>
                <a:ext cx="104108" cy="112585"/>
              </a:xfrm>
              <a:custGeom>
                <a:avLst/>
                <a:gdLst>
                  <a:gd name="connsiteX0" fmla="*/ 67056 w 104108"/>
                  <a:gd name="connsiteY0" fmla="*/ 0 h 112585"/>
                  <a:gd name="connsiteX1" fmla="*/ 0 w 104108"/>
                  <a:gd name="connsiteY1" fmla="*/ 112586 h 112585"/>
                  <a:gd name="connsiteX2" fmla="*/ 87916 w 104108"/>
                  <a:gd name="connsiteY2" fmla="*/ 112586 h 112585"/>
                  <a:gd name="connsiteX3" fmla="*/ 104108 w 104108"/>
                  <a:gd name="connsiteY3" fmla="*/ 88297 h 112585"/>
                </a:gdLst>
                <a:ahLst/>
                <a:cxnLst>
                  <a:cxn ang="0">
                    <a:pos x="connsiteX0" y="connsiteY0"/>
                  </a:cxn>
                  <a:cxn ang="0">
                    <a:pos x="connsiteX1" y="connsiteY1"/>
                  </a:cxn>
                  <a:cxn ang="0">
                    <a:pos x="connsiteX2" y="connsiteY2"/>
                  </a:cxn>
                  <a:cxn ang="0">
                    <a:pos x="connsiteX3" y="connsiteY3"/>
                  </a:cxn>
                </a:cxnLst>
                <a:rect l="l" t="t" r="r" b="b"/>
                <a:pathLst>
                  <a:path w="104108" h="112585">
                    <a:moveTo>
                      <a:pt x="67056" y="0"/>
                    </a:moveTo>
                    <a:lnTo>
                      <a:pt x="0" y="112586"/>
                    </a:lnTo>
                    <a:lnTo>
                      <a:pt x="87916" y="112586"/>
                    </a:lnTo>
                    <a:cubicBezTo>
                      <a:pt x="89875" y="102660"/>
                      <a:pt x="95701" y="93922"/>
                      <a:pt x="104108" y="88297"/>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A5A325B-E3E5-132B-DEAD-3FCB08ADF216}"/>
                  </a:ext>
                </a:extLst>
              </p:cNvPr>
              <p:cNvSpPr/>
              <p:nvPr/>
            </p:nvSpPr>
            <p:spPr>
              <a:xfrm>
                <a:off x="4161530" y="2277728"/>
                <a:ext cx="51377" cy="17241"/>
              </a:xfrm>
              <a:custGeom>
                <a:avLst/>
                <a:gdLst>
                  <a:gd name="connsiteX0" fmla="*/ 1561 w 51377"/>
                  <a:gd name="connsiteY0" fmla="*/ 455 h 17241"/>
                  <a:gd name="connsiteX1" fmla="*/ 895 w 51377"/>
                  <a:gd name="connsiteY1" fmla="*/ 15123 h 17241"/>
                  <a:gd name="connsiteX2" fmla="*/ 3752 w 51377"/>
                  <a:gd name="connsiteY2" fmla="*/ 16361 h 17241"/>
                  <a:gd name="connsiteX3" fmla="*/ 51377 w 51377"/>
                  <a:gd name="connsiteY3" fmla="*/ 15123 h 17241"/>
                  <a:gd name="connsiteX4" fmla="*/ 1561 w 51377"/>
                  <a:gd name="connsiteY4" fmla="*/ 455 h 17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77" h="17241">
                    <a:moveTo>
                      <a:pt x="1561" y="455"/>
                    </a:moveTo>
                    <a:cubicBezTo>
                      <a:pt x="-261" y="5139"/>
                      <a:pt x="-495" y="10292"/>
                      <a:pt x="895" y="15123"/>
                    </a:cubicBezTo>
                    <a:cubicBezTo>
                      <a:pt x="895" y="15123"/>
                      <a:pt x="1466" y="16171"/>
                      <a:pt x="3752" y="16361"/>
                    </a:cubicBezTo>
                    <a:cubicBezTo>
                      <a:pt x="19620" y="17860"/>
                      <a:pt x="35610" y="17443"/>
                      <a:pt x="51377" y="15123"/>
                    </a:cubicBezTo>
                    <a:cubicBezTo>
                      <a:pt x="37468" y="3643"/>
                      <a:pt x="19472" y="-1656"/>
                      <a:pt x="1561" y="455"/>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70964DD-54E7-FF90-5E28-672E53FCB5B2}"/>
                  </a:ext>
                </a:extLst>
              </p:cNvPr>
              <p:cNvSpPr/>
              <p:nvPr/>
            </p:nvSpPr>
            <p:spPr>
              <a:xfrm>
                <a:off x="4236719" y="2452395"/>
                <a:ext cx="47053" cy="47053"/>
              </a:xfrm>
              <a:custGeom>
                <a:avLst/>
                <a:gdLst>
                  <a:gd name="connsiteX0" fmla="*/ 23527 w 47053"/>
                  <a:gd name="connsiteY0" fmla="*/ 0 h 47053"/>
                  <a:gd name="connsiteX1" fmla="*/ 0 w 47053"/>
                  <a:gd name="connsiteY1" fmla="*/ 23527 h 47053"/>
                  <a:gd name="connsiteX2" fmla="*/ 23527 w 47053"/>
                  <a:gd name="connsiteY2" fmla="*/ 47054 h 47053"/>
                  <a:gd name="connsiteX3" fmla="*/ 47054 w 47053"/>
                  <a:gd name="connsiteY3" fmla="*/ 23527 h 47053"/>
                  <a:gd name="connsiteX4" fmla="*/ 23527 w 47053"/>
                  <a:gd name="connsiteY4" fmla="*/ 0 h 4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53" h="47053">
                    <a:moveTo>
                      <a:pt x="23527" y="0"/>
                    </a:moveTo>
                    <a:cubicBezTo>
                      <a:pt x="10534" y="0"/>
                      <a:pt x="0" y="10534"/>
                      <a:pt x="0" y="23527"/>
                    </a:cubicBezTo>
                    <a:cubicBezTo>
                      <a:pt x="0" y="36520"/>
                      <a:pt x="10534" y="47054"/>
                      <a:pt x="23527" y="47054"/>
                    </a:cubicBezTo>
                    <a:cubicBezTo>
                      <a:pt x="36520" y="47054"/>
                      <a:pt x="47054" y="36520"/>
                      <a:pt x="47054" y="23527"/>
                    </a:cubicBezTo>
                    <a:cubicBezTo>
                      <a:pt x="47054" y="10534"/>
                      <a:pt x="36520" y="0"/>
                      <a:pt x="23527" y="0"/>
                    </a:cubicBezTo>
                    <a:close/>
                  </a:path>
                </a:pathLst>
              </a:custGeom>
              <a:grpFill/>
              <a:ln w="9525" cap="flat">
                <a:noFill/>
                <a:prstDash val="solid"/>
                <a:miter/>
              </a:ln>
            </p:spPr>
            <p:txBody>
              <a:bodyPr rtlCol="0" anchor="ctr"/>
              <a:lstStyle/>
              <a:p>
                <a:endParaRPr lang="en-US"/>
              </a:p>
            </p:txBody>
          </p:sp>
        </p:grpSp>
      </p:grpSp>
      <p:grpSp>
        <p:nvGrpSpPr>
          <p:cNvPr id="3" name="Group 2">
            <a:extLst>
              <a:ext uri="{FF2B5EF4-FFF2-40B4-BE49-F238E27FC236}">
                <a16:creationId xmlns:a16="http://schemas.microsoft.com/office/drawing/2014/main" id="{846B3497-DAA2-3B68-AD70-9A52B503231D}"/>
              </a:ext>
            </a:extLst>
          </p:cNvPr>
          <p:cNvGrpSpPr/>
          <p:nvPr/>
        </p:nvGrpSpPr>
        <p:grpSpPr>
          <a:xfrm>
            <a:off x="2503793" y="5143802"/>
            <a:ext cx="755737" cy="755737"/>
            <a:chOff x="2580234" y="5161715"/>
            <a:chExt cx="755737" cy="755737"/>
          </a:xfrm>
        </p:grpSpPr>
        <p:sp>
          <p:nvSpPr>
            <p:cNvPr id="22" name="Oval 21">
              <a:extLst>
                <a:ext uri="{FF2B5EF4-FFF2-40B4-BE49-F238E27FC236}">
                  <a16:creationId xmlns:a16="http://schemas.microsoft.com/office/drawing/2014/main" id="{C6C2D2D0-BA59-A0EE-1DC5-06167B5A9A4B}"/>
                </a:ext>
              </a:extLst>
            </p:cNvPr>
            <p:cNvSpPr/>
            <p:nvPr/>
          </p:nvSpPr>
          <p:spPr>
            <a:xfrm>
              <a:off x="2580234" y="5161715"/>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95B5B235-66AA-7A90-8C41-B029B6144195}"/>
                </a:ext>
              </a:extLst>
            </p:cNvPr>
            <p:cNvGrpSpPr/>
            <p:nvPr/>
          </p:nvGrpSpPr>
          <p:grpSpPr>
            <a:xfrm>
              <a:off x="2614028" y="5283666"/>
              <a:ext cx="595090" cy="563472"/>
              <a:chOff x="4324071" y="1909294"/>
              <a:chExt cx="864060" cy="763768"/>
            </a:xfrm>
          </p:grpSpPr>
          <p:grpSp>
            <p:nvGrpSpPr>
              <p:cNvPr id="58" name="Group 57">
                <a:extLst>
                  <a:ext uri="{FF2B5EF4-FFF2-40B4-BE49-F238E27FC236}">
                    <a16:creationId xmlns:a16="http://schemas.microsoft.com/office/drawing/2014/main" id="{3A058732-FFA4-4DE0-1348-3BEF09AC3C27}"/>
                  </a:ext>
                </a:extLst>
              </p:cNvPr>
              <p:cNvGrpSpPr/>
              <p:nvPr/>
            </p:nvGrpSpPr>
            <p:grpSpPr>
              <a:xfrm>
                <a:off x="4884151" y="1909294"/>
                <a:ext cx="254519" cy="568164"/>
                <a:chOff x="4128591" y="1527220"/>
                <a:chExt cx="851935" cy="1901779"/>
              </a:xfrm>
              <a:solidFill>
                <a:srgbClr val="C00000"/>
              </a:solidFill>
            </p:grpSpPr>
            <p:sp>
              <p:nvSpPr>
                <p:cNvPr id="49" name="Freeform: Shape 48">
                  <a:extLst>
                    <a:ext uri="{FF2B5EF4-FFF2-40B4-BE49-F238E27FC236}">
                      <a16:creationId xmlns:a16="http://schemas.microsoft.com/office/drawing/2014/main" id="{7603019A-7673-CA53-7212-06BEC352D90C}"/>
                    </a:ext>
                  </a:extLst>
                </p:cNvPr>
                <p:cNvSpPr/>
                <p:nvPr/>
              </p:nvSpPr>
              <p:spPr>
                <a:xfrm>
                  <a:off x="4433224" y="1527220"/>
                  <a:ext cx="241982" cy="241982"/>
                </a:xfrm>
                <a:custGeom>
                  <a:avLst/>
                  <a:gdLst>
                    <a:gd name="connsiteX0" fmla="*/ 241982 w 241982"/>
                    <a:gd name="connsiteY0" fmla="*/ 120991 h 241982"/>
                    <a:gd name="connsiteX1" fmla="*/ 120991 w 241982"/>
                    <a:gd name="connsiteY1" fmla="*/ 241983 h 241982"/>
                    <a:gd name="connsiteX2" fmla="*/ 0 w 241982"/>
                    <a:gd name="connsiteY2" fmla="*/ 120991 h 241982"/>
                    <a:gd name="connsiteX3" fmla="*/ 120991 w 241982"/>
                    <a:gd name="connsiteY3" fmla="*/ 0 h 241982"/>
                    <a:gd name="connsiteX4" fmla="*/ 241982 w 241982"/>
                    <a:gd name="connsiteY4" fmla="*/ 120991 h 24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82" h="241982">
                      <a:moveTo>
                        <a:pt x="241982" y="120991"/>
                      </a:moveTo>
                      <a:cubicBezTo>
                        <a:pt x="241982" y="187813"/>
                        <a:pt x="187813" y="241983"/>
                        <a:pt x="120991" y="241983"/>
                      </a:cubicBezTo>
                      <a:cubicBezTo>
                        <a:pt x="54169" y="241983"/>
                        <a:pt x="0" y="187813"/>
                        <a:pt x="0" y="120991"/>
                      </a:cubicBezTo>
                      <a:cubicBezTo>
                        <a:pt x="0" y="54169"/>
                        <a:pt x="54169" y="0"/>
                        <a:pt x="120991" y="0"/>
                      </a:cubicBezTo>
                      <a:cubicBezTo>
                        <a:pt x="187813" y="0"/>
                        <a:pt x="241982" y="54169"/>
                        <a:pt x="241982" y="120991"/>
                      </a:cubicBezTo>
                    </a:path>
                  </a:pathLst>
                </a:custGeom>
                <a:grpFill/>
                <a:ln w="158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E75D830-7772-3C1C-3BFB-CCB69ED60D94}"/>
                    </a:ext>
                  </a:extLst>
                </p:cNvPr>
                <p:cNvSpPr/>
                <p:nvPr/>
              </p:nvSpPr>
              <p:spPr>
                <a:xfrm>
                  <a:off x="4242802" y="3150547"/>
                  <a:ext cx="146142" cy="55690"/>
                </a:xfrm>
                <a:custGeom>
                  <a:avLst/>
                  <a:gdLst>
                    <a:gd name="connsiteX0" fmla="*/ 136789 w 146142"/>
                    <a:gd name="connsiteY0" fmla="*/ 0 h 55690"/>
                    <a:gd name="connsiteX1" fmla="*/ 9354 w 146142"/>
                    <a:gd name="connsiteY1" fmla="*/ 0 h 55690"/>
                    <a:gd name="connsiteX2" fmla="*/ 0 w 146142"/>
                    <a:gd name="connsiteY2" fmla="*/ 14992 h 55690"/>
                    <a:gd name="connsiteX3" fmla="*/ 0 w 146142"/>
                    <a:gd name="connsiteY3" fmla="*/ 40698 h 55690"/>
                    <a:gd name="connsiteX4" fmla="*/ 9354 w 146142"/>
                    <a:gd name="connsiteY4" fmla="*/ 55690 h 55690"/>
                    <a:gd name="connsiteX5" fmla="*/ 136789 w 146142"/>
                    <a:gd name="connsiteY5" fmla="*/ 55690 h 55690"/>
                    <a:gd name="connsiteX6" fmla="*/ 146142 w 146142"/>
                    <a:gd name="connsiteY6" fmla="*/ 40698 h 55690"/>
                    <a:gd name="connsiteX7" fmla="*/ 146142 w 146142"/>
                    <a:gd name="connsiteY7" fmla="*/ 14992 h 55690"/>
                    <a:gd name="connsiteX8" fmla="*/ 136789 w 146142"/>
                    <a:gd name="connsiteY8" fmla="*/ 0 h 5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42" h="55690">
                      <a:moveTo>
                        <a:pt x="136789" y="0"/>
                      </a:moveTo>
                      <a:lnTo>
                        <a:pt x="9354" y="0"/>
                      </a:lnTo>
                      <a:cubicBezTo>
                        <a:pt x="4160" y="0"/>
                        <a:pt x="0" y="6704"/>
                        <a:pt x="0" y="14992"/>
                      </a:cubicBezTo>
                      <a:lnTo>
                        <a:pt x="0" y="40698"/>
                      </a:lnTo>
                      <a:cubicBezTo>
                        <a:pt x="0" y="48971"/>
                        <a:pt x="4166" y="55690"/>
                        <a:pt x="9354" y="55690"/>
                      </a:cubicBezTo>
                      <a:lnTo>
                        <a:pt x="136789" y="55690"/>
                      </a:lnTo>
                      <a:cubicBezTo>
                        <a:pt x="141946" y="55690"/>
                        <a:pt x="146142" y="48955"/>
                        <a:pt x="146142" y="40698"/>
                      </a:cubicBezTo>
                      <a:lnTo>
                        <a:pt x="146142" y="14992"/>
                      </a:lnTo>
                      <a:cubicBezTo>
                        <a:pt x="146142" y="6704"/>
                        <a:pt x="141958" y="0"/>
                        <a:pt x="136789" y="0"/>
                      </a:cubicBezTo>
                      <a:close/>
                    </a:path>
                  </a:pathLst>
                </a:custGeom>
                <a:grpFill/>
                <a:ln w="158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B761143-792E-7313-3431-80B39237DE39}"/>
                    </a:ext>
                  </a:extLst>
                </p:cNvPr>
                <p:cNvSpPr/>
                <p:nvPr/>
              </p:nvSpPr>
              <p:spPr>
                <a:xfrm>
                  <a:off x="4603597" y="2314390"/>
                  <a:ext cx="246240" cy="540343"/>
                </a:xfrm>
                <a:custGeom>
                  <a:avLst/>
                  <a:gdLst>
                    <a:gd name="connsiteX0" fmla="*/ 183102 w 246240"/>
                    <a:gd name="connsiteY0" fmla="*/ 540335 h 540343"/>
                    <a:gd name="connsiteX1" fmla="*/ 246241 w 246240"/>
                    <a:gd name="connsiteY1" fmla="*/ 482656 h 540343"/>
                    <a:gd name="connsiteX2" fmla="*/ 236811 w 246240"/>
                    <a:gd name="connsiteY2" fmla="*/ 214346 h 540343"/>
                    <a:gd name="connsiteX3" fmla="*/ 108839 w 246240"/>
                    <a:gd name="connsiteY3" fmla="*/ 0 h 540343"/>
                    <a:gd name="connsiteX4" fmla="*/ 0 w 246240"/>
                    <a:gd name="connsiteY4" fmla="*/ 0 h 540343"/>
                    <a:gd name="connsiteX5" fmla="*/ 0 w 246240"/>
                    <a:gd name="connsiteY5" fmla="*/ 63863 h 540343"/>
                    <a:gd name="connsiteX6" fmla="*/ 120570 w 246240"/>
                    <a:gd name="connsiteY6" fmla="*/ 251347 h 540343"/>
                    <a:gd name="connsiteX7" fmla="*/ 124389 w 246240"/>
                    <a:gd name="connsiteY7" fmla="*/ 482318 h 540343"/>
                    <a:gd name="connsiteX8" fmla="*/ 183102 w 246240"/>
                    <a:gd name="connsiteY8" fmla="*/ 540343 h 54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240" h="540343">
                      <a:moveTo>
                        <a:pt x="183102" y="540335"/>
                      </a:moveTo>
                      <a:cubicBezTo>
                        <a:pt x="244529" y="540335"/>
                        <a:pt x="246241" y="482656"/>
                        <a:pt x="246241" y="482656"/>
                      </a:cubicBezTo>
                      <a:cubicBezTo>
                        <a:pt x="246241" y="482656"/>
                        <a:pt x="244989" y="235345"/>
                        <a:pt x="236811" y="214346"/>
                      </a:cubicBezTo>
                      <a:cubicBezTo>
                        <a:pt x="230615" y="198349"/>
                        <a:pt x="108839" y="0"/>
                        <a:pt x="108839" y="0"/>
                      </a:cubicBezTo>
                      <a:lnTo>
                        <a:pt x="0" y="0"/>
                      </a:lnTo>
                      <a:lnTo>
                        <a:pt x="0" y="63863"/>
                      </a:lnTo>
                      <a:cubicBezTo>
                        <a:pt x="0" y="63863"/>
                        <a:pt x="114620" y="236260"/>
                        <a:pt x="120570" y="251347"/>
                      </a:cubicBezTo>
                      <a:cubicBezTo>
                        <a:pt x="124698" y="261866"/>
                        <a:pt x="124389" y="482318"/>
                        <a:pt x="124389" y="482318"/>
                      </a:cubicBezTo>
                      <a:cubicBezTo>
                        <a:pt x="124395" y="482318"/>
                        <a:pt x="128884" y="540343"/>
                        <a:pt x="183102" y="540343"/>
                      </a:cubicBezTo>
                      <a:close/>
                    </a:path>
                  </a:pathLst>
                </a:custGeom>
                <a:grpFill/>
                <a:ln w="158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6860692-EEE3-CEB2-1056-98497A52B262}"/>
                    </a:ext>
                  </a:extLst>
                </p:cNvPr>
                <p:cNvSpPr/>
                <p:nvPr/>
              </p:nvSpPr>
              <p:spPr>
                <a:xfrm>
                  <a:off x="4252127" y="2314376"/>
                  <a:ext cx="254389" cy="813318"/>
                </a:xfrm>
                <a:custGeom>
                  <a:avLst/>
                  <a:gdLst>
                    <a:gd name="connsiteX0" fmla="*/ 1550 w 254389"/>
                    <a:gd name="connsiteY0" fmla="*/ 757010 h 813318"/>
                    <a:gd name="connsiteX1" fmla="*/ 58126 w 254389"/>
                    <a:gd name="connsiteY1" fmla="*/ 813318 h 813318"/>
                    <a:gd name="connsiteX2" fmla="*/ 123016 w 254389"/>
                    <a:gd name="connsiteY2" fmla="*/ 750026 h 813318"/>
                    <a:gd name="connsiteX3" fmla="*/ 123016 w 254389"/>
                    <a:gd name="connsiteY3" fmla="*/ 339051 h 813318"/>
                    <a:gd name="connsiteX4" fmla="*/ 254390 w 254389"/>
                    <a:gd name="connsiteY4" fmla="*/ 63863 h 813318"/>
                    <a:gd name="connsiteX5" fmla="*/ 254390 w 254389"/>
                    <a:gd name="connsiteY5" fmla="*/ 0 h 813318"/>
                    <a:gd name="connsiteX6" fmla="*/ 149489 w 254389"/>
                    <a:gd name="connsiteY6" fmla="*/ 0 h 813318"/>
                    <a:gd name="connsiteX7" fmla="*/ 2027 w 254389"/>
                    <a:gd name="connsiteY7" fmla="*/ 305109 h 813318"/>
                    <a:gd name="connsiteX8" fmla="*/ 1439 w 254389"/>
                    <a:gd name="connsiteY8" fmla="*/ 743469 h 813318"/>
                    <a:gd name="connsiteX9" fmla="*/ 1098 w 254389"/>
                    <a:gd name="connsiteY9" fmla="*/ 749666 h 813318"/>
                    <a:gd name="connsiteX10" fmla="*/ 1550 w 254389"/>
                    <a:gd name="connsiteY10" fmla="*/ 757008 h 81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389" h="813318">
                      <a:moveTo>
                        <a:pt x="1550" y="757010"/>
                      </a:moveTo>
                      <a:cubicBezTo>
                        <a:pt x="4862" y="787629"/>
                        <a:pt x="27469" y="813318"/>
                        <a:pt x="58126" y="813318"/>
                      </a:cubicBezTo>
                      <a:cubicBezTo>
                        <a:pt x="94719" y="813318"/>
                        <a:pt x="122422" y="788044"/>
                        <a:pt x="123016" y="750026"/>
                      </a:cubicBezTo>
                      <a:lnTo>
                        <a:pt x="123016" y="339051"/>
                      </a:lnTo>
                      <a:lnTo>
                        <a:pt x="254390" y="63863"/>
                      </a:lnTo>
                      <a:lnTo>
                        <a:pt x="254390" y="0"/>
                      </a:lnTo>
                      <a:lnTo>
                        <a:pt x="149489" y="0"/>
                      </a:lnTo>
                      <a:cubicBezTo>
                        <a:pt x="149489" y="0"/>
                        <a:pt x="5965" y="285980"/>
                        <a:pt x="2027" y="305109"/>
                      </a:cubicBezTo>
                      <a:cubicBezTo>
                        <a:pt x="-1435" y="322016"/>
                        <a:pt x="355" y="606430"/>
                        <a:pt x="1439" y="743469"/>
                      </a:cubicBezTo>
                      <a:cubicBezTo>
                        <a:pt x="1247" y="745525"/>
                        <a:pt x="1098" y="747598"/>
                        <a:pt x="1098" y="749666"/>
                      </a:cubicBezTo>
                      <a:cubicBezTo>
                        <a:pt x="1117" y="752143"/>
                        <a:pt x="1247" y="754595"/>
                        <a:pt x="1550" y="757008"/>
                      </a:cubicBezTo>
                      <a:close/>
                    </a:path>
                  </a:pathLst>
                </a:custGeom>
                <a:grpFill/>
                <a:ln w="158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2B91FD7-A5FF-7CC6-B23D-1536D0CC7BBF}"/>
                    </a:ext>
                  </a:extLst>
                </p:cNvPr>
                <p:cNvSpPr/>
                <p:nvPr/>
              </p:nvSpPr>
              <p:spPr>
                <a:xfrm>
                  <a:off x="4128591" y="1796038"/>
                  <a:ext cx="851935" cy="518458"/>
                </a:xfrm>
                <a:custGeom>
                  <a:avLst/>
                  <a:gdLst>
                    <a:gd name="connsiteX0" fmla="*/ 848508 w 851935"/>
                    <a:gd name="connsiteY0" fmla="*/ 455760 h 518458"/>
                    <a:gd name="connsiteX1" fmla="*/ 622481 w 851935"/>
                    <a:gd name="connsiteY1" fmla="*/ 30712 h 518458"/>
                    <a:gd name="connsiteX2" fmla="*/ 516516 w 851935"/>
                    <a:gd name="connsiteY2" fmla="*/ 0 h 518458"/>
                    <a:gd name="connsiteX3" fmla="*/ 515110 w 851935"/>
                    <a:gd name="connsiteY3" fmla="*/ 94 h 518458"/>
                    <a:gd name="connsiteX4" fmla="*/ 336850 w 851935"/>
                    <a:gd name="connsiteY4" fmla="*/ 94 h 518458"/>
                    <a:gd name="connsiteX5" fmla="*/ 335446 w 851935"/>
                    <a:gd name="connsiteY5" fmla="*/ 0 h 518458"/>
                    <a:gd name="connsiteX6" fmla="*/ 229480 w 851935"/>
                    <a:gd name="connsiteY6" fmla="*/ 30712 h 518458"/>
                    <a:gd name="connsiteX7" fmla="*/ 3438 w 851935"/>
                    <a:gd name="connsiteY7" fmla="*/ 455760 h 518458"/>
                    <a:gd name="connsiteX8" fmla="*/ 23390 w 851935"/>
                    <a:gd name="connsiteY8" fmla="*/ 511996 h 518458"/>
                    <a:gd name="connsiteX9" fmla="*/ 50320 w 851935"/>
                    <a:gd name="connsiteY9" fmla="*/ 518459 h 518458"/>
                    <a:gd name="connsiteX10" fmla="*/ 91704 w 851935"/>
                    <a:gd name="connsiteY10" fmla="*/ 493715 h 518458"/>
                    <a:gd name="connsiteX11" fmla="*/ 276906 w 851935"/>
                    <a:gd name="connsiteY11" fmla="*/ 144913 h 518458"/>
                    <a:gd name="connsiteX12" fmla="*/ 276906 w 851935"/>
                    <a:gd name="connsiteY12" fmla="*/ 436202 h 518458"/>
                    <a:gd name="connsiteX13" fmla="*/ 575041 w 851935"/>
                    <a:gd name="connsiteY13" fmla="*/ 436202 h 518458"/>
                    <a:gd name="connsiteX14" fmla="*/ 575035 w 851935"/>
                    <a:gd name="connsiteY14" fmla="*/ 144913 h 518458"/>
                    <a:gd name="connsiteX15" fmla="*/ 760234 w 851935"/>
                    <a:gd name="connsiteY15" fmla="*/ 493715 h 518458"/>
                    <a:gd name="connsiteX16" fmla="*/ 801661 w 851935"/>
                    <a:gd name="connsiteY16" fmla="*/ 518459 h 518458"/>
                    <a:gd name="connsiteX17" fmla="*/ 828587 w 851935"/>
                    <a:gd name="connsiteY17" fmla="*/ 511996 h 518458"/>
                    <a:gd name="connsiteX18" fmla="*/ 848508 w 851935"/>
                    <a:gd name="connsiteY18" fmla="*/ 455754 h 51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935" h="518458">
                      <a:moveTo>
                        <a:pt x="848508" y="455760"/>
                      </a:moveTo>
                      <a:cubicBezTo>
                        <a:pt x="847573" y="453649"/>
                        <a:pt x="653956" y="95753"/>
                        <a:pt x="622481" y="30712"/>
                      </a:cubicBezTo>
                      <a:cubicBezTo>
                        <a:pt x="607475" y="-285"/>
                        <a:pt x="583362" y="0"/>
                        <a:pt x="516516" y="0"/>
                      </a:cubicBezTo>
                      <a:cubicBezTo>
                        <a:pt x="515964" y="0"/>
                        <a:pt x="515506" y="37"/>
                        <a:pt x="515110" y="94"/>
                      </a:cubicBezTo>
                      <a:lnTo>
                        <a:pt x="336850" y="94"/>
                      </a:lnTo>
                      <a:cubicBezTo>
                        <a:pt x="336447" y="37"/>
                        <a:pt x="335996" y="0"/>
                        <a:pt x="335446" y="0"/>
                      </a:cubicBezTo>
                      <a:cubicBezTo>
                        <a:pt x="268581" y="0"/>
                        <a:pt x="244485" y="-285"/>
                        <a:pt x="229480" y="30712"/>
                      </a:cubicBezTo>
                      <a:cubicBezTo>
                        <a:pt x="198001" y="95752"/>
                        <a:pt x="4357" y="453636"/>
                        <a:pt x="3438" y="455760"/>
                      </a:cubicBezTo>
                      <a:cubicBezTo>
                        <a:pt x="-6227" y="477558"/>
                        <a:pt x="5777" y="502927"/>
                        <a:pt x="23390" y="511996"/>
                      </a:cubicBezTo>
                      <a:cubicBezTo>
                        <a:pt x="31376" y="516124"/>
                        <a:pt x="40544" y="518459"/>
                        <a:pt x="50320" y="518459"/>
                      </a:cubicBezTo>
                      <a:cubicBezTo>
                        <a:pt x="65250" y="518459"/>
                        <a:pt x="83224" y="508722"/>
                        <a:pt x="91704" y="493715"/>
                      </a:cubicBezTo>
                      <a:lnTo>
                        <a:pt x="276906" y="144913"/>
                      </a:lnTo>
                      <a:lnTo>
                        <a:pt x="276906" y="436202"/>
                      </a:lnTo>
                      <a:lnTo>
                        <a:pt x="575041" y="436202"/>
                      </a:lnTo>
                      <a:lnTo>
                        <a:pt x="575035" y="144913"/>
                      </a:lnTo>
                      <a:lnTo>
                        <a:pt x="760234" y="493715"/>
                      </a:lnTo>
                      <a:cubicBezTo>
                        <a:pt x="768728" y="508722"/>
                        <a:pt x="786732" y="518459"/>
                        <a:pt x="801661" y="518459"/>
                      </a:cubicBezTo>
                      <a:cubicBezTo>
                        <a:pt x="811391" y="518459"/>
                        <a:pt x="820567" y="516118"/>
                        <a:pt x="828587" y="511996"/>
                      </a:cubicBezTo>
                      <a:cubicBezTo>
                        <a:pt x="846178" y="502919"/>
                        <a:pt x="858143" y="477532"/>
                        <a:pt x="848508" y="455754"/>
                      </a:cubicBezTo>
                      <a:close/>
                    </a:path>
                  </a:pathLst>
                </a:custGeom>
                <a:grpFill/>
                <a:ln w="158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86695B8-B918-646C-9737-49EF2FE3CE5F}"/>
                    </a:ext>
                  </a:extLst>
                </p:cNvPr>
                <p:cNvSpPr/>
                <p:nvPr/>
              </p:nvSpPr>
              <p:spPr>
                <a:xfrm>
                  <a:off x="4522988" y="2529014"/>
                  <a:ext cx="65608" cy="899985"/>
                </a:xfrm>
                <a:custGeom>
                  <a:avLst/>
                  <a:gdLst>
                    <a:gd name="connsiteX0" fmla="*/ 35639 w 65608"/>
                    <a:gd name="connsiteY0" fmla="*/ 0 h 899985"/>
                    <a:gd name="connsiteX1" fmla="*/ 29969 w 65608"/>
                    <a:gd name="connsiteY1" fmla="*/ 0 h 899985"/>
                    <a:gd name="connsiteX2" fmla="*/ 0 w 65608"/>
                    <a:gd name="connsiteY2" fmla="*/ 26985 h 899985"/>
                    <a:gd name="connsiteX3" fmla="*/ 0 w 65608"/>
                    <a:gd name="connsiteY3" fmla="*/ 873028 h 899985"/>
                    <a:gd name="connsiteX4" fmla="*/ 29969 w 65608"/>
                    <a:gd name="connsiteY4" fmla="*/ 899986 h 899985"/>
                    <a:gd name="connsiteX5" fmla="*/ 35639 w 65608"/>
                    <a:gd name="connsiteY5" fmla="*/ 899986 h 899985"/>
                    <a:gd name="connsiteX6" fmla="*/ 65608 w 65608"/>
                    <a:gd name="connsiteY6" fmla="*/ 873028 h 899985"/>
                    <a:gd name="connsiteX7" fmla="*/ 65608 w 65608"/>
                    <a:gd name="connsiteY7" fmla="*/ 26985 h 899985"/>
                    <a:gd name="connsiteX8" fmla="*/ 35639 w 65608"/>
                    <a:gd name="connsiteY8" fmla="*/ 0 h 89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08" h="899985">
                      <a:moveTo>
                        <a:pt x="35639" y="0"/>
                      </a:moveTo>
                      <a:lnTo>
                        <a:pt x="29969" y="0"/>
                      </a:lnTo>
                      <a:cubicBezTo>
                        <a:pt x="13403" y="0"/>
                        <a:pt x="0" y="12078"/>
                        <a:pt x="0" y="26985"/>
                      </a:cubicBezTo>
                      <a:lnTo>
                        <a:pt x="0" y="873028"/>
                      </a:lnTo>
                      <a:cubicBezTo>
                        <a:pt x="0" y="887909"/>
                        <a:pt x="13409" y="899986"/>
                        <a:pt x="29969" y="899986"/>
                      </a:cubicBezTo>
                      <a:lnTo>
                        <a:pt x="35639" y="899986"/>
                      </a:lnTo>
                      <a:cubicBezTo>
                        <a:pt x="52206" y="899986"/>
                        <a:pt x="65608" y="887909"/>
                        <a:pt x="65608" y="873028"/>
                      </a:cubicBezTo>
                      <a:lnTo>
                        <a:pt x="65608" y="26985"/>
                      </a:lnTo>
                      <a:cubicBezTo>
                        <a:pt x="65608" y="12072"/>
                        <a:pt x="52199" y="0"/>
                        <a:pt x="35639" y="0"/>
                      </a:cubicBezTo>
                      <a:close/>
                    </a:path>
                  </a:pathLst>
                </a:custGeom>
                <a:grpFill/>
                <a:ln w="158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2EEB502-75AC-70C7-3FA7-8708025107CA}"/>
                    </a:ext>
                  </a:extLst>
                </p:cNvPr>
                <p:cNvSpPr/>
                <p:nvPr/>
              </p:nvSpPr>
              <p:spPr>
                <a:xfrm>
                  <a:off x="4244109" y="2246996"/>
                  <a:ext cx="623398" cy="755413"/>
                </a:xfrm>
                <a:custGeom>
                  <a:avLst/>
                  <a:gdLst>
                    <a:gd name="connsiteX0" fmla="*/ 311713 w 623398"/>
                    <a:gd name="connsiteY0" fmla="*/ 16 h 755413"/>
                    <a:gd name="connsiteX1" fmla="*/ 22801 w 623398"/>
                    <a:gd name="connsiteY1" fmla="*/ 16 h 755413"/>
                    <a:gd name="connsiteX2" fmla="*/ 0 w 623398"/>
                    <a:gd name="connsiteY2" fmla="*/ 42180 h 755413"/>
                    <a:gd name="connsiteX3" fmla="*/ 286709 w 623398"/>
                    <a:gd name="connsiteY3" fmla="*/ 43319 h 755413"/>
                    <a:gd name="connsiteX4" fmla="*/ 286709 w 623398"/>
                    <a:gd name="connsiteY4" fmla="*/ 208426 h 755413"/>
                    <a:gd name="connsiteX5" fmla="*/ 197495 w 623398"/>
                    <a:gd name="connsiteY5" fmla="*/ 320762 h 755413"/>
                    <a:gd name="connsiteX6" fmla="*/ 197495 w 623398"/>
                    <a:gd name="connsiteY6" fmla="*/ 755414 h 755413"/>
                    <a:gd name="connsiteX7" fmla="*/ 249355 w 623398"/>
                    <a:gd name="connsiteY7" fmla="*/ 755414 h 755413"/>
                    <a:gd name="connsiteX8" fmla="*/ 249361 w 623398"/>
                    <a:gd name="connsiteY8" fmla="*/ 309003 h 755413"/>
                    <a:gd name="connsiteX9" fmla="*/ 294090 w 623398"/>
                    <a:gd name="connsiteY9" fmla="*/ 254804 h 755413"/>
                    <a:gd name="connsiteX10" fmla="*/ 311740 w 623398"/>
                    <a:gd name="connsiteY10" fmla="*/ 254629 h 755413"/>
                    <a:gd name="connsiteX11" fmla="*/ 328003 w 623398"/>
                    <a:gd name="connsiteY11" fmla="*/ 254766 h 755413"/>
                    <a:gd name="connsiteX12" fmla="*/ 372868 w 623398"/>
                    <a:gd name="connsiteY12" fmla="*/ 309003 h 755413"/>
                    <a:gd name="connsiteX13" fmla="*/ 372868 w 623398"/>
                    <a:gd name="connsiteY13" fmla="*/ 755414 h 755413"/>
                    <a:gd name="connsiteX14" fmla="*/ 422753 w 623398"/>
                    <a:gd name="connsiteY14" fmla="*/ 755414 h 755413"/>
                    <a:gd name="connsiteX15" fmla="*/ 422747 w 623398"/>
                    <a:gd name="connsiteY15" fmla="*/ 320746 h 755413"/>
                    <a:gd name="connsiteX16" fmla="*/ 336690 w 623398"/>
                    <a:gd name="connsiteY16" fmla="*/ 209153 h 755413"/>
                    <a:gd name="connsiteX17" fmla="*/ 336690 w 623398"/>
                    <a:gd name="connsiteY17" fmla="*/ 43302 h 755413"/>
                    <a:gd name="connsiteX18" fmla="*/ 623399 w 623398"/>
                    <a:gd name="connsiteY18" fmla="*/ 42164 h 755413"/>
                    <a:gd name="connsiteX19" fmla="*/ 600593 w 623398"/>
                    <a:gd name="connsiteY19" fmla="*/ 0 h 755413"/>
                    <a:gd name="connsiteX20" fmla="*/ 311718 w 623398"/>
                    <a:gd name="connsiteY20" fmla="*/ 0 h 7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3398" h="755413">
                      <a:moveTo>
                        <a:pt x="311713" y="16"/>
                      </a:moveTo>
                      <a:lnTo>
                        <a:pt x="22801" y="16"/>
                      </a:lnTo>
                      <a:cubicBezTo>
                        <a:pt x="22801" y="16"/>
                        <a:pt x="7014" y="30498"/>
                        <a:pt x="0" y="42180"/>
                      </a:cubicBezTo>
                      <a:lnTo>
                        <a:pt x="286709" y="43319"/>
                      </a:lnTo>
                      <a:lnTo>
                        <a:pt x="286709" y="208426"/>
                      </a:lnTo>
                      <a:cubicBezTo>
                        <a:pt x="235816" y="219458"/>
                        <a:pt x="197495" y="265634"/>
                        <a:pt x="197495" y="320762"/>
                      </a:cubicBezTo>
                      <a:lnTo>
                        <a:pt x="197495" y="755414"/>
                      </a:lnTo>
                      <a:lnTo>
                        <a:pt x="249355" y="755414"/>
                      </a:lnTo>
                      <a:lnTo>
                        <a:pt x="249361" y="309003"/>
                      </a:lnTo>
                      <a:cubicBezTo>
                        <a:pt x="249361" y="282817"/>
                        <a:pt x="268454" y="260851"/>
                        <a:pt x="294090" y="254804"/>
                      </a:cubicBezTo>
                      <a:cubicBezTo>
                        <a:pt x="299513" y="254648"/>
                        <a:pt x="305388" y="254629"/>
                        <a:pt x="311740" y="254629"/>
                      </a:cubicBezTo>
                      <a:cubicBezTo>
                        <a:pt x="317540" y="254629"/>
                        <a:pt x="322957" y="254648"/>
                        <a:pt x="328003" y="254766"/>
                      </a:cubicBezTo>
                      <a:cubicBezTo>
                        <a:pt x="353714" y="260759"/>
                        <a:pt x="372868" y="282779"/>
                        <a:pt x="372868" y="309003"/>
                      </a:cubicBezTo>
                      <a:lnTo>
                        <a:pt x="372868" y="755414"/>
                      </a:lnTo>
                      <a:lnTo>
                        <a:pt x="422753" y="755414"/>
                      </a:lnTo>
                      <a:lnTo>
                        <a:pt x="422747" y="320746"/>
                      </a:lnTo>
                      <a:cubicBezTo>
                        <a:pt x="422747" y="266758"/>
                        <a:pt x="386004" y="221361"/>
                        <a:pt x="336690" y="209153"/>
                      </a:cubicBezTo>
                      <a:lnTo>
                        <a:pt x="336690" y="43302"/>
                      </a:lnTo>
                      <a:lnTo>
                        <a:pt x="623399" y="42164"/>
                      </a:lnTo>
                      <a:cubicBezTo>
                        <a:pt x="616378" y="30487"/>
                        <a:pt x="600593" y="0"/>
                        <a:pt x="600593" y="0"/>
                      </a:cubicBezTo>
                      <a:lnTo>
                        <a:pt x="311718" y="0"/>
                      </a:lnTo>
                      <a:close/>
                    </a:path>
                  </a:pathLst>
                </a:custGeom>
                <a:grpFill/>
                <a:ln w="158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54178D8-7278-2FFA-F17F-8B46A2291A5B}"/>
                    </a:ext>
                  </a:extLst>
                </p:cNvPr>
                <p:cNvSpPr/>
                <p:nvPr/>
              </p:nvSpPr>
              <p:spPr>
                <a:xfrm>
                  <a:off x="4715699" y="2875851"/>
                  <a:ext cx="146183" cy="55685"/>
                </a:xfrm>
                <a:custGeom>
                  <a:avLst/>
                  <a:gdLst>
                    <a:gd name="connsiteX0" fmla="*/ 136833 w 146183"/>
                    <a:gd name="connsiteY0" fmla="*/ 0 h 55685"/>
                    <a:gd name="connsiteX1" fmla="*/ 9354 w 146183"/>
                    <a:gd name="connsiteY1" fmla="*/ 0 h 55685"/>
                    <a:gd name="connsiteX2" fmla="*/ 0 w 146183"/>
                    <a:gd name="connsiteY2" fmla="*/ 14988 h 55685"/>
                    <a:gd name="connsiteX3" fmla="*/ 0 w 146183"/>
                    <a:gd name="connsiteY3" fmla="*/ 40698 h 55685"/>
                    <a:gd name="connsiteX4" fmla="*/ 9354 w 146183"/>
                    <a:gd name="connsiteY4" fmla="*/ 55686 h 55685"/>
                    <a:gd name="connsiteX5" fmla="*/ 136833 w 146183"/>
                    <a:gd name="connsiteY5" fmla="*/ 55686 h 55685"/>
                    <a:gd name="connsiteX6" fmla="*/ 146184 w 146183"/>
                    <a:gd name="connsiteY6" fmla="*/ 40698 h 55685"/>
                    <a:gd name="connsiteX7" fmla="*/ 146184 w 146183"/>
                    <a:gd name="connsiteY7" fmla="*/ 14988 h 55685"/>
                    <a:gd name="connsiteX8" fmla="*/ 136833 w 146183"/>
                    <a:gd name="connsiteY8" fmla="*/ 0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83" h="55685">
                      <a:moveTo>
                        <a:pt x="136833" y="0"/>
                      </a:moveTo>
                      <a:lnTo>
                        <a:pt x="9354" y="0"/>
                      </a:lnTo>
                      <a:cubicBezTo>
                        <a:pt x="4197" y="0"/>
                        <a:pt x="0" y="6710"/>
                        <a:pt x="0" y="14988"/>
                      </a:cubicBezTo>
                      <a:lnTo>
                        <a:pt x="0" y="40698"/>
                      </a:lnTo>
                      <a:cubicBezTo>
                        <a:pt x="0" y="48969"/>
                        <a:pt x="4203" y="55686"/>
                        <a:pt x="9354" y="55686"/>
                      </a:cubicBezTo>
                      <a:lnTo>
                        <a:pt x="136833" y="55686"/>
                      </a:lnTo>
                      <a:cubicBezTo>
                        <a:pt x="141984" y="55686"/>
                        <a:pt x="146184" y="48957"/>
                        <a:pt x="146184" y="40698"/>
                      </a:cubicBezTo>
                      <a:lnTo>
                        <a:pt x="146184" y="14988"/>
                      </a:lnTo>
                      <a:cubicBezTo>
                        <a:pt x="146199" y="6710"/>
                        <a:pt x="142016" y="0"/>
                        <a:pt x="136833" y="0"/>
                      </a:cubicBezTo>
                      <a:close/>
                    </a:path>
                  </a:pathLst>
                </a:custGeom>
                <a:grpFill/>
                <a:ln w="1580" cap="flat">
                  <a:noFill/>
                  <a:prstDash val="solid"/>
                  <a:miter/>
                </a:ln>
              </p:spPr>
              <p:txBody>
                <a:bodyPr rtlCol="0" anchor="ctr"/>
                <a:lstStyle/>
                <a:p>
                  <a:endParaRPr lang="en-US"/>
                </a:p>
              </p:txBody>
            </p:sp>
          </p:grpSp>
          <p:pic>
            <p:nvPicPr>
              <p:cNvPr id="60" name="Graphic 59">
                <a:extLst>
                  <a:ext uri="{FF2B5EF4-FFF2-40B4-BE49-F238E27FC236}">
                    <a16:creationId xmlns:a16="http://schemas.microsoft.com/office/drawing/2014/main" id="{B1F831B9-4056-C161-5D52-3AA22A9E3B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4071" y="1928928"/>
                <a:ext cx="595307" cy="744134"/>
              </a:xfrm>
              <a:prstGeom prst="rect">
                <a:avLst/>
              </a:prstGeom>
            </p:spPr>
          </p:pic>
          <p:sp>
            <p:nvSpPr>
              <p:cNvPr id="61" name="Rectangle 60">
                <a:extLst>
                  <a:ext uri="{FF2B5EF4-FFF2-40B4-BE49-F238E27FC236}">
                    <a16:creationId xmlns:a16="http://schemas.microsoft.com/office/drawing/2014/main" id="{1D26528B-4B93-6C43-3F18-F55C2C923EF3}"/>
                  </a:ext>
                </a:extLst>
              </p:cNvPr>
              <p:cNvSpPr/>
              <p:nvPr/>
            </p:nvSpPr>
            <p:spPr>
              <a:xfrm>
                <a:off x="4767492" y="2410907"/>
                <a:ext cx="67455" cy="8409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67BD8AE-33E0-26A3-DC11-0049D9EB483D}"/>
                  </a:ext>
                </a:extLst>
              </p:cNvPr>
              <p:cNvSpPr/>
              <p:nvPr/>
            </p:nvSpPr>
            <p:spPr>
              <a:xfrm>
                <a:off x="4452256" y="2469369"/>
                <a:ext cx="735875" cy="4835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a:extLst>
              <a:ext uri="{FF2B5EF4-FFF2-40B4-BE49-F238E27FC236}">
                <a16:creationId xmlns:a16="http://schemas.microsoft.com/office/drawing/2014/main" id="{A7DA4E48-2A3A-79FB-610B-25879A6A4BB6}"/>
              </a:ext>
            </a:extLst>
          </p:cNvPr>
          <p:cNvPicPr>
            <a:picLocks noChangeAspect="1"/>
          </p:cNvPicPr>
          <p:nvPr/>
        </p:nvPicPr>
        <p:blipFill rotWithShape="1">
          <a:blip r:embed="rId5"/>
          <a:srcRect t="1995" r="842" b="3611"/>
          <a:stretch/>
        </p:blipFill>
        <p:spPr>
          <a:xfrm>
            <a:off x="6500749" y="1548676"/>
            <a:ext cx="5461299" cy="5028316"/>
          </a:xfrm>
          <a:prstGeom prst="rect">
            <a:avLst/>
          </a:prstGeom>
        </p:spPr>
      </p:pic>
      <p:sp>
        <p:nvSpPr>
          <p:cNvPr id="7" name="TextBox 6">
            <a:extLst>
              <a:ext uri="{FF2B5EF4-FFF2-40B4-BE49-F238E27FC236}">
                <a16:creationId xmlns:a16="http://schemas.microsoft.com/office/drawing/2014/main" id="{7B140375-CB58-F116-1CC8-FD8B2B3AFE79}"/>
              </a:ext>
            </a:extLst>
          </p:cNvPr>
          <p:cNvSpPr txBox="1"/>
          <p:nvPr/>
        </p:nvSpPr>
        <p:spPr>
          <a:xfrm rot="16200000">
            <a:off x="5276249" y="2560127"/>
            <a:ext cx="2159541" cy="307777"/>
          </a:xfrm>
          <a:prstGeom prst="rect">
            <a:avLst/>
          </a:prstGeom>
          <a:solidFill>
            <a:schemeClr val="accent2"/>
          </a:solidFill>
        </p:spPr>
        <p:txBody>
          <a:bodyPr wrap="square" rtlCol="0">
            <a:spAutoFit/>
          </a:bodyPr>
          <a:lstStyle/>
          <a:p>
            <a:pPr algn="ctr"/>
            <a:r>
              <a:rPr lang="en-US" sz="1400" b="1" dirty="0">
                <a:solidFill>
                  <a:schemeClr val="bg1"/>
                </a:solidFill>
              </a:rPr>
              <a:t>Existing </a:t>
            </a:r>
          </a:p>
        </p:txBody>
      </p:sp>
      <p:sp>
        <p:nvSpPr>
          <p:cNvPr id="8" name="TextBox 7">
            <a:extLst>
              <a:ext uri="{FF2B5EF4-FFF2-40B4-BE49-F238E27FC236}">
                <a16:creationId xmlns:a16="http://schemas.microsoft.com/office/drawing/2014/main" id="{019EC518-842D-0A3E-ECC6-68F2BFB5EBF8}"/>
              </a:ext>
            </a:extLst>
          </p:cNvPr>
          <p:cNvSpPr txBox="1"/>
          <p:nvPr/>
        </p:nvSpPr>
        <p:spPr>
          <a:xfrm rot="16200000">
            <a:off x="5032341" y="5089866"/>
            <a:ext cx="2666473" cy="307777"/>
          </a:xfrm>
          <a:prstGeom prst="rect">
            <a:avLst/>
          </a:prstGeom>
          <a:solidFill>
            <a:schemeClr val="accent2"/>
          </a:solidFill>
        </p:spPr>
        <p:txBody>
          <a:bodyPr wrap="square" rtlCol="0">
            <a:spAutoFit/>
          </a:bodyPr>
          <a:lstStyle/>
          <a:p>
            <a:pPr algn="ctr"/>
            <a:r>
              <a:rPr lang="en-US" sz="1400" b="1" dirty="0">
                <a:solidFill>
                  <a:schemeClr val="bg1"/>
                </a:solidFill>
              </a:rPr>
              <a:t>Proposal</a:t>
            </a:r>
          </a:p>
        </p:txBody>
      </p:sp>
    </p:spTree>
    <p:extLst>
      <p:ext uri="{BB962C8B-B14F-4D97-AF65-F5344CB8AC3E}">
        <p14:creationId xmlns:p14="http://schemas.microsoft.com/office/powerpoint/2010/main" val="2213351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C2FEDF-1F95-1FB6-6291-70C0206EFF5D}"/>
              </a:ext>
            </a:extLst>
          </p:cNvPr>
          <p:cNvSpPr>
            <a:spLocks noGrp="1"/>
          </p:cNvSpPr>
          <p:nvPr>
            <p:ph type="title"/>
          </p:nvPr>
        </p:nvSpPr>
        <p:spPr/>
        <p:txBody>
          <a:bodyPr>
            <a:normAutofit/>
          </a:bodyPr>
          <a:lstStyle/>
          <a:p>
            <a:r>
              <a:rPr lang="en-US" sz="3200" dirty="0"/>
              <a:t>Some Useful Resources </a:t>
            </a:r>
          </a:p>
        </p:txBody>
      </p:sp>
      <p:sp>
        <p:nvSpPr>
          <p:cNvPr id="2" name="TextBox 1">
            <a:extLst>
              <a:ext uri="{FF2B5EF4-FFF2-40B4-BE49-F238E27FC236}">
                <a16:creationId xmlns:a16="http://schemas.microsoft.com/office/drawing/2014/main" id="{56DFAD2C-365F-4354-24A1-4CD28B84AF30}"/>
              </a:ext>
            </a:extLst>
          </p:cNvPr>
          <p:cNvSpPr txBox="1"/>
          <p:nvPr/>
        </p:nvSpPr>
        <p:spPr>
          <a:xfrm>
            <a:off x="612949" y="1786243"/>
            <a:ext cx="1873250" cy="738664"/>
          </a:xfrm>
          <a:prstGeom prst="rect">
            <a:avLst/>
          </a:prstGeom>
          <a:solidFill>
            <a:schemeClr val="accent2"/>
          </a:solidFill>
        </p:spPr>
        <p:txBody>
          <a:bodyPr wrap="square" rtlCol="0">
            <a:spAutoFit/>
          </a:bodyPr>
          <a:lstStyle/>
          <a:p>
            <a:pPr algn="ctr"/>
            <a:r>
              <a:rPr lang="en-US" sz="1400" b="1" i="0" u="none" strike="noStrike" baseline="0" dirty="0">
                <a:solidFill>
                  <a:schemeClr val="bg1"/>
                </a:solidFill>
              </a:rPr>
              <a:t>Making Bikes </a:t>
            </a:r>
            <a:br>
              <a:rPr lang="en-US" sz="1400" b="1" i="0" u="none" strike="noStrike" baseline="0" dirty="0">
                <a:solidFill>
                  <a:schemeClr val="bg1"/>
                </a:solidFill>
              </a:rPr>
            </a:br>
            <a:r>
              <a:rPr lang="en-US" sz="1400" b="1" i="0" u="none" strike="noStrike" baseline="0" dirty="0">
                <a:solidFill>
                  <a:schemeClr val="bg1"/>
                </a:solidFill>
              </a:rPr>
              <a:t>Count</a:t>
            </a:r>
            <a:br>
              <a:rPr lang="en-US" sz="1400" b="1" i="0" u="none" strike="noStrike" baseline="0" dirty="0">
                <a:solidFill>
                  <a:schemeClr val="bg1"/>
                </a:solidFill>
              </a:rPr>
            </a:br>
            <a:r>
              <a:rPr lang="en-US" sz="1400" b="1" i="0" u="none" strike="noStrike" baseline="0" dirty="0">
                <a:solidFill>
                  <a:schemeClr val="bg1"/>
                </a:solidFill>
              </a:rPr>
              <a:t> - NACTO</a:t>
            </a:r>
          </a:p>
        </p:txBody>
      </p:sp>
      <p:pic>
        <p:nvPicPr>
          <p:cNvPr id="6" name="Picture 5">
            <a:extLst>
              <a:ext uri="{FF2B5EF4-FFF2-40B4-BE49-F238E27FC236}">
                <a16:creationId xmlns:a16="http://schemas.microsoft.com/office/drawing/2014/main" id="{CD34881E-0A80-6547-E81C-D23CDBC86CD3}"/>
              </a:ext>
            </a:extLst>
          </p:cNvPr>
          <p:cNvPicPr>
            <a:picLocks noChangeAspect="1"/>
          </p:cNvPicPr>
          <p:nvPr/>
        </p:nvPicPr>
        <p:blipFill>
          <a:blip r:embed="rId3"/>
          <a:stretch>
            <a:fillRect/>
          </a:stretch>
        </p:blipFill>
        <p:spPr>
          <a:xfrm>
            <a:off x="767567" y="2910745"/>
            <a:ext cx="1679413" cy="2036819"/>
          </a:xfrm>
          <a:prstGeom prst="rect">
            <a:avLst/>
          </a:prstGeom>
        </p:spPr>
      </p:pic>
      <p:sp>
        <p:nvSpPr>
          <p:cNvPr id="8" name="TextBox 7">
            <a:extLst>
              <a:ext uri="{FF2B5EF4-FFF2-40B4-BE49-F238E27FC236}">
                <a16:creationId xmlns:a16="http://schemas.microsoft.com/office/drawing/2014/main" id="{372B68FA-CF6F-836E-9E9C-E865FE725F37}"/>
              </a:ext>
            </a:extLst>
          </p:cNvPr>
          <p:cNvSpPr txBox="1"/>
          <p:nvPr/>
        </p:nvSpPr>
        <p:spPr>
          <a:xfrm>
            <a:off x="2712095" y="1792068"/>
            <a:ext cx="1833011" cy="738664"/>
          </a:xfrm>
          <a:prstGeom prst="rect">
            <a:avLst/>
          </a:prstGeom>
          <a:solidFill>
            <a:schemeClr val="accent2"/>
          </a:solidFill>
        </p:spPr>
        <p:txBody>
          <a:bodyPr wrap="square" rtlCol="0">
            <a:spAutoFit/>
          </a:bodyPr>
          <a:lstStyle>
            <a:defPPr>
              <a:defRPr lang="en-US"/>
            </a:defPPr>
            <a:lvl1pPr>
              <a:defRPr b="1" i="0" u="none" strike="noStrike" baseline="0">
                <a:solidFill>
                  <a:schemeClr val="bg1"/>
                </a:solidFill>
              </a:defRPr>
            </a:lvl1pPr>
          </a:lstStyle>
          <a:p>
            <a:pPr algn="ctr"/>
            <a:r>
              <a:rPr lang="pt-BR" sz="1400" dirty="0"/>
              <a:t>Bicycle and </a:t>
            </a:r>
            <a:br>
              <a:rPr lang="pt-BR" sz="1400" dirty="0"/>
            </a:br>
            <a:r>
              <a:rPr lang="pt-BR" sz="1400" dirty="0"/>
              <a:t>Pedestrain Data Collection Manual</a:t>
            </a:r>
            <a:endParaRPr lang="en-US" sz="1400" dirty="0"/>
          </a:p>
        </p:txBody>
      </p:sp>
      <p:pic>
        <p:nvPicPr>
          <p:cNvPr id="10" name="Picture 9">
            <a:extLst>
              <a:ext uri="{FF2B5EF4-FFF2-40B4-BE49-F238E27FC236}">
                <a16:creationId xmlns:a16="http://schemas.microsoft.com/office/drawing/2014/main" id="{43238004-B553-7B47-2814-C293F52C0B6A}"/>
              </a:ext>
            </a:extLst>
          </p:cNvPr>
          <p:cNvPicPr>
            <a:picLocks noChangeAspect="1"/>
          </p:cNvPicPr>
          <p:nvPr/>
        </p:nvPicPr>
        <p:blipFill>
          <a:blip r:embed="rId4"/>
          <a:stretch>
            <a:fillRect/>
          </a:stretch>
        </p:blipFill>
        <p:spPr>
          <a:xfrm>
            <a:off x="2712095" y="2611784"/>
            <a:ext cx="1762220" cy="2247086"/>
          </a:xfrm>
          <a:prstGeom prst="rect">
            <a:avLst/>
          </a:prstGeom>
        </p:spPr>
      </p:pic>
      <p:pic>
        <p:nvPicPr>
          <p:cNvPr id="12" name="Picture 11">
            <a:extLst>
              <a:ext uri="{FF2B5EF4-FFF2-40B4-BE49-F238E27FC236}">
                <a16:creationId xmlns:a16="http://schemas.microsoft.com/office/drawing/2014/main" id="{2E4F9DB3-3345-FD96-6441-B6EBB1A5DC88}"/>
              </a:ext>
            </a:extLst>
          </p:cNvPr>
          <p:cNvPicPr>
            <a:picLocks noChangeAspect="1"/>
          </p:cNvPicPr>
          <p:nvPr/>
        </p:nvPicPr>
        <p:blipFill>
          <a:blip r:embed="rId5"/>
          <a:stretch>
            <a:fillRect/>
          </a:stretch>
        </p:blipFill>
        <p:spPr>
          <a:xfrm>
            <a:off x="7077011" y="2679266"/>
            <a:ext cx="1749620" cy="2265927"/>
          </a:xfrm>
          <a:prstGeom prst="rect">
            <a:avLst/>
          </a:prstGeom>
        </p:spPr>
      </p:pic>
      <p:sp>
        <p:nvSpPr>
          <p:cNvPr id="13" name="TextBox 12">
            <a:extLst>
              <a:ext uri="{FF2B5EF4-FFF2-40B4-BE49-F238E27FC236}">
                <a16:creationId xmlns:a16="http://schemas.microsoft.com/office/drawing/2014/main" id="{185517DA-AF77-9DF4-C05A-3ECD8E68CDCB}"/>
              </a:ext>
            </a:extLst>
          </p:cNvPr>
          <p:cNvSpPr txBox="1"/>
          <p:nvPr/>
        </p:nvSpPr>
        <p:spPr>
          <a:xfrm>
            <a:off x="6705394" y="1766230"/>
            <a:ext cx="2407024" cy="738664"/>
          </a:xfrm>
          <a:prstGeom prst="rect">
            <a:avLst/>
          </a:prstGeom>
          <a:solidFill>
            <a:schemeClr val="accent2"/>
          </a:solidFill>
        </p:spPr>
        <p:txBody>
          <a:bodyPr wrap="square" rtlCol="0">
            <a:spAutoFit/>
          </a:bodyPr>
          <a:lstStyle>
            <a:defPPr>
              <a:defRPr lang="en-US"/>
            </a:defPPr>
            <a:lvl1pPr>
              <a:defRPr b="1" i="0" u="none" strike="noStrike" baseline="0">
                <a:solidFill>
                  <a:schemeClr val="bg1"/>
                </a:solidFill>
              </a:defRPr>
            </a:lvl1pPr>
          </a:lstStyle>
          <a:p>
            <a:pPr algn="ctr"/>
            <a:r>
              <a:rPr lang="en-US" sz="1400" dirty="0"/>
              <a:t>Non-Motorized Monitoring Program Evaluation and Implementation Plan</a:t>
            </a:r>
          </a:p>
        </p:txBody>
      </p:sp>
      <p:sp>
        <p:nvSpPr>
          <p:cNvPr id="14" name="TextBox 13">
            <a:extLst>
              <a:ext uri="{FF2B5EF4-FFF2-40B4-BE49-F238E27FC236}">
                <a16:creationId xmlns:a16="http://schemas.microsoft.com/office/drawing/2014/main" id="{0E1E2BE6-B949-3AF2-1F29-CCCE976062F4}"/>
              </a:ext>
            </a:extLst>
          </p:cNvPr>
          <p:cNvSpPr txBox="1"/>
          <p:nvPr/>
        </p:nvSpPr>
        <p:spPr>
          <a:xfrm>
            <a:off x="3688941" y="5993928"/>
            <a:ext cx="4473262" cy="523220"/>
          </a:xfrm>
          <a:prstGeom prst="rect">
            <a:avLst/>
          </a:prstGeom>
          <a:noFill/>
        </p:spPr>
        <p:txBody>
          <a:bodyPr wrap="square" rtlCol="0">
            <a:spAutoFit/>
          </a:bodyPr>
          <a:lstStyle/>
          <a:p>
            <a:pPr algn="ctr"/>
            <a:r>
              <a:rPr lang="en-US" sz="2800" b="1" dirty="0">
                <a:solidFill>
                  <a:schemeClr val="accent2"/>
                </a:solidFill>
              </a:rPr>
              <a:t>Thank You </a:t>
            </a:r>
          </a:p>
        </p:txBody>
      </p:sp>
      <p:cxnSp>
        <p:nvCxnSpPr>
          <p:cNvPr id="16" name="Straight Connector 15">
            <a:extLst>
              <a:ext uri="{FF2B5EF4-FFF2-40B4-BE49-F238E27FC236}">
                <a16:creationId xmlns:a16="http://schemas.microsoft.com/office/drawing/2014/main" id="{0C2E2246-518E-1946-5490-83DE0EBAC8CD}"/>
              </a:ext>
            </a:extLst>
          </p:cNvPr>
          <p:cNvCxnSpPr/>
          <p:nvPr/>
        </p:nvCxnSpPr>
        <p:spPr>
          <a:xfrm>
            <a:off x="643944" y="5546501"/>
            <a:ext cx="1095185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8C270F0-1945-D913-D7D7-3FC519EC9666}"/>
              </a:ext>
            </a:extLst>
          </p:cNvPr>
          <p:cNvPicPr>
            <a:picLocks noChangeAspect="1"/>
          </p:cNvPicPr>
          <p:nvPr/>
        </p:nvPicPr>
        <p:blipFill>
          <a:blip r:embed="rId6"/>
          <a:stretch>
            <a:fillRect/>
          </a:stretch>
        </p:blipFill>
        <p:spPr>
          <a:xfrm>
            <a:off x="4794113" y="2661904"/>
            <a:ext cx="1685385" cy="2210501"/>
          </a:xfrm>
          <a:prstGeom prst="rect">
            <a:avLst/>
          </a:prstGeom>
        </p:spPr>
      </p:pic>
      <p:sp>
        <p:nvSpPr>
          <p:cNvPr id="9" name="TextBox 8">
            <a:extLst>
              <a:ext uri="{FF2B5EF4-FFF2-40B4-BE49-F238E27FC236}">
                <a16:creationId xmlns:a16="http://schemas.microsoft.com/office/drawing/2014/main" id="{EF289B08-EBBD-B56C-227D-6D7E6B63E92D}"/>
              </a:ext>
            </a:extLst>
          </p:cNvPr>
          <p:cNvSpPr txBox="1"/>
          <p:nvPr/>
        </p:nvSpPr>
        <p:spPr>
          <a:xfrm>
            <a:off x="4771002" y="1768136"/>
            <a:ext cx="1708496" cy="738664"/>
          </a:xfrm>
          <a:prstGeom prst="rect">
            <a:avLst/>
          </a:prstGeom>
          <a:solidFill>
            <a:schemeClr val="accent2"/>
          </a:solidFill>
        </p:spPr>
        <p:txBody>
          <a:bodyPr wrap="square" rtlCol="0">
            <a:spAutoFit/>
          </a:bodyPr>
          <a:lstStyle>
            <a:defPPr>
              <a:defRPr lang="en-US"/>
            </a:defPPr>
            <a:lvl1pPr>
              <a:defRPr b="1" i="0" u="none" strike="noStrike" baseline="0">
                <a:solidFill>
                  <a:schemeClr val="bg1"/>
                </a:solidFill>
              </a:defRPr>
            </a:lvl1pPr>
          </a:lstStyle>
          <a:p>
            <a:pPr algn="ctr"/>
            <a:r>
              <a:rPr lang="pt-BR" sz="1400" dirty="0"/>
              <a:t>FHWA Bicycle – Pedestrian </a:t>
            </a:r>
          </a:p>
          <a:p>
            <a:pPr algn="ctr"/>
            <a:r>
              <a:rPr lang="pt-BR" sz="1400" dirty="0"/>
              <a:t>Count </a:t>
            </a:r>
            <a:endParaRPr lang="en-US" dirty="0"/>
          </a:p>
        </p:txBody>
      </p:sp>
      <p:pic>
        <p:nvPicPr>
          <p:cNvPr id="11" name="Picture 10">
            <a:extLst>
              <a:ext uri="{FF2B5EF4-FFF2-40B4-BE49-F238E27FC236}">
                <a16:creationId xmlns:a16="http://schemas.microsoft.com/office/drawing/2014/main" id="{21B6BF48-6AAB-9037-A1A0-75D00C2B6F98}"/>
              </a:ext>
            </a:extLst>
          </p:cNvPr>
          <p:cNvPicPr>
            <a:picLocks noChangeAspect="1"/>
          </p:cNvPicPr>
          <p:nvPr/>
        </p:nvPicPr>
        <p:blipFill>
          <a:blip r:embed="rId7"/>
          <a:stretch>
            <a:fillRect/>
          </a:stretch>
        </p:blipFill>
        <p:spPr>
          <a:xfrm>
            <a:off x="9680135" y="2661904"/>
            <a:ext cx="1698685" cy="2196966"/>
          </a:xfrm>
          <a:prstGeom prst="rect">
            <a:avLst/>
          </a:prstGeom>
        </p:spPr>
      </p:pic>
      <p:sp>
        <p:nvSpPr>
          <p:cNvPr id="15" name="TextBox 14">
            <a:extLst>
              <a:ext uri="{FF2B5EF4-FFF2-40B4-BE49-F238E27FC236}">
                <a16:creationId xmlns:a16="http://schemas.microsoft.com/office/drawing/2014/main" id="{554EAD0D-046F-7568-F6C7-90879D04B0EC}"/>
              </a:ext>
            </a:extLst>
          </p:cNvPr>
          <p:cNvSpPr txBox="1"/>
          <p:nvPr/>
        </p:nvSpPr>
        <p:spPr>
          <a:xfrm>
            <a:off x="9479905" y="1786243"/>
            <a:ext cx="2099146" cy="707886"/>
          </a:xfrm>
          <a:prstGeom prst="rect">
            <a:avLst/>
          </a:prstGeom>
          <a:solidFill>
            <a:schemeClr val="accent2"/>
          </a:solidFill>
        </p:spPr>
        <p:txBody>
          <a:bodyPr wrap="square" rtlCol="0">
            <a:spAutoFit/>
          </a:bodyPr>
          <a:lstStyle>
            <a:defPPr>
              <a:defRPr lang="en-US"/>
            </a:defPPr>
            <a:lvl1pPr>
              <a:defRPr b="1" i="0" u="none" strike="noStrike" baseline="0">
                <a:solidFill>
                  <a:schemeClr val="bg1"/>
                </a:solidFill>
              </a:defRPr>
            </a:lvl1pPr>
          </a:lstStyle>
          <a:p>
            <a:pPr algn="ctr"/>
            <a:endParaRPr lang="en-US" sz="1400" dirty="0"/>
          </a:p>
          <a:p>
            <a:pPr algn="ctr"/>
            <a:r>
              <a:rPr lang="en-US" sz="1400" dirty="0"/>
              <a:t>NCHRP </a:t>
            </a:r>
          </a:p>
          <a:p>
            <a:pPr algn="ctr"/>
            <a:endParaRPr lang="en-US" sz="1200" dirty="0"/>
          </a:p>
        </p:txBody>
      </p:sp>
    </p:spTree>
    <p:extLst>
      <p:ext uri="{BB962C8B-B14F-4D97-AF65-F5344CB8AC3E}">
        <p14:creationId xmlns:p14="http://schemas.microsoft.com/office/powerpoint/2010/main" val="4095571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FDD1B-E995-8768-110A-52C33A46D04D}"/>
              </a:ext>
            </a:extLst>
          </p:cNvPr>
          <p:cNvSpPr>
            <a:spLocks noGrp="1"/>
          </p:cNvSpPr>
          <p:nvPr>
            <p:ph type="title"/>
          </p:nvPr>
        </p:nvSpPr>
        <p:spPr/>
        <p:txBody>
          <a:bodyPr>
            <a:normAutofit/>
          </a:bodyPr>
          <a:lstStyle/>
          <a:p>
            <a:r>
              <a:rPr lang="en-US" sz="4000" dirty="0"/>
              <a:t>Contents </a:t>
            </a:r>
          </a:p>
        </p:txBody>
      </p:sp>
      <p:sp>
        <p:nvSpPr>
          <p:cNvPr id="3" name="Text Placeholder 2">
            <a:extLst>
              <a:ext uri="{FF2B5EF4-FFF2-40B4-BE49-F238E27FC236}">
                <a16:creationId xmlns:a16="http://schemas.microsoft.com/office/drawing/2014/main" id="{69E3B9C1-8572-36E3-C538-14DF0658F35C}"/>
              </a:ext>
            </a:extLst>
          </p:cNvPr>
          <p:cNvSpPr>
            <a:spLocks noGrp="1"/>
          </p:cNvSpPr>
          <p:nvPr>
            <p:ph type="body" idx="1"/>
          </p:nvPr>
        </p:nvSpPr>
        <p:spPr>
          <a:xfrm>
            <a:off x="4469392" y="2901695"/>
            <a:ext cx="7119901" cy="3476245"/>
          </a:xfrm>
        </p:spPr>
        <p:txBody>
          <a:bodyPr>
            <a:normAutofit/>
          </a:bodyPr>
          <a:lstStyle/>
          <a:p>
            <a:pPr marL="457200" indent="-457200">
              <a:buFont typeface="Arial" panose="020B0604020202020204" pitchFamily="34" charset="0"/>
              <a:buChar char="•"/>
            </a:pPr>
            <a:r>
              <a:rPr lang="en-US" sz="2000" dirty="0"/>
              <a:t>Understanding the Context</a:t>
            </a:r>
          </a:p>
          <a:p>
            <a:pPr marL="457200" indent="-457200">
              <a:buFont typeface="Arial" panose="020B0604020202020204" pitchFamily="34" charset="0"/>
              <a:buChar char="•"/>
            </a:pPr>
            <a:r>
              <a:rPr lang="en-US" sz="2000" dirty="0"/>
              <a:t>Methods of Data Collection</a:t>
            </a:r>
          </a:p>
          <a:p>
            <a:pPr marL="457200" indent="-457200">
              <a:buFont typeface="Arial" panose="020B0604020202020204" pitchFamily="34" charset="0"/>
              <a:buChar char="•"/>
            </a:pPr>
            <a:r>
              <a:rPr lang="en-US" sz="2000" dirty="0"/>
              <a:t>Key Considerations for Analyzing Data</a:t>
            </a:r>
          </a:p>
          <a:p>
            <a:pPr marL="457200" indent="-457200">
              <a:buFont typeface="Arial" panose="020B0604020202020204" pitchFamily="34" charset="0"/>
              <a:buChar char="•"/>
            </a:pPr>
            <a:r>
              <a:rPr lang="en-US" sz="2000" dirty="0"/>
              <a:t>Analysis Examples</a:t>
            </a:r>
          </a:p>
          <a:p>
            <a:pPr marL="457200" indent="-457200">
              <a:buFont typeface="Arial" panose="020B0604020202020204" pitchFamily="34" charset="0"/>
              <a:buChar char="•"/>
            </a:pPr>
            <a:r>
              <a:rPr lang="en-US" sz="2000" dirty="0"/>
              <a:t>Potential Use &amp; Visualization</a:t>
            </a:r>
          </a:p>
          <a:p>
            <a:pPr marL="457200" indent="-457200">
              <a:buFont typeface="Arial" panose="020B0604020202020204" pitchFamily="34" charset="0"/>
              <a:buChar char="•"/>
            </a:pPr>
            <a:r>
              <a:rPr lang="en-US" sz="2000" dirty="0"/>
              <a:t>Case Study</a:t>
            </a:r>
          </a:p>
          <a:p>
            <a:pPr marL="457200" indent="-457200">
              <a:buFont typeface="Arial" panose="020B0604020202020204" pitchFamily="34" charset="0"/>
              <a:buChar char="•"/>
            </a:pPr>
            <a:r>
              <a:rPr lang="en-US" sz="2000" dirty="0"/>
              <a:t>Resources </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a:p>
        </p:txBody>
      </p:sp>
    </p:spTree>
    <p:extLst>
      <p:ext uri="{BB962C8B-B14F-4D97-AF65-F5344CB8AC3E}">
        <p14:creationId xmlns:p14="http://schemas.microsoft.com/office/powerpoint/2010/main" val="190935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AB2F-0EEE-FDD1-0D00-25A1B4D7B7D9}"/>
              </a:ext>
            </a:extLst>
          </p:cNvPr>
          <p:cNvSpPr>
            <a:spLocks noGrp="1"/>
          </p:cNvSpPr>
          <p:nvPr>
            <p:ph type="title"/>
          </p:nvPr>
        </p:nvSpPr>
        <p:spPr/>
        <p:txBody>
          <a:bodyPr>
            <a:normAutofit/>
          </a:bodyPr>
          <a:lstStyle/>
          <a:p>
            <a:r>
              <a:rPr lang="en-US" sz="3200" dirty="0"/>
              <a:t>Understanding the Context</a:t>
            </a:r>
          </a:p>
        </p:txBody>
      </p:sp>
      <p:sp>
        <p:nvSpPr>
          <p:cNvPr id="4" name="Rectangle 3">
            <a:extLst>
              <a:ext uri="{FF2B5EF4-FFF2-40B4-BE49-F238E27FC236}">
                <a16:creationId xmlns:a16="http://schemas.microsoft.com/office/drawing/2014/main" id="{CE8D56D0-7C9C-B02C-D380-0015F520C730}"/>
              </a:ext>
            </a:extLst>
          </p:cNvPr>
          <p:cNvSpPr>
            <a:spLocks noGrp="1" noRot="1" noMove="1" noResize="1" noEditPoints="1" noAdjustHandles="1" noChangeArrowheads="1" noChangeShapeType="1"/>
          </p:cNvSpPr>
          <p:nvPr/>
        </p:nvSpPr>
        <p:spPr>
          <a:xfrm>
            <a:off x="387350" y="5868521"/>
            <a:ext cx="1873250" cy="9894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AB626A-E679-E3C5-6CEA-000693960424}"/>
              </a:ext>
            </a:extLst>
          </p:cNvPr>
          <p:cNvSpPr txBox="1"/>
          <p:nvPr/>
        </p:nvSpPr>
        <p:spPr>
          <a:xfrm>
            <a:off x="1772394" y="1969917"/>
            <a:ext cx="2940080" cy="369332"/>
          </a:xfrm>
          <a:prstGeom prst="rect">
            <a:avLst/>
          </a:prstGeom>
          <a:solidFill>
            <a:schemeClr val="accent5"/>
          </a:solidFill>
        </p:spPr>
        <p:txBody>
          <a:bodyPr wrap="square" rtlCol="0">
            <a:spAutoFit/>
          </a:bodyPr>
          <a:lstStyle/>
          <a:p>
            <a:pPr algn="ctr"/>
            <a:r>
              <a:rPr lang="en-US" dirty="0"/>
              <a:t>What data we need  ?</a:t>
            </a:r>
          </a:p>
        </p:txBody>
      </p:sp>
      <p:sp>
        <p:nvSpPr>
          <p:cNvPr id="5" name="TextBox 4">
            <a:extLst>
              <a:ext uri="{FF2B5EF4-FFF2-40B4-BE49-F238E27FC236}">
                <a16:creationId xmlns:a16="http://schemas.microsoft.com/office/drawing/2014/main" id="{9C077397-163F-F2D3-F340-8F4E8CB717E3}"/>
              </a:ext>
            </a:extLst>
          </p:cNvPr>
          <p:cNvSpPr txBox="1"/>
          <p:nvPr/>
        </p:nvSpPr>
        <p:spPr>
          <a:xfrm>
            <a:off x="1772394" y="4272530"/>
            <a:ext cx="2940080" cy="369332"/>
          </a:xfrm>
          <a:prstGeom prst="rect">
            <a:avLst/>
          </a:prstGeom>
          <a:solidFill>
            <a:schemeClr val="accent5"/>
          </a:solidFill>
        </p:spPr>
        <p:txBody>
          <a:bodyPr wrap="square" rtlCol="0">
            <a:spAutoFit/>
          </a:bodyPr>
          <a:lstStyle/>
          <a:p>
            <a:pPr algn="ctr"/>
            <a:r>
              <a:rPr lang="en-US" dirty="0"/>
              <a:t>Area Context </a:t>
            </a:r>
          </a:p>
        </p:txBody>
      </p:sp>
      <p:sp>
        <p:nvSpPr>
          <p:cNvPr id="8" name="TextBox 7">
            <a:extLst>
              <a:ext uri="{FF2B5EF4-FFF2-40B4-BE49-F238E27FC236}">
                <a16:creationId xmlns:a16="http://schemas.microsoft.com/office/drawing/2014/main" id="{9701F36B-27D5-C254-4C6A-5A968E09ED1B}"/>
              </a:ext>
            </a:extLst>
          </p:cNvPr>
          <p:cNvSpPr txBox="1"/>
          <p:nvPr/>
        </p:nvSpPr>
        <p:spPr>
          <a:xfrm>
            <a:off x="7479528" y="1969916"/>
            <a:ext cx="2940080" cy="369332"/>
          </a:xfrm>
          <a:prstGeom prst="rect">
            <a:avLst/>
          </a:prstGeom>
          <a:solidFill>
            <a:schemeClr val="accent5"/>
          </a:solidFill>
        </p:spPr>
        <p:txBody>
          <a:bodyPr wrap="square" rtlCol="0">
            <a:spAutoFit/>
          </a:bodyPr>
          <a:lstStyle/>
          <a:p>
            <a:pPr algn="ctr"/>
            <a:r>
              <a:rPr lang="en-US" dirty="0"/>
              <a:t>Purpose</a:t>
            </a:r>
          </a:p>
        </p:txBody>
      </p:sp>
      <p:sp>
        <p:nvSpPr>
          <p:cNvPr id="9" name="TextBox 8">
            <a:extLst>
              <a:ext uri="{FF2B5EF4-FFF2-40B4-BE49-F238E27FC236}">
                <a16:creationId xmlns:a16="http://schemas.microsoft.com/office/drawing/2014/main" id="{47177992-898D-EF51-7E1D-6E1A757C951D}"/>
              </a:ext>
            </a:extLst>
          </p:cNvPr>
          <p:cNvSpPr txBox="1"/>
          <p:nvPr/>
        </p:nvSpPr>
        <p:spPr>
          <a:xfrm>
            <a:off x="7479526" y="4272530"/>
            <a:ext cx="2940080" cy="369332"/>
          </a:xfrm>
          <a:prstGeom prst="rect">
            <a:avLst/>
          </a:prstGeom>
          <a:solidFill>
            <a:schemeClr val="accent5"/>
          </a:solidFill>
        </p:spPr>
        <p:txBody>
          <a:bodyPr wrap="square" rtlCol="0">
            <a:spAutoFit/>
          </a:bodyPr>
          <a:lstStyle/>
          <a:p>
            <a:pPr algn="ctr"/>
            <a:r>
              <a:rPr lang="en-US" dirty="0"/>
              <a:t>Final Product </a:t>
            </a:r>
          </a:p>
        </p:txBody>
      </p:sp>
      <p:sp>
        <p:nvSpPr>
          <p:cNvPr id="12" name="TextBox 11">
            <a:extLst>
              <a:ext uri="{FF2B5EF4-FFF2-40B4-BE49-F238E27FC236}">
                <a16:creationId xmlns:a16="http://schemas.microsoft.com/office/drawing/2014/main" id="{41CB1F77-2182-7D1D-094B-9C7BEDF4A7CD}"/>
              </a:ext>
            </a:extLst>
          </p:cNvPr>
          <p:cNvSpPr txBox="1"/>
          <p:nvPr/>
        </p:nvSpPr>
        <p:spPr>
          <a:xfrm>
            <a:off x="1921552" y="2533589"/>
            <a:ext cx="3618690" cy="134504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1400" dirty="0"/>
              <a:t>Pedestrian</a:t>
            </a:r>
          </a:p>
          <a:p>
            <a:pPr marL="285750" indent="-285750">
              <a:lnSpc>
                <a:spcPct val="150000"/>
              </a:lnSpc>
              <a:buFont typeface="Wingdings" panose="05000000000000000000" pitchFamily="2" charset="2"/>
              <a:buChar char="Ø"/>
            </a:pPr>
            <a:r>
              <a:rPr lang="en-US" sz="1400" dirty="0"/>
              <a:t>Bicycle</a:t>
            </a:r>
          </a:p>
          <a:p>
            <a:pPr marL="285750" indent="-285750">
              <a:lnSpc>
                <a:spcPct val="150000"/>
              </a:lnSpc>
              <a:buFont typeface="Wingdings" panose="05000000000000000000" pitchFamily="2" charset="2"/>
              <a:buChar char="Ø"/>
            </a:pPr>
            <a:r>
              <a:rPr lang="en-US" sz="1400" dirty="0"/>
              <a:t>Micro-mobility or wheeled </a:t>
            </a:r>
          </a:p>
          <a:p>
            <a:pPr marL="285750" indent="-285750">
              <a:lnSpc>
                <a:spcPct val="150000"/>
              </a:lnSpc>
              <a:buFont typeface="Wingdings" panose="05000000000000000000" pitchFamily="2" charset="2"/>
              <a:buChar char="Ø"/>
            </a:pPr>
            <a:r>
              <a:rPr lang="en-US" sz="1400" dirty="0"/>
              <a:t>All</a:t>
            </a:r>
          </a:p>
        </p:txBody>
      </p:sp>
      <p:sp>
        <p:nvSpPr>
          <p:cNvPr id="16" name="TextBox 15">
            <a:extLst>
              <a:ext uri="{FF2B5EF4-FFF2-40B4-BE49-F238E27FC236}">
                <a16:creationId xmlns:a16="http://schemas.microsoft.com/office/drawing/2014/main" id="{2B90E8E7-5B21-23FD-46D7-8335D3F1470C}"/>
              </a:ext>
            </a:extLst>
          </p:cNvPr>
          <p:cNvSpPr txBox="1"/>
          <p:nvPr/>
        </p:nvSpPr>
        <p:spPr>
          <a:xfrm>
            <a:off x="1821033" y="4774193"/>
            <a:ext cx="3618690" cy="134504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1400" dirty="0"/>
              <a:t>Rural, sub-urban or city </a:t>
            </a:r>
          </a:p>
          <a:p>
            <a:pPr marL="285750" indent="-285750">
              <a:lnSpc>
                <a:spcPct val="150000"/>
              </a:lnSpc>
              <a:buFont typeface="Wingdings" panose="05000000000000000000" pitchFamily="2" charset="2"/>
              <a:buChar char="Ø"/>
            </a:pPr>
            <a:r>
              <a:rPr lang="en-US" sz="1400" dirty="0"/>
              <a:t>Facility type</a:t>
            </a:r>
          </a:p>
          <a:p>
            <a:pPr marL="285750" indent="-285750">
              <a:lnSpc>
                <a:spcPct val="150000"/>
              </a:lnSpc>
              <a:buFont typeface="Wingdings" panose="05000000000000000000" pitchFamily="2" charset="2"/>
              <a:buChar char="Ø"/>
            </a:pPr>
            <a:r>
              <a:rPr lang="en-US" sz="1400" dirty="0"/>
              <a:t>Sidewalk</a:t>
            </a:r>
          </a:p>
          <a:p>
            <a:pPr marL="285750" indent="-285750">
              <a:lnSpc>
                <a:spcPct val="150000"/>
              </a:lnSpc>
              <a:buFont typeface="Wingdings" panose="05000000000000000000" pitchFamily="2" charset="2"/>
              <a:buChar char="Ø"/>
            </a:pPr>
            <a:r>
              <a:rPr lang="en-US" sz="1400" dirty="0"/>
              <a:t>Network</a:t>
            </a:r>
          </a:p>
        </p:txBody>
      </p:sp>
      <p:sp>
        <p:nvSpPr>
          <p:cNvPr id="17" name="TextBox 16">
            <a:extLst>
              <a:ext uri="{FF2B5EF4-FFF2-40B4-BE49-F238E27FC236}">
                <a16:creationId xmlns:a16="http://schemas.microsoft.com/office/drawing/2014/main" id="{37302EAD-EE0C-9C27-0B20-7F68C97F8137}"/>
              </a:ext>
            </a:extLst>
          </p:cNvPr>
          <p:cNvSpPr txBox="1"/>
          <p:nvPr/>
        </p:nvSpPr>
        <p:spPr>
          <a:xfrm>
            <a:off x="7761389" y="2452525"/>
            <a:ext cx="3067975" cy="1021883"/>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1400" dirty="0"/>
              <a:t>Before and After study </a:t>
            </a:r>
          </a:p>
          <a:p>
            <a:pPr marL="285750" indent="-285750">
              <a:lnSpc>
                <a:spcPct val="150000"/>
              </a:lnSpc>
              <a:buFont typeface="Wingdings" panose="05000000000000000000" pitchFamily="2" charset="2"/>
              <a:buChar char="Ø"/>
            </a:pPr>
            <a:r>
              <a:rPr lang="en-US" sz="1400" dirty="0"/>
              <a:t>Future construction planning</a:t>
            </a:r>
          </a:p>
          <a:p>
            <a:pPr marL="285750" indent="-285750">
              <a:lnSpc>
                <a:spcPct val="150000"/>
              </a:lnSpc>
              <a:buFont typeface="Wingdings" panose="05000000000000000000" pitchFamily="2" charset="2"/>
              <a:buChar char="Ø"/>
            </a:pPr>
            <a:r>
              <a:rPr lang="en-US" sz="1400" dirty="0"/>
              <a:t>Volume change</a:t>
            </a:r>
          </a:p>
        </p:txBody>
      </p:sp>
      <p:sp>
        <p:nvSpPr>
          <p:cNvPr id="18" name="TextBox 17">
            <a:extLst>
              <a:ext uri="{FF2B5EF4-FFF2-40B4-BE49-F238E27FC236}">
                <a16:creationId xmlns:a16="http://schemas.microsoft.com/office/drawing/2014/main" id="{628E8FF8-05E0-8108-6AC5-59DDDBF403FC}"/>
              </a:ext>
            </a:extLst>
          </p:cNvPr>
          <p:cNvSpPr txBox="1"/>
          <p:nvPr/>
        </p:nvSpPr>
        <p:spPr>
          <a:xfrm>
            <a:off x="7660871" y="4693129"/>
            <a:ext cx="3618690" cy="134504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1400" dirty="0"/>
              <a:t>Intended audience </a:t>
            </a:r>
          </a:p>
          <a:p>
            <a:pPr marL="285750" indent="-285750">
              <a:lnSpc>
                <a:spcPct val="150000"/>
              </a:lnSpc>
              <a:buFont typeface="Wingdings" panose="05000000000000000000" pitchFamily="2" charset="2"/>
              <a:buChar char="Ø"/>
            </a:pPr>
            <a:r>
              <a:rPr lang="en-US" sz="1400" dirty="0"/>
              <a:t>Report </a:t>
            </a:r>
          </a:p>
          <a:p>
            <a:pPr marL="285750" indent="-285750">
              <a:lnSpc>
                <a:spcPct val="150000"/>
              </a:lnSpc>
              <a:buFont typeface="Wingdings" panose="05000000000000000000" pitchFamily="2" charset="2"/>
              <a:buChar char="Ø"/>
            </a:pPr>
            <a:r>
              <a:rPr lang="en-US" sz="1400" dirty="0"/>
              <a:t>Data visualization and storytelling </a:t>
            </a:r>
          </a:p>
          <a:p>
            <a:pPr marL="285750" indent="-285750">
              <a:lnSpc>
                <a:spcPct val="150000"/>
              </a:lnSpc>
              <a:buFont typeface="Wingdings" panose="05000000000000000000" pitchFamily="2" charset="2"/>
              <a:buChar char="Ø"/>
            </a:pPr>
            <a:r>
              <a:rPr lang="en-US" sz="1400" dirty="0"/>
              <a:t>Improvement plan </a:t>
            </a:r>
          </a:p>
        </p:txBody>
      </p:sp>
      <p:grpSp>
        <p:nvGrpSpPr>
          <p:cNvPr id="43" name="Group 42">
            <a:extLst>
              <a:ext uri="{FF2B5EF4-FFF2-40B4-BE49-F238E27FC236}">
                <a16:creationId xmlns:a16="http://schemas.microsoft.com/office/drawing/2014/main" id="{27CEDF53-A319-C9F2-E218-3EB52A4AB592}"/>
              </a:ext>
            </a:extLst>
          </p:cNvPr>
          <p:cNvGrpSpPr/>
          <p:nvPr/>
        </p:nvGrpSpPr>
        <p:grpSpPr>
          <a:xfrm>
            <a:off x="6801321" y="1772806"/>
            <a:ext cx="755737" cy="755737"/>
            <a:chOff x="1455928" y="5331017"/>
            <a:chExt cx="755737" cy="755737"/>
          </a:xfrm>
        </p:grpSpPr>
        <p:sp>
          <p:nvSpPr>
            <p:cNvPr id="44" name="Oval 43">
              <a:extLst>
                <a:ext uri="{FF2B5EF4-FFF2-40B4-BE49-F238E27FC236}">
                  <a16:creationId xmlns:a16="http://schemas.microsoft.com/office/drawing/2014/main" id="{0E79295E-BE1C-395C-A445-01FA2CCA37DF}"/>
                </a:ext>
              </a:extLst>
            </p:cNvPr>
            <p:cNvSpPr/>
            <p:nvPr/>
          </p:nvSpPr>
          <p:spPr>
            <a:xfrm>
              <a:off x="1455928" y="5331017"/>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2C2EC129-6DB1-0ECB-E00B-F13614DFD653}"/>
                </a:ext>
              </a:extLst>
            </p:cNvPr>
            <p:cNvSpPr/>
            <p:nvPr/>
          </p:nvSpPr>
          <p:spPr>
            <a:xfrm>
              <a:off x="1642533" y="5453100"/>
              <a:ext cx="431800" cy="509550"/>
            </a:xfrm>
            <a:custGeom>
              <a:avLst/>
              <a:gdLst>
                <a:gd name="connsiteX0" fmla="*/ 888656 w 893003"/>
                <a:gd name="connsiteY0" fmla="*/ 525203 h 892951"/>
                <a:gd name="connsiteX1" fmla="*/ 844007 w 893003"/>
                <a:gd name="connsiteY1" fmla="*/ 480554 h 892951"/>
                <a:gd name="connsiteX2" fmla="*/ 833440 w 893003"/>
                <a:gd name="connsiteY2" fmla="*/ 476238 h 892951"/>
                <a:gd name="connsiteX3" fmla="*/ 684612 w 893003"/>
                <a:gd name="connsiteY3" fmla="*/ 476238 h 892951"/>
                <a:gd name="connsiteX4" fmla="*/ 684612 w 893003"/>
                <a:gd name="connsiteY4" fmla="*/ 461355 h 892951"/>
                <a:gd name="connsiteX5" fmla="*/ 639964 w 893003"/>
                <a:gd name="connsiteY5" fmla="*/ 416707 h 892951"/>
                <a:gd name="connsiteX6" fmla="*/ 595315 w 893003"/>
                <a:gd name="connsiteY6" fmla="*/ 461355 h 892951"/>
                <a:gd name="connsiteX7" fmla="*/ 595315 w 893003"/>
                <a:gd name="connsiteY7" fmla="*/ 565540 h 892951"/>
                <a:gd name="connsiteX8" fmla="*/ 454526 w 893003"/>
                <a:gd name="connsiteY8" fmla="*/ 565540 h 892951"/>
                <a:gd name="connsiteX9" fmla="*/ 581628 w 893003"/>
                <a:gd name="connsiteY9" fmla="*/ 400938 h 892951"/>
                <a:gd name="connsiteX10" fmla="*/ 729265 w 893003"/>
                <a:gd name="connsiteY10" fmla="*/ 163709 h 892951"/>
                <a:gd name="connsiteX11" fmla="*/ 494112 w 893003"/>
                <a:gd name="connsiteY11" fmla="*/ 298 h 892951"/>
                <a:gd name="connsiteX12" fmla="*/ 491136 w 893003"/>
                <a:gd name="connsiteY12" fmla="*/ 0 h 892951"/>
                <a:gd name="connsiteX13" fmla="*/ 238133 w 893003"/>
                <a:gd name="connsiteY13" fmla="*/ 0 h 892951"/>
                <a:gd name="connsiteX14" fmla="*/ 223398 w 893003"/>
                <a:gd name="connsiteY14" fmla="*/ 13245 h 892951"/>
                <a:gd name="connsiteX15" fmla="*/ 234858 w 893003"/>
                <a:gd name="connsiteY15" fmla="*/ 29467 h 892951"/>
                <a:gd name="connsiteX16" fmla="*/ 491138 w 893003"/>
                <a:gd name="connsiteY16" fmla="*/ 178591 h 892951"/>
                <a:gd name="connsiteX17" fmla="*/ 307934 w 893003"/>
                <a:gd name="connsiteY17" fmla="*/ 345726 h 892951"/>
                <a:gd name="connsiteX18" fmla="*/ 148838 w 893003"/>
                <a:gd name="connsiteY18" fmla="*/ 465379 h 892951"/>
                <a:gd name="connsiteX19" fmla="*/ 148838 w 893003"/>
                <a:gd name="connsiteY19" fmla="*/ 385756 h 892951"/>
                <a:gd name="connsiteX20" fmla="*/ 238135 w 893003"/>
                <a:gd name="connsiteY20" fmla="*/ 282771 h 892951"/>
                <a:gd name="connsiteX21" fmla="*/ 238135 w 893003"/>
                <a:gd name="connsiteY21" fmla="*/ 163709 h 892951"/>
                <a:gd name="connsiteX22" fmla="*/ 133950 w 893003"/>
                <a:gd name="connsiteY22" fmla="*/ 59525 h 892951"/>
                <a:gd name="connsiteX23" fmla="*/ 29766 w 893003"/>
                <a:gd name="connsiteY23" fmla="*/ 163709 h 892951"/>
                <a:gd name="connsiteX24" fmla="*/ 29766 w 893003"/>
                <a:gd name="connsiteY24" fmla="*/ 282771 h 892951"/>
                <a:gd name="connsiteX25" fmla="*/ 119063 w 893003"/>
                <a:gd name="connsiteY25" fmla="*/ 385756 h 892951"/>
                <a:gd name="connsiteX26" fmla="*/ 119063 w 893003"/>
                <a:gd name="connsiteY26" fmla="*/ 491121 h 892951"/>
                <a:gd name="connsiteX27" fmla="*/ 0 w 893003"/>
                <a:gd name="connsiteY27" fmla="*/ 684593 h 892951"/>
                <a:gd name="connsiteX28" fmla="*/ 110433 w 893003"/>
                <a:gd name="connsiteY28" fmla="*/ 890123 h 892951"/>
                <a:gd name="connsiteX29" fmla="*/ 119064 w 893003"/>
                <a:gd name="connsiteY29" fmla="*/ 892951 h 892951"/>
                <a:gd name="connsiteX30" fmla="*/ 729255 w 893003"/>
                <a:gd name="connsiteY30" fmla="*/ 892951 h 892951"/>
                <a:gd name="connsiteX31" fmla="*/ 744138 w 893003"/>
                <a:gd name="connsiteY31" fmla="*/ 878069 h 892951"/>
                <a:gd name="connsiteX32" fmla="*/ 729255 w 893003"/>
                <a:gd name="connsiteY32" fmla="*/ 863186 h 892951"/>
                <a:gd name="connsiteX33" fmla="*/ 715117 w 893003"/>
                <a:gd name="connsiteY33" fmla="*/ 863186 h 892951"/>
                <a:gd name="connsiteX34" fmla="*/ 684607 w 893003"/>
                <a:gd name="connsiteY34" fmla="*/ 860656 h 892951"/>
                <a:gd name="connsiteX35" fmla="*/ 684607 w 893003"/>
                <a:gd name="connsiteY35" fmla="*/ 595299 h 892951"/>
                <a:gd name="connsiteX36" fmla="*/ 833435 w 893003"/>
                <a:gd name="connsiteY36" fmla="*/ 595299 h 892951"/>
                <a:gd name="connsiteX37" fmla="*/ 844002 w 893003"/>
                <a:gd name="connsiteY37" fmla="*/ 590983 h 892951"/>
                <a:gd name="connsiteX38" fmla="*/ 888650 w 893003"/>
                <a:gd name="connsiteY38" fmla="*/ 546335 h 892951"/>
                <a:gd name="connsiteX39" fmla="*/ 888650 w 893003"/>
                <a:gd name="connsiteY39" fmla="*/ 525350 h 892951"/>
                <a:gd name="connsiteX40" fmla="*/ 59533 w 893003"/>
                <a:gd name="connsiteY40" fmla="*/ 282763 h 892951"/>
                <a:gd name="connsiteX41" fmla="*/ 59533 w 893003"/>
                <a:gd name="connsiteY41" fmla="*/ 163700 h 892951"/>
                <a:gd name="connsiteX42" fmla="*/ 133947 w 893003"/>
                <a:gd name="connsiteY42" fmla="*/ 89286 h 892951"/>
                <a:gd name="connsiteX43" fmla="*/ 208361 w 893003"/>
                <a:gd name="connsiteY43" fmla="*/ 163700 h 892951"/>
                <a:gd name="connsiteX44" fmla="*/ 208361 w 893003"/>
                <a:gd name="connsiteY44" fmla="*/ 282763 h 892951"/>
                <a:gd name="connsiteX45" fmla="*/ 148830 w 893003"/>
                <a:gd name="connsiteY45" fmla="*/ 355688 h 892951"/>
                <a:gd name="connsiteX46" fmla="*/ 148830 w 893003"/>
                <a:gd name="connsiteY46" fmla="*/ 193468 h 892951"/>
                <a:gd name="connsiteX47" fmla="*/ 133947 w 893003"/>
                <a:gd name="connsiteY47" fmla="*/ 178585 h 892951"/>
                <a:gd name="connsiteX48" fmla="*/ 119064 w 893003"/>
                <a:gd name="connsiteY48" fmla="*/ 193468 h 892951"/>
                <a:gd name="connsiteX49" fmla="*/ 119064 w 893003"/>
                <a:gd name="connsiteY49" fmla="*/ 355688 h 892951"/>
                <a:gd name="connsiteX50" fmla="*/ 59533 w 893003"/>
                <a:gd name="connsiteY50" fmla="*/ 282763 h 892951"/>
                <a:gd name="connsiteX51" fmla="*/ 595314 w 893003"/>
                <a:gd name="connsiteY51" fmla="*/ 595297 h 892951"/>
                <a:gd name="connsiteX52" fmla="*/ 595314 w 893003"/>
                <a:gd name="connsiteY52" fmla="*/ 654828 h 892951"/>
                <a:gd name="connsiteX53" fmla="*/ 452592 w 893003"/>
                <a:gd name="connsiteY53" fmla="*/ 654828 h 892951"/>
                <a:gd name="connsiteX54" fmla="*/ 422826 w 893003"/>
                <a:gd name="connsiteY54" fmla="*/ 625063 h 892951"/>
                <a:gd name="connsiteX55" fmla="*/ 452592 w 893003"/>
                <a:gd name="connsiteY55" fmla="*/ 595297 h 892951"/>
                <a:gd name="connsiteX56" fmla="*/ 435923 w 893003"/>
                <a:gd name="connsiteY56" fmla="*/ 680278 h 892951"/>
                <a:gd name="connsiteX57" fmla="*/ 446490 w 893003"/>
                <a:gd name="connsiteY57" fmla="*/ 684594 h 892951"/>
                <a:gd name="connsiteX58" fmla="*/ 595318 w 893003"/>
                <a:gd name="connsiteY58" fmla="*/ 684594 h 892951"/>
                <a:gd name="connsiteX59" fmla="*/ 595318 w 893003"/>
                <a:gd name="connsiteY59" fmla="*/ 846366 h 892951"/>
                <a:gd name="connsiteX60" fmla="*/ 401846 w 893003"/>
                <a:gd name="connsiteY60" fmla="*/ 699472 h 892951"/>
                <a:gd name="connsiteX61" fmla="*/ 409884 w 893003"/>
                <a:gd name="connsiteY61" fmla="*/ 654228 h 892951"/>
                <a:gd name="connsiteX62" fmla="*/ 625080 w 893003"/>
                <a:gd name="connsiteY62" fmla="*/ 852176 h 892951"/>
                <a:gd name="connsiteX63" fmla="*/ 625080 w 893003"/>
                <a:gd name="connsiteY63" fmla="*/ 461355 h 892951"/>
                <a:gd name="connsiteX64" fmla="*/ 639963 w 893003"/>
                <a:gd name="connsiteY64" fmla="*/ 446473 h 892951"/>
                <a:gd name="connsiteX65" fmla="*/ 654846 w 893003"/>
                <a:gd name="connsiteY65" fmla="*/ 461355 h 892951"/>
                <a:gd name="connsiteX66" fmla="*/ 654846 w 893003"/>
                <a:gd name="connsiteY66" fmla="*/ 856938 h 892951"/>
                <a:gd name="connsiteX67" fmla="*/ 625080 w 893003"/>
                <a:gd name="connsiteY67" fmla="*/ 852176 h 892951"/>
                <a:gd name="connsiteX68" fmla="*/ 827334 w 893003"/>
                <a:gd name="connsiteY68" fmla="*/ 565530 h 892951"/>
                <a:gd name="connsiteX69" fmla="*/ 684611 w 893003"/>
                <a:gd name="connsiteY69" fmla="*/ 565530 h 892951"/>
                <a:gd name="connsiteX70" fmla="*/ 684611 w 893003"/>
                <a:gd name="connsiteY70" fmla="*/ 505999 h 892951"/>
                <a:gd name="connsiteX71" fmla="*/ 827334 w 893003"/>
                <a:gd name="connsiteY71" fmla="*/ 505999 h 892951"/>
                <a:gd name="connsiteX72" fmla="*/ 857100 w 893003"/>
                <a:gd name="connsiteY72" fmla="*/ 535765 h 89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93003" h="892951">
                  <a:moveTo>
                    <a:pt x="888656" y="525203"/>
                  </a:moveTo>
                  <a:lnTo>
                    <a:pt x="844007" y="480554"/>
                  </a:lnTo>
                  <a:cubicBezTo>
                    <a:pt x="841179" y="477726"/>
                    <a:pt x="837459" y="476238"/>
                    <a:pt x="833440" y="476238"/>
                  </a:cubicBezTo>
                  <a:lnTo>
                    <a:pt x="684612" y="476238"/>
                  </a:lnTo>
                  <a:lnTo>
                    <a:pt x="684612" y="461355"/>
                  </a:lnTo>
                  <a:cubicBezTo>
                    <a:pt x="684612" y="436799"/>
                    <a:pt x="664520" y="416707"/>
                    <a:pt x="639964" y="416707"/>
                  </a:cubicBezTo>
                  <a:cubicBezTo>
                    <a:pt x="615407" y="416707"/>
                    <a:pt x="595315" y="436799"/>
                    <a:pt x="595315" y="461355"/>
                  </a:cubicBezTo>
                  <a:lnTo>
                    <a:pt x="595315" y="565540"/>
                  </a:lnTo>
                  <a:lnTo>
                    <a:pt x="454526" y="565540"/>
                  </a:lnTo>
                  <a:cubicBezTo>
                    <a:pt x="489650" y="511367"/>
                    <a:pt x="537126" y="454212"/>
                    <a:pt x="581628" y="400938"/>
                  </a:cubicBezTo>
                  <a:cubicBezTo>
                    <a:pt x="660805" y="305986"/>
                    <a:pt x="729265" y="223831"/>
                    <a:pt x="729265" y="163709"/>
                  </a:cubicBezTo>
                  <a:cubicBezTo>
                    <a:pt x="729265" y="48666"/>
                    <a:pt x="503637" y="2231"/>
                    <a:pt x="494112" y="298"/>
                  </a:cubicBezTo>
                  <a:cubicBezTo>
                    <a:pt x="493070" y="298"/>
                    <a:pt x="492178" y="0"/>
                    <a:pt x="491136" y="0"/>
                  </a:cubicBezTo>
                  <a:lnTo>
                    <a:pt x="238133" y="0"/>
                  </a:lnTo>
                  <a:cubicBezTo>
                    <a:pt x="230542" y="0"/>
                    <a:pt x="224142" y="5655"/>
                    <a:pt x="223398" y="13245"/>
                  </a:cubicBezTo>
                  <a:cubicBezTo>
                    <a:pt x="222505" y="20836"/>
                    <a:pt x="227566" y="27830"/>
                    <a:pt x="234858" y="29467"/>
                  </a:cubicBezTo>
                  <a:cubicBezTo>
                    <a:pt x="306147" y="45243"/>
                    <a:pt x="491138" y="102989"/>
                    <a:pt x="491138" y="178591"/>
                  </a:cubicBezTo>
                  <a:cubicBezTo>
                    <a:pt x="491138" y="215053"/>
                    <a:pt x="397972" y="281432"/>
                    <a:pt x="307934" y="345726"/>
                  </a:cubicBezTo>
                  <a:cubicBezTo>
                    <a:pt x="254504" y="383826"/>
                    <a:pt x="198244" y="424010"/>
                    <a:pt x="148838" y="465379"/>
                  </a:cubicBezTo>
                  <a:lnTo>
                    <a:pt x="148838" y="385756"/>
                  </a:lnTo>
                  <a:cubicBezTo>
                    <a:pt x="199291" y="378463"/>
                    <a:pt x="238135" y="335154"/>
                    <a:pt x="238135" y="282771"/>
                  </a:cubicBezTo>
                  <a:lnTo>
                    <a:pt x="238135" y="163709"/>
                  </a:lnTo>
                  <a:cubicBezTo>
                    <a:pt x="238135" y="106262"/>
                    <a:pt x="191403" y="59525"/>
                    <a:pt x="133950" y="59525"/>
                  </a:cubicBezTo>
                  <a:cubicBezTo>
                    <a:pt x="76497" y="59525"/>
                    <a:pt x="29766" y="106256"/>
                    <a:pt x="29766" y="163709"/>
                  </a:cubicBezTo>
                  <a:lnTo>
                    <a:pt x="29766" y="282771"/>
                  </a:lnTo>
                  <a:cubicBezTo>
                    <a:pt x="29766" y="335159"/>
                    <a:pt x="68610" y="378469"/>
                    <a:pt x="119063" y="385756"/>
                  </a:cubicBezTo>
                  <a:lnTo>
                    <a:pt x="119063" y="491121"/>
                  </a:lnTo>
                  <a:cubicBezTo>
                    <a:pt x="49858" y="553629"/>
                    <a:pt x="0" y="618670"/>
                    <a:pt x="0" y="684593"/>
                  </a:cubicBezTo>
                  <a:cubicBezTo>
                    <a:pt x="0" y="809904"/>
                    <a:pt x="105966" y="886999"/>
                    <a:pt x="110433" y="890123"/>
                  </a:cubicBezTo>
                  <a:cubicBezTo>
                    <a:pt x="112963" y="891909"/>
                    <a:pt x="115939" y="892951"/>
                    <a:pt x="119064" y="892951"/>
                  </a:cubicBezTo>
                  <a:lnTo>
                    <a:pt x="729255" y="892951"/>
                  </a:lnTo>
                  <a:cubicBezTo>
                    <a:pt x="737441" y="892951"/>
                    <a:pt x="744138" y="886254"/>
                    <a:pt x="744138" y="878069"/>
                  </a:cubicBezTo>
                  <a:cubicBezTo>
                    <a:pt x="744138" y="869883"/>
                    <a:pt x="737441" y="863186"/>
                    <a:pt x="729255" y="863186"/>
                  </a:cubicBezTo>
                  <a:lnTo>
                    <a:pt x="715117" y="863186"/>
                  </a:lnTo>
                  <a:cubicBezTo>
                    <a:pt x="715117" y="863186"/>
                    <a:pt x="702913" y="862590"/>
                    <a:pt x="684607" y="860656"/>
                  </a:cubicBezTo>
                  <a:lnTo>
                    <a:pt x="684607" y="595299"/>
                  </a:lnTo>
                  <a:lnTo>
                    <a:pt x="833435" y="595299"/>
                  </a:lnTo>
                  <a:cubicBezTo>
                    <a:pt x="837453" y="595299"/>
                    <a:pt x="841174" y="593662"/>
                    <a:pt x="844002" y="590983"/>
                  </a:cubicBezTo>
                  <a:lnTo>
                    <a:pt x="888650" y="546335"/>
                  </a:lnTo>
                  <a:cubicBezTo>
                    <a:pt x="894455" y="540530"/>
                    <a:pt x="894455" y="531154"/>
                    <a:pt x="888650" y="525350"/>
                  </a:cubicBezTo>
                  <a:close/>
                  <a:moveTo>
                    <a:pt x="59533" y="282763"/>
                  </a:moveTo>
                  <a:lnTo>
                    <a:pt x="59533" y="163700"/>
                  </a:lnTo>
                  <a:cubicBezTo>
                    <a:pt x="59533" y="122624"/>
                    <a:pt x="92871" y="89286"/>
                    <a:pt x="133947" y="89286"/>
                  </a:cubicBezTo>
                  <a:cubicBezTo>
                    <a:pt x="175024" y="89286"/>
                    <a:pt x="208361" y="122624"/>
                    <a:pt x="208361" y="163700"/>
                  </a:cubicBezTo>
                  <a:lnTo>
                    <a:pt x="208361" y="282763"/>
                  </a:lnTo>
                  <a:cubicBezTo>
                    <a:pt x="208361" y="318630"/>
                    <a:pt x="182763" y="348694"/>
                    <a:pt x="148830" y="355688"/>
                  </a:cubicBezTo>
                  <a:lnTo>
                    <a:pt x="148830" y="193468"/>
                  </a:lnTo>
                  <a:cubicBezTo>
                    <a:pt x="148830" y="185282"/>
                    <a:pt x="142133" y="178585"/>
                    <a:pt x="133947" y="178585"/>
                  </a:cubicBezTo>
                  <a:cubicBezTo>
                    <a:pt x="125761" y="178585"/>
                    <a:pt x="119064" y="185282"/>
                    <a:pt x="119064" y="193468"/>
                  </a:cubicBezTo>
                  <a:lnTo>
                    <a:pt x="119064" y="355688"/>
                  </a:lnTo>
                  <a:cubicBezTo>
                    <a:pt x="85132" y="348842"/>
                    <a:pt x="59533" y="318779"/>
                    <a:pt x="59533" y="282763"/>
                  </a:cubicBezTo>
                  <a:close/>
                  <a:moveTo>
                    <a:pt x="595314" y="595297"/>
                  </a:moveTo>
                  <a:lnTo>
                    <a:pt x="595314" y="654828"/>
                  </a:lnTo>
                  <a:lnTo>
                    <a:pt x="452592" y="654828"/>
                  </a:lnTo>
                  <a:lnTo>
                    <a:pt x="422826" y="625063"/>
                  </a:lnTo>
                  <a:lnTo>
                    <a:pt x="452592" y="595297"/>
                  </a:lnTo>
                  <a:close/>
                  <a:moveTo>
                    <a:pt x="435923" y="680278"/>
                  </a:moveTo>
                  <a:cubicBezTo>
                    <a:pt x="438751" y="682957"/>
                    <a:pt x="442471" y="684594"/>
                    <a:pt x="446490" y="684594"/>
                  </a:cubicBezTo>
                  <a:lnTo>
                    <a:pt x="595318" y="684594"/>
                  </a:lnTo>
                  <a:lnTo>
                    <a:pt x="595318" y="846366"/>
                  </a:lnTo>
                  <a:cubicBezTo>
                    <a:pt x="506915" y="826721"/>
                    <a:pt x="401846" y="785347"/>
                    <a:pt x="401846" y="699472"/>
                  </a:cubicBezTo>
                  <a:cubicBezTo>
                    <a:pt x="401846" y="685184"/>
                    <a:pt x="404674" y="670003"/>
                    <a:pt x="409884" y="654228"/>
                  </a:cubicBezTo>
                  <a:close/>
                  <a:moveTo>
                    <a:pt x="625080" y="852176"/>
                  </a:moveTo>
                  <a:lnTo>
                    <a:pt x="625080" y="461355"/>
                  </a:lnTo>
                  <a:cubicBezTo>
                    <a:pt x="625080" y="453170"/>
                    <a:pt x="631777" y="446473"/>
                    <a:pt x="639963" y="446473"/>
                  </a:cubicBezTo>
                  <a:cubicBezTo>
                    <a:pt x="648149" y="446473"/>
                    <a:pt x="654846" y="453170"/>
                    <a:pt x="654846" y="461355"/>
                  </a:cubicBezTo>
                  <a:lnTo>
                    <a:pt x="654846" y="856938"/>
                  </a:lnTo>
                  <a:cubicBezTo>
                    <a:pt x="645618" y="855599"/>
                    <a:pt x="635647" y="854110"/>
                    <a:pt x="625080" y="852176"/>
                  </a:cubicBezTo>
                  <a:close/>
                  <a:moveTo>
                    <a:pt x="827334" y="565530"/>
                  </a:moveTo>
                  <a:lnTo>
                    <a:pt x="684611" y="565530"/>
                  </a:lnTo>
                  <a:lnTo>
                    <a:pt x="684611" y="505999"/>
                  </a:lnTo>
                  <a:lnTo>
                    <a:pt x="827334" y="505999"/>
                  </a:lnTo>
                  <a:lnTo>
                    <a:pt x="857100" y="535765"/>
                  </a:lnTo>
                  <a:close/>
                </a:path>
              </a:pathLst>
            </a:custGeom>
            <a:solidFill>
              <a:srgbClr val="C00000"/>
            </a:solidFill>
            <a:ln w="9525"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DFDABD23-6225-0D93-CA82-E60201F61D16}"/>
              </a:ext>
            </a:extLst>
          </p:cNvPr>
          <p:cNvGrpSpPr/>
          <p:nvPr/>
        </p:nvGrpSpPr>
        <p:grpSpPr>
          <a:xfrm>
            <a:off x="1133227" y="1776713"/>
            <a:ext cx="755737" cy="755737"/>
            <a:chOff x="6263162" y="2839780"/>
            <a:chExt cx="755737" cy="755737"/>
          </a:xfrm>
        </p:grpSpPr>
        <p:sp>
          <p:nvSpPr>
            <p:cNvPr id="47" name="Oval 46">
              <a:extLst>
                <a:ext uri="{FF2B5EF4-FFF2-40B4-BE49-F238E27FC236}">
                  <a16:creationId xmlns:a16="http://schemas.microsoft.com/office/drawing/2014/main" id="{7C5F0DD3-0F25-814D-4C30-E2058A5D2FC9}"/>
                </a:ext>
              </a:extLst>
            </p:cNvPr>
            <p:cNvSpPr/>
            <p:nvPr/>
          </p:nvSpPr>
          <p:spPr>
            <a:xfrm>
              <a:off x="6263162" y="2839780"/>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0C85DCC8-A0E1-1420-9949-7E61D7B58E5F}"/>
                </a:ext>
              </a:extLst>
            </p:cNvPr>
            <p:cNvGrpSpPr/>
            <p:nvPr/>
          </p:nvGrpSpPr>
          <p:grpSpPr>
            <a:xfrm>
              <a:off x="6524115" y="2956540"/>
              <a:ext cx="233829" cy="522216"/>
              <a:chOff x="7232918" y="2645314"/>
              <a:chExt cx="393171" cy="840580"/>
            </a:xfrm>
            <a:solidFill>
              <a:srgbClr val="C00000"/>
            </a:solidFill>
          </p:grpSpPr>
          <p:sp>
            <p:nvSpPr>
              <p:cNvPr id="49" name="Freeform: Shape 48">
                <a:extLst>
                  <a:ext uri="{FF2B5EF4-FFF2-40B4-BE49-F238E27FC236}">
                    <a16:creationId xmlns:a16="http://schemas.microsoft.com/office/drawing/2014/main" id="{C3A80999-4E38-111C-72DF-632615EB3C33}"/>
                  </a:ext>
                </a:extLst>
              </p:cNvPr>
              <p:cNvSpPr/>
              <p:nvPr/>
            </p:nvSpPr>
            <p:spPr>
              <a:xfrm>
                <a:off x="7232918" y="3159092"/>
                <a:ext cx="201438" cy="326802"/>
              </a:xfrm>
              <a:custGeom>
                <a:avLst/>
                <a:gdLst>
                  <a:gd name="connsiteX0" fmla="*/ 152480 w 201438"/>
                  <a:gd name="connsiteY0" fmla="*/ 10192 h 326802"/>
                  <a:gd name="connsiteX1" fmla="*/ 152480 w 201438"/>
                  <a:gd name="connsiteY1" fmla="*/ 10192 h 326802"/>
                  <a:gd name="connsiteX2" fmla="*/ 149813 w 201438"/>
                  <a:gd name="connsiteY2" fmla="*/ 6001 h 326802"/>
                  <a:gd name="connsiteX3" fmla="*/ 148099 w 201438"/>
                  <a:gd name="connsiteY3" fmla="*/ 3334 h 326802"/>
                  <a:gd name="connsiteX4" fmla="*/ 147623 w 201438"/>
                  <a:gd name="connsiteY4" fmla="*/ 2572 h 326802"/>
                  <a:gd name="connsiteX5" fmla="*/ 146480 w 201438"/>
                  <a:gd name="connsiteY5" fmla="*/ 476 h 326802"/>
                  <a:gd name="connsiteX6" fmla="*/ 146194 w 201438"/>
                  <a:gd name="connsiteY6" fmla="*/ 0 h 326802"/>
                  <a:gd name="connsiteX7" fmla="*/ 115714 w 201438"/>
                  <a:gd name="connsiteY7" fmla="*/ 141065 h 326802"/>
                  <a:gd name="connsiteX8" fmla="*/ 113714 w 201438"/>
                  <a:gd name="connsiteY8" fmla="*/ 145256 h 326802"/>
                  <a:gd name="connsiteX9" fmla="*/ 7605 w 201438"/>
                  <a:gd name="connsiteY9" fmla="*/ 272606 h 326802"/>
                  <a:gd name="connsiteX10" fmla="*/ 11891 w 201438"/>
                  <a:gd name="connsiteY10" fmla="*/ 319183 h 326802"/>
                  <a:gd name="connsiteX11" fmla="*/ 33037 w 201438"/>
                  <a:gd name="connsiteY11" fmla="*/ 326803 h 326802"/>
                  <a:gd name="connsiteX12" fmla="*/ 58469 w 201438"/>
                  <a:gd name="connsiteY12" fmla="*/ 314896 h 326802"/>
                  <a:gd name="connsiteX13" fmla="*/ 171245 w 201438"/>
                  <a:gd name="connsiteY13" fmla="*/ 179451 h 326802"/>
                  <a:gd name="connsiteX14" fmla="*/ 178198 w 201438"/>
                  <a:gd name="connsiteY14" fmla="*/ 165259 h 326802"/>
                  <a:gd name="connsiteX15" fmla="*/ 178198 w 201438"/>
                  <a:gd name="connsiteY15" fmla="*/ 164783 h 326802"/>
                  <a:gd name="connsiteX16" fmla="*/ 201439 w 201438"/>
                  <a:gd name="connsiteY16" fmla="*/ 77438 h 326802"/>
                  <a:gd name="connsiteX17" fmla="*/ 152576 w 201438"/>
                  <a:gd name="connsiteY17" fmla="*/ 10382 h 326802"/>
                  <a:gd name="connsiteX18" fmla="*/ 152576 w 201438"/>
                  <a:gd name="connsiteY18" fmla="*/ 10382 h 32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38" h="326802">
                    <a:moveTo>
                      <a:pt x="152480" y="10192"/>
                    </a:moveTo>
                    <a:lnTo>
                      <a:pt x="152480" y="10192"/>
                    </a:lnTo>
                    <a:cubicBezTo>
                      <a:pt x="151528" y="8858"/>
                      <a:pt x="150671" y="7429"/>
                      <a:pt x="149813" y="6001"/>
                    </a:cubicBezTo>
                    <a:cubicBezTo>
                      <a:pt x="149242" y="5144"/>
                      <a:pt x="148670" y="4191"/>
                      <a:pt x="148099" y="3334"/>
                    </a:cubicBezTo>
                    <a:cubicBezTo>
                      <a:pt x="147908" y="3048"/>
                      <a:pt x="147813" y="2762"/>
                      <a:pt x="147623" y="2572"/>
                    </a:cubicBezTo>
                    <a:cubicBezTo>
                      <a:pt x="147242" y="1905"/>
                      <a:pt x="146861" y="1143"/>
                      <a:pt x="146480" y="476"/>
                    </a:cubicBezTo>
                    <a:cubicBezTo>
                      <a:pt x="146480" y="286"/>
                      <a:pt x="146289" y="191"/>
                      <a:pt x="146194" y="0"/>
                    </a:cubicBezTo>
                    <a:lnTo>
                      <a:pt x="115714" y="141065"/>
                    </a:lnTo>
                    <a:cubicBezTo>
                      <a:pt x="115428" y="142589"/>
                      <a:pt x="114666" y="144018"/>
                      <a:pt x="113714" y="145256"/>
                    </a:cubicBezTo>
                    <a:lnTo>
                      <a:pt x="7605" y="272606"/>
                    </a:lnTo>
                    <a:cubicBezTo>
                      <a:pt x="-4015" y="286607"/>
                      <a:pt x="-2110" y="307467"/>
                      <a:pt x="11891" y="319183"/>
                    </a:cubicBezTo>
                    <a:cubicBezTo>
                      <a:pt x="17797" y="324136"/>
                      <a:pt x="25322" y="326803"/>
                      <a:pt x="33037" y="326803"/>
                    </a:cubicBezTo>
                    <a:cubicBezTo>
                      <a:pt x="42943" y="326803"/>
                      <a:pt x="52182" y="322421"/>
                      <a:pt x="58469" y="314896"/>
                    </a:cubicBezTo>
                    <a:lnTo>
                      <a:pt x="171245" y="179451"/>
                    </a:lnTo>
                    <a:cubicBezTo>
                      <a:pt x="174674" y="175355"/>
                      <a:pt x="177055" y="170498"/>
                      <a:pt x="178198" y="165259"/>
                    </a:cubicBezTo>
                    <a:lnTo>
                      <a:pt x="178198" y="164783"/>
                    </a:lnTo>
                    <a:lnTo>
                      <a:pt x="201439" y="77438"/>
                    </a:lnTo>
                    <a:lnTo>
                      <a:pt x="152576" y="10382"/>
                    </a:lnTo>
                    <a:lnTo>
                      <a:pt x="152576" y="10382"/>
                    </a:ln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DE054CB-9FD7-A8B9-E94F-E40A27FBC56A}"/>
                  </a:ext>
                </a:extLst>
              </p:cNvPr>
              <p:cNvSpPr/>
              <p:nvPr/>
            </p:nvSpPr>
            <p:spPr>
              <a:xfrm>
                <a:off x="7522273" y="2974688"/>
                <a:ext cx="103816" cy="169259"/>
              </a:xfrm>
              <a:custGeom>
                <a:avLst/>
                <a:gdLst>
                  <a:gd name="connsiteX0" fmla="*/ 97441 w 103816"/>
                  <a:gd name="connsiteY0" fmla="*/ 123539 h 169259"/>
                  <a:gd name="connsiteX1" fmla="*/ 27432 w 103816"/>
                  <a:gd name="connsiteY1" fmla="*/ 47244 h 169259"/>
                  <a:gd name="connsiteX2" fmla="*/ 25908 w 103816"/>
                  <a:gd name="connsiteY2" fmla="*/ 45149 h 169259"/>
                  <a:gd name="connsiteX3" fmla="*/ 2762 w 103816"/>
                  <a:gd name="connsiteY3" fmla="*/ 0 h 169259"/>
                  <a:gd name="connsiteX4" fmla="*/ 2762 w 103816"/>
                  <a:gd name="connsiteY4" fmla="*/ 191 h 169259"/>
                  <a:gd name="connsiteX5" fmla="*/ 1143 w 103816"/>
                  <a:gd name="connsiteY5" fmla="*/ 19431 h 169259"/>
                  <a:gd name="connsiteX6" fmla="*/ 1143 w 103816"/>
                  <a:gd name="connsiteY6" fmla="*/ 20574 h 169259"/>
                  <a:gd name="connsiteX7" fmla="*/ 190 w 103816"/>
                  <a:gd name="connsiteY7" fmla="*/ 39433 h 169259"/>
                  <a:gd name="connsiteX8" fmla="*/ 190 w 103816"/>
                  <a:gd name="connsiteY8" fmla="*/ 41053 h 169259"/>
                  <a:gd name="connsiteX9" fmla="*/ 0 w 103816"/>
                  <a:gd name="connsiteY9" fmla="*/ 49054 h 169259"/>
                  <a:gd name="connsiteX10" fmla="*/ 0 w 103816"/>
                  <a:gd name="connsiteY10" fmla="*/ 50673 h 169259"/>
                  <a:gd name="connsiteX11" fmla="*/ 0 w 103816"/>
                  <a:gd name="connsiteY11" fmla="*/ 59817 h 169259"/>
                  <a:gd name="connsiteX12" fmla="*/ 0 w 103816"/>
                  <a:gd name="connsiteY12" fmla="*/ 61341 h 169259"/>
                  <a:gd name="connsiteX13" fmla="*/ 95 w 103816"/>
                  <a:gd name="connsiteY13" fmla="*/ 68961 h 169259"/>
                  <a:gd name="connsiteX14" fmla="*/ 95 w 103816"/>
                  <a:gd name="connsiteY14" fmla="*/ 71342 h 169259"/>
                  <a:gd name="connsiteX15" fmla="*/ 381 w 103816"/>
                  <a:gd name="connsiteY15" fmla="*/ 80391 h 169259"/>
                  <a:gd name="connsiteX16" fmla="*/ 1429 w 103816"/>
                  <a:gd name="connsiteY16" fmla="*/ 101727 h 169259"/>
                  <a:gd name="connsiteX17" fmla="*/ 54674 w 103816"/>
                  <a:gd name="connsiteY17" fmla="*/ 159068 h 169259"/>
                  <a:gd name="connsiteX18" fmla="*/ 54959 w 103816"/>
                  <a:gd name="connsiteY18" fmla="*/ 159449 h 169259"/>
                  <a:gd name="connsiteX19" fmla="*/ 76105 w 103816"/>
                  <a:gd name="connsiteY19" fmla="*/ 169259 h 169259"/>
                  <a:gd name="connsiteX20" fmla="*/ 94012 w 103816"/>
                  <a:gd name="connsiteY20" fmla="*/ 162687 h 169259"/>
                  <a:gd name="connsiteX21" fmla="*/ 103727 w 103816"/>
                  <a:gd name="connsiteY21" fmla="*/ 143828 h 169259"/>
                  <a:gd name="connsiteX22" fmla="*/ 97441 w 103816"/>
                  <a:gd name="connsiteY22" fmla="*/ 123730 h 1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816" h="169259">
                    <a:moveTo>
                      <a:pt x="97441" y="123539"/>
                    </a:moveTo>
                    <a:lnTo>
                      <a:pt x="27432" y="47244"/>
                    </a:lnTo>
                    <a:cubicBezTo>
                      <a:pt x="26860" y="46577"/>
                      <a:pt x="26384" y="45910"/>
                      <a:pt x="25908" y="45149"/>
                    </a:cubicBezTo>
                    <a:lnTo>
                      <a:pt x="2762" y="0"/>
                    </a:lnTo>
                    <a:lnTo>
                      <a:pt x="2762" y="191"/>
                    </a:lnTo>
                    <a:cubicBezTo>
                      <a:pt x="2095" y="6572"/>
                      <a:pt x="1524" y="12954"/>
                      <a:pt x="1143" y="19431"/>
                    </a:cubicBezTo>
                    <a:lnTo>
                      <a:pt x="1143" y="20574"/>
                    </a:lnTo>
                    <a:cubicBezTo>
                      <a:pt x="667" y="26860"/>
                      <a:pt x="381" y="33147"/>
                      <a:pt x="190" y="39433"/>
                    </a:cubicBezTo>
                    <a:cubicBezTo>
                      <a:pt x="190" y="40005"/>
                      <a:pt x="190" y="40481"/>
                      <a:pt x="190" y="41053"/>
                    </a:cubicBezTo>
                    <a:cubicBezTo>
                      <a:pt x="190" y="43720"/>
                      <a:pt x="95" y="46387"/>
                      <a:pt x="0" y="49054"/>
                    </a:cubicBezTo>
                    <a:cubicBezTo>
                      <a:pt x="0" y="49625"/>
                      <a:pt x="0" y="50102"/>
                      <a:pt x="0" y="50673"/>
                    </a:cubicBezTo>
                    <a:cubicBezTo>
                      <a:pt x="0" y="53721"/>
                      <a:pt x="0" y="56769"/>
                      <a:pt x="0" y="59817"/>
                    </a:cubicBezTo>
                    <a:cubicBezTo>
                      <a:pt x="0" y="60293"/>
                      <a:pt x="0" y="60865"/>
                      <a:pt x="0" y="61341"/>
                    </a:cubicBezTo>
                    <a:cubicBezTo>
                      <a:pt x="0" y="63913"/>
                      <a:pt x="0" y="66389"/>
                      <a:pt x="95" y="68961"/>
                    </a:cubicBezTo>
                    <a:cubicBezTo>
                      <a:pt x="95" y="69723"/>
                      <a:pt x="95" y="70580"/>
                      <a:pt x="95" y="71342"/>
                    </a:cubicBezTo>
                    <a:cubicBezTo>
                      <a:pt x="95" y="74390"/>
                      <a:pt x="286" y="77343"/>
                      <a:pt x="381" y="80391"/>
                    </a:cubicBezTo>
                    <a:lnTo>
                      <a:pt x="1429" y="101727"/>
                    </a:lnTo>
                    <a:lnTo>
                      <a:pt x="54674" y="159068"/>
                    </a:lnTo>
                    <a:cubicBezTo>
                      <a:pt x="54674" y="159068"/>
                      <a:pt x="54864" y="159258"/>
                      <a:pt x="54959" y="159449"/>
                    </a:cubicBezTo>
                    <a:cubicBezTo>
                      <a:pt x="60198" y="165735"/>
                      <a:pt x="67913" y="169259"/>
                      <a:pt x="76105" y="169259"/>
                    </a:cubicBezTo>
                    <a:cubicBezTo>
                      <a:pt x="82677" y="169259"/>
                      <a:pt x="88964" y="166973"/>
                      <a:pt x="94012" y="162687"/>
                    </a:cubicBezTo>
                    <a:cubicBezTo>
                      <a:pt x="99631" y="157925"/>
                      <a:pt x="103156" y="151257"/>
                      <a:pt x="103727" y="143828"/>
                    </a:cubicBezTo>
                    <a:cubicBezTo>
                      <a:pt x="104299" y="136493"/>
                      <a:pt x="102108" y="129350"/>
                      <a:pt x="97441" y="123730"/>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D18201E-CB85-5547-C1CB-634BC7CC7079}"/>
                  </a:ext>
                </a:extLst>
              </p:cNvPr>
              <p:cNvSpPr/>
              <p:nvPr/>
            </p:nvSpPr>
            <p:spPr>
              <a:xfrm>
                <a:off x="7247551" y="2825289"/>
                <a:ext cx="312317" cy="660586"/>
              </a:xfrm>
              <a:custGeom>
                <a:avLst/>
                <a:gdLst>
                  <a:gd name="connsiteX0" fmla="*/ 305964 w 312317"/>
                  <a:gd name="connsiteY0" fmla="*/ 429434 h 660586"/>
                  <a:gd name="connsiteX1" fmla="*/ 261578 w 312317"/>
                  <a:gd name="connsiteY1" fmla="*/ 333803 h 660586"/>
                  <a:gd name="connsiteX2" fmla="*/ 260721 w 312317"/>
                  <a:gd name="connsiteY2" fmla="*/ 330184 h 660586"/>
                  <a:gd name="connsiteX3" fmla="*/ 257006 w 312317"/>
                  <a:gd name="connsiteY3" fmla="*/ 257032 h 660586"/>
                  <a:gd name="connsiteX4" fmla="*/ 256720 w 312317"/>
                  <a:gd name="connsiteY4" fmla="*/ 255127 h 660586"/>
                  <a:gd name="connsiteX5" fmla="*/ 255672 w 312317"/>
                  <a:gd name="connsiteY5" fmla="*/ 230457 h 660586"/>
                  <a:gd name="connsiteX6" fmla="*/ 255196 w 312317"/>
                  <a:gd name="connsiteY6" fmla="*/ 215788 h 660586"/>
                  <a:gd name="connsiteX7" fmla="*/ 255196 w 312317"/>
                  <a:gd name="connsiteY7" fmla="*/ 214550 h 660586"/>
                  <a:gd name="connsiteX8" fmla="*/ 255196 w 312317"/>
                  <a:gd name="connsiteY8" fmla="*/ 208549 h 660586"/>
                  <a:gd name="connsiteX9" fmla="*/ 255196 w 312317"/>
                  <a:gd name="connsiteY9" fmla="*/ 205882 h 660586"/>
                  <a:gd name="connsiteX10" fmla="*/ 255196 w 312317"/>
                  <a:gd name="connsiteY10" fmla="*/ 201310 h 660586"/>
                  <a:gd name="connsiteX11" fmla="*/ 255196 w 312317"/>
                  <a:gd name="connsiteY11" fmla="*/ 197500 h 660586"/>
                  <a:gd name="connsiteX12" fmla="*/ 255196 w 312317"/>
                  <a:gd name="connsiteY12" fmla="*/ 194071 h 660586"/>
                  <a:gd name="connsiteX13" fmla="*/ 255291 w 312317"/>
                  <a:gd name="connsiteY13" fmla="*/ 189404 h 660586"/>
                  <a:gd name="connsiteX14" fmla="*/ 255291 w 312317"/>
                  <a:gd name="connsiteY14" fmla="*/ 186928 h 660586"/>
                  <a:gd name="connsiteX15" fmla="*/ 255482 w 312317"/>
                  <a:gd name="connsiteY15" fmla="*/ 181498 h 660586"/>
                  <a:gd name="connsiteX16" fmla="*/ 255482 w 312317"/>
                  <a:gd name="connsiteY16" fmla="*/ 179784 h 660586"/>
                  <a:gd name="connsiteX17" fmla="*/ 255768 w 312317"/>
                  <a:gd name="connsiteY17" fmla="*/ 173783 h 660586"/>
                  <a:gd name="connsiteX18" fmla="*/ 255768 w 312317"/>
                  <a:gd name="connsiteY18" fmla="*/ 172640 h 660586"/>
                  <a:gd name="connsiteX19" fmla="*/ 256149 w 312317"/>
                  <a:gd name="connsiteY19" fmla="*/ 166163 h 660586"/>
                  <a:gd name="connsiteX20" fmla="*/ 256149 w 312317"/>
                  <a:gd name="connsiteY20" fmla="*/ 165496 h 660586"/>
                  <a:gd name="connsiteX21" fmla="*/ 256720 w 312317"/>
                  <a:gd name="connsiteY21" fmla="*/ 158734 h 660586"/>
                  <a:gd name="connsiteX22" fmla="*/ 256720 w 312317"/>
                  <a:gd name="connsiteY22" fmla="*/ 158353 h 660586"/>
                  <a:gd name="connsiteX23" fmla="*/ 257387 w 312317"/>
                  <a:gd name="connsiteY23" fmla="*/ 151304 h 660586"/>
                  <a:gd name="connsiteX24" fmla="*/ 257387 w 312317"/>
                  <a:gd name="connsiteY24" fmla="*/ 151304 h 660586"/>
                  <a:gd name="connsiteX25" fmla="*/ 261959 w 312317"/>
                  <a:gd name="connsiteY25" fmla="*/ 115776 h 660586"/>
                  <a:gd name="connsiteX26" fmla="*/ 261959 w 312317"/>
                  <a:gd name="connsiteY26" fmla="*/ 115776 h 660586"/>
                  <a:gd name="connsiteX27" fmla="*/ 262340 w 312317"/>
                  <a:gd name="connsiteY27" fmla="*/ 113585 h 660586"/>
                  <a:gd name="connsiteX28" fmla="*/ 269960 w 312317"/>
                  <a:gd name="connsiteY28" fmla="*/ 67960 h 660586"/>
                  <a:gd name="connsiteX29" fmla="*/ 222049 w 312317"/>
                  <a:gd name="connsiteY29" fmla="*/ 809 h 660586"/>
                  <a:gd name="connsiteX30" fmla="*/ 167757 w 312317"/>
                  <a:gd name="connsiteY30" fmla="*/ 20812 h 660586"/>
                  <a:gd name="connsiteX31" fmla="*/ 166423 w 312317"/>
                  <a:gd name="connsiteY31" fmla="*/ 22812 h 660586"/>
                  <a:gd name="connsiteX32" fmla="*/ 63267 w 312317"/>
                  <a:gd name="connsiteY32" fmla="*/ 140255 h 660586"/>
                  <a:gd name="connsiteX33" fmla="*/ 58981 w 312317"/>
                  <a:gd name="connsiteY33" fmla="*/ 146923 h 660586"/>
                  <a:gd name="connsiteX34" fmla="*/ 2593 w 312317"/>
                  <a:gd name="connsiteY34" fmla="*/ 270367 h 660586"/>
                  <a:gd name="connsiteX35" fmla="*/ 1736 w 312317"/>
                  <a:gd name="connsiteY35" fmla="*/ 291607 h 660586"/>
                  <a:gd name="connsiteX36" fmla="*/ 16119 w 312317"/>
                  <a:gd name="connsiteY36" fmla="*/ 307228 h 660586"/>
                  <a:gd name="connsiteX37" fmla="*/ 27739 w 312317"/>
                  <a:gd name="connsiteY37" fmla="*/ 309800 h 660586"/>
                  <a:gd name="connsiteX38" fmla="*/ 52885 w 312317"/>
                  <a:gd name="connsiteY38" fmla="*/ 293703 h 660586"/>
                  <a:gd name="connsiteX39" fmla="*/ 106987 w 312317"/>
                  <a:gd name="connsiteY39" fmla="*/ 175212 h 660586"/>
                  <a:gd name="connsiteX40" fmla="*/ 107654 w 312317"/>
                  <a:gd name="connsiteY40" fmla="*/ 174069 h 660586"/>
                  <a:gd name="connsiteX41" fmla="*/ 107844 w 312317"/>
                  <a:gd name="connsiteY41" fmla="*/ 173783 h 660586"/>
                  <a:gd name="connsiteX42" fmla="*/ 108511 w 312317"/>
                  <a:gd name="connsiteY42" fmla="*/ 172926 h 660586"/>
                  <a:gd name="connsiteX43" fmla="*/ 108511 w 312317"/>
                  <a:gd name="connsiteY43" fmla="*/ 172926 h 660586"/>
                  <a:gd name="connsiteX44" fmla="*/ 122322 w 312317"/>
                  <a:gd name="connsiteY44" fmla="*/ 157019 h 660586"/>
                  <a:gd name="connsiteX45" fmla="*/ 123942 w 312317"/>
                  <a:gd name="connsiteY45" fmla="*/ 155590 h 660586"/>
                  <a:gd name="connsiteX46" fmla="*/ 148992 w 312317"/>
                  <a:gd name="connsiteY46" fmla="*/ 127682 h 660586"/>
                  <a:gd name="connsiteX47" fmla="*/ 162708 w 312317"/>
                  <a:gd name="connsiteY47" fmla="*/ 126920 h 660586"/>
                  <a:gd name="connsiteX48" fmla="*/ 163470 w 312317"/>
                  <a:gd name="connsiteY48" fmla="*/ 140636 h 660586"/>
                  <a:gd name="connsiteX49" fmla="*/ 139086 w 312317"/>
                  <a:gd name="connsiteY49" fmla="*/ 167782 h 660586"/>
                  <a:gd name="connsiteX50" fmla="*/ 138610 w 312317"/>
                  <a:gd name="connsiteY50" fmla="*/ 235600 h 660586"/>
                  <a:gd name="connsiteX51" fmla="*/ 140801 w 312317"/>
                  <a:gd name="connsiteY51" fmla="*/ 287131 h 660586"/>
                  <a:gd name="connsiteX52" fmla="*/ 140801 w 312317"/>
                  <a:gd name="connsiteY52" fmla="*/ 287131 h 660586"/>
                  <a:gd name="connsiteX53" fmla="*/ 141372 w 312317"/>
                  <a:gd name="connsiteY53" fmla="*/ 299608 h 660586"/>
                  <a:gd name="connsiteX54" fmla="*/ 151088 w 312317"/>
                  <a:gd name="connsiteY54" fmla="*/ 329422 h 660586"/>
                  <a:gd name="connsiteX55" fmla="*/ 151469 w 312317"/>
                  <a:gd name="connsiteY55" fmla="*/ 330088 h 660586"/>
                  <a:gd name="connsiteX56" fmla="*/ 153183 w 312317"/>
                  <a:gd name="connsiteY56" fmla="*/ 332851 h 660586"/>
                  <a:gd name="connsiteX57" fmla="*/ 204714 w 312317"/>
                  <a:gd name="connsiteY57" fmla="*/ 403621 h 660586"/>
                  <a:gd name="connsiteX58" fmla="*/ 204714 w 312317"/>
                  <a:gd name="connsiteY58" fmla="*/ 403621 h 660586"/>
                  <a:gd name="connsiteX59" fmla="*/ 243576 w 312317"/>
                  <a:gd name="connsiteY59" fmla="*/ 456961 h 660586"/>
                  <a:gd name="connsiteX60" fmla="*/ 245385 w 312317"/>
                  <a:gd name="connsiteY60" fmla="*/ 463343 h 660586"/>
                  <a:gd name="connsiteX61" fmla="*/ 234527 w 312317"/>
                  <a:gd name="connsiteY61" fmla="*/ 625363 h 660586"/>
                  <a:gd name="connsiteX62" fmla="*/ 265293 w 312317"/>
                  <a:gd name="connsiteY62" fmla="*/ 660511 h 660586"/>
                  <a:gd name="connsiteX63" fmla="*/ 300440 w 312317"/>
                  <a:gd name="connsiteY63" fmla="*/ 629745 h 660586"/>
                  <a:gd name="connsiteX64" fmla="*/ 312251 w 312317"/>
                  <a:gd name="connsiteY64" fmla="*/ 452485 h 660586"/>
                  <a:gd name="connsiteX65" fmla="*/ 306250 w 312317"/>
                  <a:gd name="connsiteY65" fmla="*/ 431149 h 660586"/>
                  <a:gd name="connsiteX66" fmla="*/ 305393 w 312317"/>
                  <a:gd name="connsiteY66" fmla="*/ 429625 h 66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12317" h="660586">
                    <a:moveTo>
                      <a:pt x="305964" y="429434"/>
                    </a:moveTo>
                    <a:lnTo>
                      <a:pt x="261578" y="333803"/>
                    </a:lnTo>
                    <a:cubicBezTo>
                      <a:pt x="261006" y="332660"/>
                      <a:pt x="260721" y="331422"/>
                      <a:pt x="260721" y="330184"/>
                    </a:cubicBezTo>
                    <a:lnTo>
                      <a:pt x="257006" y="257032"/>
                    </a:lnTo>
                    <a:cubicBezTo>
                      <a:pt x="256815" y="256365"/>
                      <a:pt x="256720" y="255793"/>
                      <a:pt x="256720" y="255127"/>
                    </a:cubicBezTo>
                    <a:lnTo>
                      <a:pt x="255672" y="230457"/>
                    </a:lnTo>
                    <a:cubicBezTo>
                      <a:pt x="255482" y="225599"/>
                      <a:pt x="255291" y="220646"/>
                      <a:pt x="255196" y="215788"/>
                    </a:cubicBezTo>
                    <a:cubicBezTo>
                      <a:pt x="255196" y="215407"/>
                      <a:pt x="255196" y="214931"/>
                      <a:pt x="255196" y="214550"/>
                    </a:cubicBezTo>
                    <a:cubicBezTo>
                      <a:pt x="255196" y="212550"/>
                      <a:pt x="255196" y="210550"/>
                      <a:pt x="255196" y="208549"/>
                    </a:cubicBezTo>
                    <a:cubicBezTo>
                      <a:pt x="255196" y="207692"/>
                      <a:pt x="255196" y="206740"/>
                      <a:pt x="255196" y="205882"/>
                    </a:cubicBezTo>
                    <a:cubicBezTo>
                      <a:pt x="255196" y="204358"/>
                      <a:pt x="255196" y="202834"/>
                      <a:pt x="255196" y="201310"/>
                    </a:cubicBezTo>
                    <a:cubicBezTo>
                      <a:pt x="255196" y="200072"/>
                      <a:pt x="255196" y="198834"/>
                      <a:pt x="255196" y="197500"/>
                    </a:cubicBezTo>
                    <a:cubicBezTo>
                      <a:pt x="255196" y="196357"/>
                      <a:pt x="255196" y="195214"/>
                      <a:pt x="255196" y="194071"/>
                    </a:cubicBezTo>
                    <a:cubicBezTo>
                      <a:pt x="255196" y="192547"/>
                      <a:pt x="255196" y="190928"/>
                      <a:pt x="255291" y="189404"/>
                    </a:cubicBezTo>
                    <a:cubicBezTo>
                      <a:pt x="255291" y="188547"/>
                      <a:pt x="255291" y="187690"/>
                      <a:pt x="255291" y="186928"/>
                    </a:cubicBezTo>
                    <a:cubicBezTo>
                      <a:pt x="255291" y="185118"/>
                      <a:pt x="255387" y="183308"/>
                      <a:pt x="255482" y="181498"/>
                    </a:cubicBezTo>
                    <a:cubicBezTo>
                      <a:pt x="255482" y="180927"/>
                      <a:pt x="255482" y="180355"/>
                      <a:pt x="255482" y="179784"/>
                    </a:cubicBezTo>
                    <a:cubicBezTo>
                      <a:pt x="255482" y="177784"/>
                      <a:pt x="255672" y="175783"/>
                      <a:pt x="255768" y="173783"/>
                    </a:cubicBezTo>
                    <a:cubicBezTo>
                      <a:pt x="255768" y="173402"/>
                      <a:pt x="255768" y="173021"/>
                      <a:pt x="255768" y="172640"/>
                    </a:cubicBezTo>
                    <a:cubicBezTo>
                      <a:pt x="255863" y="170449"/>
                      <a:pt x="256053" y="168354"/>
                      <a:pt x="256149" y="166163"/>
                    </a:cubicBezTo>
                    <a:lnTo>
                      <a:pt x="256149" y="165496"/>
                    </a:lnTo>
                    <a:cubicBezTo>
                      <a:pt x="256339" y="163210"/>
                      <a:pt x="256530" y="161020"/>
                      <a:pt x="256720" y="158734"/>
                    </a:cubicBezTo>
                    <a:lnTo>
                      <a:pt x="256720" y="158353"/>
                    </a:lnTo>
                    <a:cubicBezTo>
                      <a:pt x="256911" y="155971"/>
                      <a:pt x="257196" y="153685"/>
                      <a:pt x="257387" y="151304"/>
                    </a:cubicBezTo>
                    <a:lnTo>
                      <a:pt x="257387" y="151304"/>
                    </a:lnTo>
                    <a:cubicBezTo>
                      <a:pt x="258530" y="139303"/>
                      <a:pt x="260054" y="127492"/>
                      <a:pt x="261959" y="115776"/>
                    </a:cubicBezTo>
                    <a:lnTo>
                      <a:pt x="261959" y="115776"/>
                    </a:lnTo>
                    <a:cubicBezTo>
                      <a:pt x="262054" y="115014"/>
                      <a:pt x="262149" y="114347"/>
                      <a:pt x="262340" y="113585"/>
                    </a:cubicBezTo>
                    <a:lnTo>
                      <a:pt x="269960" y="67960"/>
                    </a:lnTo>
                    <a:cubicBezTo>
                      <a:pt x="275294" y="36242"/>
                      <a:pt x="253767" y="6143"/>
                      <a:pt x="222049" y="809"/>
                    </a:cubicBezTo>
                    <a:cubicBezTo>
                      <a:pt x="201475" y="-2620"/>
                      <a:pt x="180996" y="5000"/>
                      <a:pt x="167757" y="20812"/>
                    </a:cubicBezTo>
                    <a:cubicBezTo>
                      <a:pt x="167376" y="21478"/>
                      <a:pt x="166995" y="22145"/>
                      <a:pt x="166423" y="22812"/>
                    </a:cubicBezTo>
                    <a:lnTo>
                      <a:pt x="63267" y="140255"/>
                    </a:lnTo>
                    <a:cubicBezTo>
                      <a:pt x="61553" y="142255"/>
                      <a:pt x="60029" y="144446"/>
                      <a:pt x="58981" y="146923"/>
                    </a:cubicBezTo>
                    <a:lnTo>
                      <a:pt x="2593" y="270367"/>
                    </a:lnTo>
                    <a:cubicBezTo>
                      <a:pt x="-550" y="277129"/>
                      <a:pt x="-836" y="284654"/>
                      <a:pt x="1736" y="291607"/>
                    </a:cubicBezTo>
                    <a:cubicBezTo>
                      <a:pt x="4308" y="298561"/>
                      <a:pt x="9356" y="304085"/>
                      <a:pt x="16119" y="307228"/>
                    </a:cubicBezTo>
                    <a:cubicBezTo>
                      <a:pt x="19833" y="308943"/>
                      <a:pt x="23739" y="309800"/>
                      <a:pt x="27739" y="309800"/>
                    </a:cubicBezTo>
                    <a:cubicBezTo>
                      <a:pt x="38502" y="309800"/>
                      <a:pt x="48408" y="303514"/>
                      <a:pt x="52885" y="293703"/>
                    </a:cubicBezTo>
                    <a:lnTo>
                      <a:pt x="106987" y="175212"/>
                    </a:lnTo>
                    <a:cubicBezTo>
                      <a:pt x="106987" y="175212"/>
                      <a:pt x="107368" y="174450"/>
                      <a:pt x="107654" y="174069"/>
                    </a:cubicBezTo>
                    <a:lnTo>
                      <a:pt x="107844" y="173783"/>
                    </a:lnTo>
                    <a:cubicBezTo>
                      <a:pt x="107844" y="173783"/>
                      <a:pt x="108225" y="173212"/>
                      <a:pt x="108511" y="172926"/>
                    </a:cubicBezTo>
                    <a:lnTo>
                      <a:pt x="108511" y="172926"/>
                    </a:lnTo>
                    <a:lnTo>
                      <a:pt x="122322" y="157019"/>
                    </a:lnTo>
                    <a:cubicBezTo>
                      <a:pt x="122799" y="156448"/>
                      <a:pt x="123370" y="155971"/>
                      <a:pt x="123942" y="155590"/>
                    </a:cubicBezTo>
                    <a:lnTo>
                      <a:pt x="148992" y="127682"/>
                    </a:lnTo>
                    <a:cubicBezTo>
                      <a:pt x="152612" y="123682"/>
                      <a:pt x="158708" y="123396"/>
                      <a:pt x="162708" y="126920"/>
                    </a:cubicBezTo>
                    <a:cubicBezTo>
                      <a:pt x="166709" y="130540"/>
                      <a:pt x="166995" y="136636"/>
                      <a:pt x="163470" y="140636"/>
                    </a:cubicBezTo>
                    <a:lnTo>
                      <a:pt x="139086" y="167782"/>
                    </a:lnTo>
                    <a:cubicBezTo>
                      <a:pt x="137848" y="190261"/>
                      <a:pt x="137658" y="213026"/>
                      <a:pt x="138610" y="235600"/>
                    </a:cubicBezTo>
                    <a:lnTo>
                      <a:pt x="140801" y="287131"/>
                    </a:lnTo>
                    <a:lnTo>
                      <a:pt x="140801" y="287131"/>
                    </a:lnTo>
                    <a:lnTo>
                      <a:pt x="141372" y="299608"/>
                    </a:lnTo>
                    <a:cubicBezTo>
                      <a:pt x="141849" y="310276"/>
                      <a:pt x="145182" y="320563"/>
                      <a:pt x="151088" y="329422"/>
                    </a:cubicBezTo>
                    <a:cubicBezTo>
                      <a:pt x="151183" y="329612"/>
                      <a:pt x="151374" y="329803"/>
                      <a:pt x="151469" y="330088"/>
                    </a:cubicBezTo>
                    <a:cubicBezTo>
                      <a:pt x="152040" y="331041"/>
                      <a:pt x="152612" y="331993"/>
                      <a:pt x="153183" y="332851"/>
                    </a:cubicBezTo>
                    <a:lnTo>
                      <a:pt x="204714" y="403621"/>
                    </a:lnTo>
                    <a:lnTo>
                      <a:pt x="204714" y="403621"/>
                    </a:lnTo>
                    <a:lnTo>
                      <a:pt x="243576" y="456961"/>
                    </a:lnTo>
                    <a:cubicBezTo>
                      <a:pt x="244909" y="458771"/>
                      <a:pt x="245576" y="461057"/>
                      <a:pt x="245385" y="463343"/>
                    </a:cubicBezTo>
                    <a:lnTo>
                      <a:pt x="234527" y="625363"/>
                    </a:lnTo>
                    <a:cubicBezTo>
                      <a:pt x="233289" y="643556"/>
                      <a:pt x="247100" y="659368"/>
                      <a:pt x="265293" y="660511"/>
                    </a:cubicBezTo>
                    <a:cubicBezTo>
                      <a:pt x="283581" y="661749"/>
                      <a:pt x="299297" y="647747"/>
                      <a:pt x="300440" y="629745"/>
                    </a:cubicBezTo>
                    <a:lnTo>
                      <a:pt x="312251" y="452485"/>
                    </a:lnTo>
                    <a:cubicBezTo>
                      <a:pt x="312727" y="444865"/>
                      <a:pt x="310632" y="437340"/>
                      <a:pt x="306250" y="431149"/>
                    </a:cubicBezTo>
                    <a:cubicBezTo>
                      <a:pt x="305869" y="430672"/>
                      <a:pt x="305583" y="430101"/>
                      <a:pt x="305393" y="429625"/>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2EEFB68-28C5-8E3C-D0E7-2377B9744D67}"/>
                  </a:ext>
                </a:extLst>
              </p:cNvPr>
              <p:cNvSpPr/>
              <p:nvPr/>
            </p:nvSpPr>
            <p:spPr>
              <a:xfrm>
                <a:off x="7447692" y="2645314"/>
                <a:ext cx="130301" cy="130301"/>
              </a:xfrm>
              <a:custGeom>
                <a:avLst/>
                <a:gdLst>
                  <a:gd name="connsiteX0" fmla="*/ 65151 w 130301"/>
                  <a:gd name="connsiteY0" fmla="*/ 130302 h 130301"/>
                  <a:gd name="connsiteX1" fmla="*/ 130302 w 130301"/>
                  <a:gd name="connsiteY1" fmla="*/ 65151 h 130301"/>
                  <a:gd name="connsiteX2" fmla="*/ 65151 w 130301"/>
                  <a:gd name="connsiteY2" fmla="*/ 0 h 130301"/>
                  <a:gd name="connsiteX3" fmla="*/ 0 w 130301"/>
                  <a:gd name="connsiteY3" fmla="*/ 65151 h 130301"/>
                  <a:gd name="connsiteX4" fmla="*/ 65151 w 130301"/>
                  <a:gd name="connsiteY4" fmla="*/ 130302 h 13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1" h="130301">
                    <a:moveTo>
                      <a:pt x="65151" y="130302"/>
                    </a:moveTo>
                    <a:cubicBezTo>
                      <a:pt x="101060" y="130302"/>
                      <a:pt x="130302" y="101060"/>
                      <a:pt x="130302" y="65151"/>
                    </a:cubicBezTo>
                    <a:cubicBezTo>
                      <a:pt x="130302" y="29242"/>
                      <a:pt x="101060" y="0"/>
                      <a:pt x="65151" y="0"/>
                    </a:cubicBezTo>
                    <a:cubicBezTo>
                      <a:pt x="29242" y="0"/>
                      <a:pt x="0" y="29242"/>
                      <a:pt x="0" y="65151"/>
                    </a:cubicBezTo>
                    <a:cubicBezTo>
                      <a:pt x="0" y="101060"/>
                      <a:pt x="29242" y="130302"/>
                      <a:pt x="65151" y="130302"/>
                    </a:cubicBezTo>
                    <a:close/>
                  </a:path>
                </a:pathLst>
              </a:custGeom>
              <a:grpFill/>
              <a:ln w="9525" cap="flat">
                <a:noFill/>
                <a:prstDash val="solid"/>
                <a:miter/>
              </a:ln>
            </p:spPr>
            <p:txBody>
              <a:bodyPr rtlCol="0" anchor="ctr"/>
              <a:lstStyle/>
              <a:p>
                <a:endParaRPr lang="en-US"/>
              </a:p>
            </p:txBody>
          </p:sp>
        </p:grpSp>
      </p:grpSp>
      <p:grpSp>
        <p:nvGrpSpPr>
          <p:cNvPr id="53" name="Group 52">
            <a:extLst>
              <a:ext uri="{FF2B5EF4-FFF2-40B4-BE49-F238E27FC236}">
                <a16:creationId xmlns:a16="http://schemas.microsoft.com/office/drawing/2014/main" id="{58445672-0FF6-C7CC-AF43-8C8FE9C84E89}"/>
              </a:ext>
            </a:extLst>
          </p:cNvPr>
          <p:cNvGrpSpPr/>
          <p:nvPr/>
        </p:nvGrpSpPr>
        <p:grpSpPr>
          <a:xfrm>
            <a:off x="6825957" y="4111252"/>
            <a:ext cx="755737" cy="755737"/>
            <a:chOff x="7258190" y="5331017"/>
            <a:chExt cx="755737" cy="755737"/>
          </a:xfrm>
        </p:grpSpPr>
        <p:sp>
          <p:nvSpPr>
            <p:cNvPr id="54" name="Oval 53">
              <a:extLst>
                <a:ext uri="{FF2B5EF4-FFF2-40B4-BE49-F238E27FC236}">
                  <a16:creationId xmlns:a16="http://schemas.microsoft.com/office/drawing/2014/main" id="{2F0444A3-B58B-7FA9-5635-4F87D1A14C64}"/>
                </a:ext>
              </a:extLst>
            </p:cNvPr>
            <p:cNvSpPr/>
            <p:nvPr/>
          </p:nvSpPr>
          <p:spPr>
            <a:xfrm>
              <a:off x="7258190" y="5331017"/>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617E7396-57A8-D45D-AA8F-384E8391300B}"/>
                </a:ext>
              </a:extLst>
            </p:cNvPr>
            <p:cNvGrpSpPr/>
            <p:nvPr/>
          </p:nvGrpSpPr>
          <p:grpSpPr>
            <a:xfrm>
              <a:off x="7379999" y="5467349"/>
              <a:ext cx="505253" cy="479853"/>
              <a:chOff x="6083660" y="4919640"/>
              <a:chExt cx="931069" cy="850994"/>
            </a:xfrm>
            <a:solidFill>
              <a:srgbClr val="C00000"/>
            </a:solidFill>
          </p:grpSpPr>
          <p:sp>
            <p:nvSpPr>
              <p:cNvPr id="56" name="Freeform: Shape 55">
                <a:extLst>
                  <a:ext uri="{FF2B5EF4-FFF2-40B4-BE49-F238E27FC236}">
                    <a16:creationId xmlns:a16="http://schemas.microsoft.com/office/drawing/2014/main" id="{19DE2D8B-419B-48EC-EAFE-81975DD72596}"/>
                  </a:ext>
                </a:extLst>
              </p:cNvPr>
              <p:cNvSpPr/>
              <p:nvPr/>
            </p:nvSpPr>
            <p:spPr>
              <a:xfrm>
                <a:off x="6230516" y="5376036"/>
                <a:ext cx="654685" cy="394598"/>
              </a:xfrm>
              <a:custGeom>
                <a:avLst/>
                <a:gdLst>
                  <a:gd name="connsiteX0" fmla="*/ 525232 w 654685"/>
                  <a:gd name="connsiteY0" fmla="*/ 135693 h 394598"/>
                  <a:gd name="connsiteX1" fmla="*/ 483599 w 654685"/>
                  <a:gd name="connsiteY1" fmla="*/ 142661 h 394598"/>
                  <a:gd name="connsiteX2" fmla="*/ 446456 w 654685"/>
                  <a:gd name="connsiteY2" fmla="*/ 33793 h 394598"/>
                  <a:gd name="connsiteX3" fmla="*/ 399231 w 654685"/>
                  <a:gd name="connsiteY3" fmla="*/ 0 h 394598"/>
                  <a:gd name="connsiteX4" fmla="*/ 368079 w 654685"/>
                  <a:gd name="connsiteY4" fmla="*/ 0 h 394598"/>
                  <a:gd name="connsiteX5" fmla="*/ 349029 w 654685"/>
                  <a:gd name="connsiteY5" fmla="*/ 19050 h 394598"/>
                  <a:gd name="connsiteX6" fmla="*/ 368079 w 654685"/>
                  <a:gd name="connsiteY6" fmla="*/ 38100 h 394598"/>
                  <a:gd name="connsiteX7" fmla="*/ 399231 w 654685"/>
                  <a:gd name="connsiteY7" fmla="*/ 38100 h 394598"/>
                  <a:gd name="connsiteX8" fmla="*/ 410403 w 654685"/>
                  <a:gd name="connsiteY8" fmla="*/ 46090 h 394598"/>
                  <a:gd name="connsiteX9" fmla="*/ 415882 w 654685"/>
                  <a:gd name="connsiteY9" fmla="*/ 62145 h 394598"/>
                  <a:gd name="connsiteX10" fmla="*/ 254923 w 654685"/>
                  <a:gd name="connsiteY10" fmla="*/ 62145 h 394598"/>
                  <a:gd name="connsiteX11" fmla="*/ 252329 w 654685"/>
                  <a:gd name="connsiteY11" fmla="*/ 54285 h 394598"/>
                  <a:gd name="connsiteX12" fmla="*/ 260951 w 654685"/>
                  <a:gd name="connsiteY12" fmla="*/ 53206 h 394598"/>
                  <a:gd name="connsiteX13" fmla="*/ 274207 w 654685"/>
                  <a:gd name="connsiteY13" fmla="*/ 38323 h 394598"/>
                  <a:gd name="connsiteX14" fmla="*/ 274225 w 654685"/>
                  <a:gd name="connsiteY14" fmla="*/ 36742 h 394598"/>
                  <a:gd name="connsiteX15" fmla="*/ 255212 w 654685"/>
                  <a:gd name="connsiteY15" fmla="*/ 15598 h 394598"/>
                  <a:gd name="connsiteX16" fmla="*/ 202257 w 654685"/>
                  <a:gd name="connsiteY16" fmla="*/ 10455 h 394598"/>
                  <a:gd name="connsiteX17" fmla="*/ 184937 w 654685"/>
                  <a:gd name="connsiteY17" fmla="*/ 16752 h 394598"/>
                  <a:gd name="connsiteX18" fmla="*/ 178957 w 654685"/>
                  <a:gd name="connsiteY18" fmla="*/ 34183 h 394598"/>
                  <a:gd name="connsiteX19" fmla="*/ 180761 w 654685"/>
                  <a:gd name="connsiteY19" fmla="*/ 49745 h 394598"/>
                  <a:gd name="connsiteX20" fmla="*/ 185738 w 654685"/>
                  <a:gd name="connsiteY20" fmla="*/ 58647 h 394598"/>
                  <a:gd name="connsiteX21" fmla="*/ 195569 w 654685"/>
                  <a:gd name="connsiteY21" fmla="*/ 61382 h 394598"/>
                  <a:gd name="connsiteX22" fmla="*/ 213782 w 654685"/>
                  <a:gd name="connsiteY22" fmla="*/ 59103 h 394598"/>
                  <a:gd name="connsiteX23" fmla="*/ 219679 w 654685"/>
                  <a:gd name="connsiteY23" fmla="*/ 76952 h 394598"/>
                  <a:gd name="connsiteX24" fmla="*/ 178760 w 654685"/>
                  <a:gd name="connsiteY24" fmla="*/ 145470 h 394598"/>
                  <a:gd name="connsiteX25" fmla="*/ 129462 w 654685"/>
                  <a:gd name="connsiteY25" fmla="*/ 135693 h 394598"/>
                  <a:gd name="connsiteX26" fmla="*/ 0 w 654685"/>
                  <a:gd name="connsiteY26" fmla="*/ 265146 h 394598"/>
                  <a:gd name="connsiteX27" fmla="*/ 129462 w 654685"/>
                  <a:gd name="connsiteY27" fmla="*/ 394599 h 394598"/>
                  <a:gd name="connsiteX28" fmla="*/ 257361 w 654685"/>
                  <a:gd name="connsiteY28" fmla="*/ 284196 h 394598"/>
                  <a:gd name="connsiteX29" fmla="*/ 311999 w 654685"/>
                  <a:gd name="connsiteY29" fmla="*/ 284196 h 394598"/>
                  <a:gd name="connsiteX30" fmla="*/ 326547 w 654685"/>
                  <a:gd name="connsiteY30" fmla="*/ 277443 h 394598"/>
                  <a:gd name="connsiteX31" fmla="*/ 442540 w 654685"/>
                  <a:gd name="connsiteY31" fmla="*/ 140270 h 394598"/>
                  <a:gd name="connsiteX32" fmla="*/ 449395 w 654685"/>
                  <a:gd name="connsiteY32" fmla="*/ 160380 h 394598"/>
                  <a:gd name="connsiteX33" fmla="*/ 395770 w 654685"/>
                  <a:gd name="connsiteY33" fmla="*/ 265146 h 394598"/>
                  <a:gd name="connsiteX34" fmla="*/ 525232 w 654685"/>
                  <a:gd name="connsiteY34" fmla="*/ 394599 h 394598"/>
                  <a:gd name="connsiteX35" fmla="*/ 654686 w 654685"/>
                  <a:gd name="connsiteY35" fmla="*/ 265146 h 394598"/>
                  <a:gd name="connsiteX36" fmla="*/ 525232 w 654685"/>
                  <a:gd name="connsiteY36" fmla="*/ 135693 h 394598"/>
                  <a:gd name="connsiteX37" fmla="*/ 235483 w 654685"/>
                  <a:gd name="connsiteY37" fmla="*/ 124782 h 394598"/>
                  <a:gd name="connsiteX38" fmla="*/ 275574 w 654685"/>
                  <a:gd name="connsiteY38" fmla="*/ 246097 h 394598"/>
                  <a:gd name="connsiteX39" fmla="*/ 257361 w 654685"/>
                  <a:gd name="connsiteY39" fmla="*/ 246097 h 394598"/>
                  <a:gd name="connsiteX40" fmla="*/ 211465 w 654685"/>
                  <a:gd name="connsiteY40" fmla="*/ 165003 h 394598"/>
                  <a:gd name="connsiteX41" fmla="*/ 235483 w 654685"/>
                  <a:gd name="connsiteY41" fmla="*/ 124782 h 394598"/>
                  <a:gd name="connsiteX42" fmla="*/ 191560 w 654685"/>
                  <a:gd name="connsiteY42" fmla="*/ 198331 h 394598"/>
                  <a:gd name="connsiteX43" fmla="*/ 218786 w 654685"/>
                  <a:gd name="connsiteY43" fmla="*/ 246097 h 394598"/>
                  <a:gd name="connsiteX44" fmla="*/ 163032 w 654685"/>
                  <a:gd name="connsiteY44" fmla="*/ 246097 h 394598"/>
                  <a:gd name="connsiteX45" fmla="*/ 191560 w 654685"/>
                  <a:gd name="connsiteY45" fmla="*/ 198331 h 394598"/>
                  <a:gd name="connsiteX46" fmla="*/ 129462 w 654685"/>
                  <a:gd name="connsiteY46" fmla="*/ 356499 h 394598"/>
                  <a:gd name="connsiteX47" fmla="*/ 38100 w 654685"/>
                  <a:gd name="connsiteY47" fmla="*/ 265147 h 394598"/>
                  <a:gd name="connsiteX48" fmla="*/ 129462 w 654685"/>
                  <a:gd name="connsiteY48" fmla="*/ 173793 h 394598"/>
                  <a:gd name="connsiteX49" fmla="*/ 158883 w 654685"/>
                  <a:gd name="connsiteY49" fmla="*/ 178742 h 394598"/>
                  <a:gd name="connsiteX50" fmla="*/ 113109 w 654685"/>
                  <a:gd name="connsiteY50" fmla="*/ 255380 h 394598"/>
                  <a:gd name="connsiteX51" fmla="*/ 112895 w 654685"/>
                  <a:gd name="connsiteY51" fmla="*/ 274551 h 394598"/>
                  <a:gd name="connsiteX52" fmla="*/ 129462 w 654685"/>
                  <a:gd name="connsiteY52" fmla="*/ 284197 h 394598"/>
                  <a:gd name="connsiteX53" fmla="*/ 218786 w 654685"/>
                  <a:gd name="connsiteY53" fmla="*/ 284197 h 394598"/>
                  <a:gd name="connsiteX54" fmla="*/ 129462 w 654685"/>
                  <a:gd name="connsiteY54" fmla="*/ 356499 h 394598"/>
                  <a:gd name="connsiteX55" fmla="*/ 312186 w 654685"/>
                  <a:gd name="connsiteY55" fmla="*/ 235427 h 394598"/>
                  <a:gd name="connsiteX56" fmla="*/ 267518 w 654685"/>
                  <a:gd name="connsiteY56" fmla="*/ 100245 h 394598"/>
                  <a:gd name="connsiteX57" fmla="*/ 426494 w 654685"/>
                  <a:gd name="connsiteY57" fmla="*/ 100245 h 394598"/>
                  <a:gd name="connsiteX58" fmla="*/ 312186 w 654685"/>
                  <a:gd name="connsiteY58" fmla="*/ 235427 h 394598"/>
                  <a:gd name="connsiteX59" fmla="*/ 525232 w 654685"/>
                  <a:gd name="connsiteY59" fmla="*/ 356499 h 394598"/>
                  <a:gd name="connsiteX60" fmla="*/ 433871 w 654685"/>
                  <a:gd name="connsiteY60" fmla="*/ 265147 h 394598"/>
                  <a:gd name="connsiteX61" fmla="*/ 462558 w 654685"/>
                  <a:gd name="connsiteY61" fmla="*/ 198853 h 394598"/>
                  <a:gd name="connsiteX62" fmla="*/ 511569 w 654685"/>
                  <a:gd name="connsiteY62" fmla="*/ 278420 h 394598"/>
                  <a:gd name="connsiteX63" fmla="*/ 525232 w 654685"/>
                  <a:gd name="connsiteY63" fmla="*/ 284197 h 394598"/>
                  <a:gd name="connsiteX64" fmla="*/ 538506 w 654685"/>
                  <a:gd name="connsiteY64" fmla="*/ 278810 h 394598"/>
                  <a:gd name="connsiteX65" fmla="*/ 538897 w 654685"/>
                  <a:gd name="connsiteY65" fmla="*/ 251872 h 394598"/>
                  <a:gd name="connsiteX66" fmla="*/ 498230 w 654685"/>
                  <a:gd name="connsiteY66" fmla="*/ 185533 h 394598"/>
                  <a:gd name="connsiteX67" fmla="*/ 495905 w 654685"/>
                  <a:gd name="connsiteY67" fmla="*/ 178715 h 394598"/>
                  <a:gd name="connsiteX68" fmla="*/ 525232 w 654685"/>
                  <a:gd name="connsiteY68" fmla="*/ 173794 h 394598"/>
                  <a:gd name="connsiteX69" fmla="*/ 616586 w 654685"/>
                  <a:gd name="connsiteY69" fmla="*/ 265147 h 394598"/>
                  <a:gd name="connsiteX70" fmla="*/ 525232 w 654685"/>
                  <a:gd name="connsiteY70" fmla="*/ 356499 h 39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54685" h="394598">
                    <a:moveTo>
                      <a:pt x="525232" y="135693"/>
                    </a:moveTo>
                    <a:cubicBezTo>
                      <a:pt x="510648" y="135693"/>
                      <a:pt x="496676" y="138214"/>
                      <a:pt x="483599" y="142661"/>
                    </a:cubicBezTo>
                    <a:lnTo>
                      <a:pt x="446456" y="33793"/>
                    </a:lnTo>
                    <a:cubicBezTo>
                      <a:pt x="439564" y="13580"/>
                      <a:pt x="420588" y="0"/>
                      <a:pt x="399231" y="0"/>
                    </a:cubicBezTo>
                    <a:lnTo>
                      <a:pt x="368079" y="0"/>
                    </a:lnTo>
                    <a:cubicBezTo>
                      <a:pt x="357559" y="0"/>
                      <a:pt x="349029" y="8530"/>
                      <a:pt x="349029" y="19050"/>
                    </a:cubicBezTo>
                    <a:cubicBezTo>
                      <a:pt x="349029" y="29569"/>
                      <a:pt x="357559" y="38100"/>
                      <a:pt x="368079" y="38100"/>
                    </a:cubicBezTo>
                    <a:lnTo>
                      <a:pt x="399231" y="38100"/>
                    </a:lnTo>
                    <a:cubicBezTo>
                      <a:pt x="404282" y="38100"/>
                      <a:pt x="408765" y="41309"/>
                      <a:pt x="410403" y="46090"/>
                    </a:cubicBezTo>
                    <a:lnTo>
                      <a:pt x="415882" y="62145"/>
                    </a:lnTo>
                    <a:lnTo>
                      <a:pt x="254923" y="62145"/>
                    </a:lnTo>
                    <a:lnTo>
                      <a:pt x="252329" y="54285"/>
                    </a:lnTo>
                    <a:lnTo>
                      <a:pt x="260951" y="53206"/>
                    </a:lnTo>
                    <a:cubicBezTo>
                      <a:pt x="268467" y="52257"/>
                      <a:pt x="274141" y="45904"/>
                      <a:pt x="274207" y="38323"/>
                    </a:cubicBezTo>
                    <a:lnTo>
                      <a:pt x="274225" y="36742"/>
                    </a:lnTo>
                    <a:cubicBezTo>
                      <a:pt x="274327" y="25831"/>
                      <a:pt x="266068" y="16650"/>
                      <a:pt x="255212" y="15598"/>
                    </a:cubicBezTo>
                    <a:lnTo>
                      <a:pt x="202257" y="10455"/>
                    </a:lnTo>
                    <a:cubicBezTo>
                      <a:pt x="195829" y="9832"/>
                      <a:pt x="189458" y="12147"/>
                      <a:pt x="184937" y="16752"/>
                    </a:cubicBezTo>
                    <a:cubicBezTo>
                      <a:pt x="180417" y="21366"/>
                      <a:pt x="178212" y="27775"/>
                      <a:pt x="178957" y="34183"/>
                    </a:cubicBezTo>
                    <a:lnTo>
                      <a:pt x="180761" y="49745"/>
                    </a:lnTo>
                    <a:cubicBezTo>
                      <a:pt x="181161" y="53261"/>
                      <a:pt x="182956" y="56470"/>
                      <a:pt x="185738" y="58647"/>
                    </a:cubicBezTo>
                    <a:cubicBezTo>
                      <a:pt x="188518" y="60833"/>
                      <a:pt x="192062" y="61819"/>
                      <a:pt x="195569" y="61382"/>
                    </a:cubicBezTo>
                    <a:lnTo>
                      <a:pt x="213782" y="59103"/>
                    </a:lnTo>
                    <a:lnTo>
                      <a:pt x="219679" y="76952"/>
                    </a:lnTo>
                    <a:lnTo>
                      <a:pt x="178760" y="145470"/>
                    </a:lnTo>
                    <a:cubicBezTo>
                      <a:pt x="163561" y="139200"/>
                      <a:pt x="146930" y="135693"/>
                      <a:pt x="129462" y="135693"/>
                    </a:cubicBezTo>
                    <a:cubicBezTo>
                      <a:pt x="57959" y="135693"/>
                      <a:pt x="0" y="193653"/>
                      <a:pt x="0" y="265146"/>
                    </a:cubicBezTo>
                    <a:cubicBezTo>
                      <a:pt x="0" y="336649"/>
                      <a:pt x="57959" y="394599"/>
                      <a:pt x="129462" y="394599"/>
                    </a:cubicBezTo>
                    <a:cubicBezTo>
                      <a:pt x="194462" y="394599"/>
                      <a:pt x="248124" y="346639"/>
                      <a:pt x="257361" y="284196"/>
                    </a:cubicBezTo>
                    <a:lnTo>
                      <a:pt x="311999" y="284196"/>
                    </a:lnTo>
                    <a:cubicBezTo>
                      <a:pt x="317608" y="284196"/>
                      <a:pt x="322929" y="281731"/>
                      <a:pt x="326547" y="277443"/>
                    </a:cubicBezTo>
                    <a:lnTo>
                      <a:pt x="442540" y="140270"/>
                    </a:lnTo>
                    <a:lnTo>
                      <a:pt x="449395" y="160380"/>
                    </a:lnTo>
                    <a:cubicBezTo>
                      <a:pt x="416951" y="183905"/>
                      <a:pt x="395770" y="222005"/>
                      <a:pt x="395770" y="265146"/>
                    </a:cubicBezTo>
                    <a:cubicBezTo>
                      <a:pt x="395770" y="336649"/>
                      <a:pt x="453721" y="394599"/>
                      <a:pt x="525232" y="394599"/>
                    </a:cubicBezTo>
                    <a:cubicBezTo>
                      <a:pt x="596726" y="394599"/>
                      <a:pt x="654686" y="336649"/>
                      <a:pt x="654686" y="265146"/>
                    </a:cubicBezTo>
                    <a:cubicBezTo>
                      <a:pt x="654686" y="193653"/>
                      <a:pt x="596726" y="135693"/>
                      <a:pt x="525232" y="135693"/>
                    </a:cubicBezTo>
                    <a:close/>
                    <a:moveTo>
                      <a:pt x="235483" y="124782"/>
                    </a:moveTo>
                    <a:lnTo>
                      <a:pt x="275574" y="246097"/>
                    </a:lnTo>
                    <a:lnTo>
                      <a:pt x="257361" y="246097"/>
                    </a:lnTo>
                    <a:cubicBezTo>
                      <a:pt x="252542" y="213558"/>
                      <a:pt x="235771" y="184928"/>
                      <a:pt x="211465" y="165003"/>
                    </a:cubicBezTo>
                    <a:lnTo>
                      <a:pt x="235483" y="124782"/>
                    </a:lnTo>
                    <a:close/>
                    <a:moveTo>
                      <a:pt x="191560" y="198331"/>
                    </a:moveTo>
                    <a:cubicBezTo>
                      <a:pt x="205057" y="210889"/>
                      <a:pt x="214805" y="227418"/>
                      <a:pt x="218786" y="246097"/>
                    </a:cubicBezTo>
                    <a:lnTo>
                      <a:pt x="163032" y="246097"/>
                    </a:lnTo>
                    <a:lnTo>
                      <a:pt x="191560" y="198331"/>
                    </a:lnTo>
                    <a:close/>
                    <a:moveTo>
                      <a:pt x="129462" y="356499"/>
                    </a:moveTo>
                    <a:cubicBezTo>
                      <a:pt x="79083" y="356499"/>
                      <a:pt x="38100" y="315516"/>
                      <a:pt x="38100" y="265147"/>
                    </a:cubicBezTo>
                    <a:cubicBezTo>
                      <a:pt x="38100" y="214777"/>
                      <a:pt x="79083" y="173793"/>
                      <a:pt x="129462" y="173793"/>
                    </a:cubicBezTo>
                    <a:cubicBezTo>
                      <a:pt x="139768" y="173793"/>
                      <a:pt x="149637" y="175589"/>
                      <a:pt x="158883" y="178742"/>
                    </a:cubicBezTo>
                    <a:lnTo>
                      <a:pt x="113109" y="255380"/>
                    </a:lnTo>
                    <a:cubicBezTo>
                      <a:pt x="109593" y="261267"/>
                      <a:pt x="109510" y="268588"/>
                      <a:pt x="112895" y="274551"/>
                    </a:cubicBezTo>
                    <a:cubicBezTo>
                      <a:pt x="116281" y="280513"/>
                      <a:pt x="122607" y="284197"/>
                      <a:pt x="129462" y="284197"/>
                    </a:cubicBezTo>
                    <a:lnTo>
                      <a:pt x="218786" y="284197"/>
                    </a:lnTo>
                    <a:cubicBezTo>
                      <a:pt x="209996" y="325449"/>
                      <a:pt x="173291" y="356499"/>
                      <a:pt x="129462" y="356499"/>
                    </a:cubicBezTo>
                    <a:close/>
                    <a:moveTo>
                      <a:pt x="312186" y="235427"/>
                    </a:moveTo>
                    <a:lnTo>
                      <a:pt x="267518" y="100245"/>
                    </a:lnTo>
                    <a:lnTo>
                      <a:pt x="426494" y="100245"/>
                    </a:lnTo>
                    <a:lnTo>
                      <a:pt x="312186" y="235427"/>
                    </a:lnTo>
                    <a:close/>
                    <a:moveTo>
                      <a:pt x="525232" y="356499"/>
                    </a:moveTo>
                    <a:cubicBezTo>
                      <a:pt x="474855" y="356499"/>
                      <a:pt x="433871" y="315516"/>
                      <a:pt x="433871" y="265147"/>
                    </a:cubicBezTo>
                    <a:cubicBezTo>
                      <a:pt x="433871" y="239037"/>
                      <a:pt x="444940" y="215521"/>
                      <a:pt x="462558" y="198853"/>
                    </a:cubicBezTo>
                    <a:cubicBezTo>
                      <a:pt x="472817" y="228450"/>
                      <a:pt x="489737" y="255946"/>
                      <a:pt x="511569" y="278420"/>
                    </a:cubicBezTo>
                    <a:cubicBezTo>
                      <a:pt x="515308" y="282261"/>
                      <a:pt x="520266" y="284197"/>
                      <a:pt x="525232" y="284197"/>
                    </a:cubicBezTo>
                    <a:cubicBezTo>
                      <a:pt x="530014" y="284197"/>
                      <a:pt x="534804" y="282411"/>
                      <a:pt x="538506" y="278810"/>
                    </a:cubicBezTo>
                    <a:cubicBezTo>
                      <a:pt x="546050" y="271481"/>
                      <a:pt x="546226" y="259416"/>
                      <a:pt x="538897" y="251872"/>
                    </a:cubicBezTo>
                    <a:cubicBezTo>
                      <a:pt x="520712" y="233158"/>
                      <a:pt x="506658" y="210220"/>
                      <a:pt x="498230" y="185533"/>
                    </a:cubicBezTo>
                    <a:lnTo>
                      <a:pt x="495905" y="178715"/>
                    </a:lnTo>
                    <a:cubicBezTo>
                      <a:pt x="505122" y="175571"/>
                      <a:pt x="514963" y="173794"/>
                      <a:pt x="525232" y="173794"/>
                    </a:cubicBezTo>
                    <a:cubicBezTo>
                      <a:pt x="575602" y="173794"/>
                      <a:pt x="616586" y="214777"/>
                      <a:pt x="616586" y="265147"/>
                    </a:cubicBezTo>
                    <a:cubicBezTo>
                      <a:pt x="616586" y="315516"/>
                      <a:pt x="575602" y="356499"/>
                      <a:pt x="525232" y="356499"/>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441C2C0-9799-2D19-1CCA-F60EC9067A46}"/>
                  </a:ext>
                </a:extLst>
              </p:cNvPr>
              <p:cNvSpPr/>
              <p:nvPr/>
            </p:nvSpPr>
            <p:spPr>
              <a:xfrm>
                <a:off x="6258477" y="4919640"/>
                <a:ext cx="579053" cy="258239"/>
              </a:xfrm>
              <a:custGeom>
                <a:avLst/>
                <a:gdLst>
                  <a:gd name="connsiteX0" fmla="*/ 579053 w 579053"/>
                  <a:gd name="connsiteY0" fmla="*/ 171780 h 258239"/>
                  <a:gd name="connsiteX1" fmla="*/ 290801 w 579053"/>
                  <a:gd name="connsiteY1" fmla="*/ 0 h 258239"/>
                  <a:gd name="connsiteX2" fmla="*/ 0 w 579053"/>
                  <a:gd name="connsiteY2" fmla="*/ 173297 h 258239"/>
                  <a:gd name="connsiteX3" fmla="*/ 0 w 579053"/>
                  <a:gd name="connsiteY3" fmla="*/ 258240 h 258239"/>
                  <a:gd name="connsiteX4" fmla="*/ 290801 w 579053"/>
                  <a:gd name="connsiteY4" fmla="*/ 84944 h 258239"/>
                  <a:gd name="connsiteX5" fmla="*/ 579053 w 579053"/>
                  <a:gd name="connsiteY5" fmla="*/ 256724 h 25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53" h="258239">
                    <a:moveTo>
                      <a:pt x="579053" y="171780"/>
                    </a:moveTo>
                    <a:lnTo>
                      <a:pt x="290801" y="0"/>
                    </a:lnTo>
                    <a:lnTo>
                      <a:pt x="0" y="173297"/>
                    </a:lnTo>
                    <a:lnTo>
                      <a:pt x="0" y="258240"/>
                    </a:lnTo>
                    <a:lnTo>
                      <a:pt x="290801" y="84944"/>
                    </a:lnTo>
                    <a:lnTo>
                      <a:pt x="579053" y="256724"/>
                    </a:ln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2D173CB-4078-1269-98A4-5C5F20D1C93F}"/>
                  </a:ext>
                </a:extLst>
              </p:cNvPr>
              <p:cNvSpPr/>
              <p:nvPr/>
            </p:nvSpPr>
            <p:spPr>
              <a:xfrm>
                <a:off x="6258477" y="5129418"/>
                <a:ext cx="579053" cy="258235"/>
              </a:xfrm>
              <a:custGeom>
                <a:avLst/>
                <a:gdLst>
                  <a:gd name="connsiteX0" fmla="*/ 579053 w 579053"/>
                  <a:gd name="connsiteY0" fmla="*/ 171775 h 258235"/>
                  <a:gd name="connsiteX1" fmla="*/ 290801 w 579053"/>
                  <a:gd name="connsiteY1" fmla="*/ 0 h 258235"/>
                  <a:gd name="connsiteX2" fmla="*/ 0 w 579053"/>
                  <a:gd name="connsiteY2" fmla="*/ 173296 h 258235"/>
                  <a:gd name="connsiteX3" fmla="*/ 0 w 579053"/>
                  <a:gd name="connsiteY3" fmla="*/ 258235 h 258235"/>
                  <a:gd name="connsiteX4" fmla="*/ 290801 w 579053"/>
                  <a:gd name="connsiteY4" fmla="*/ 84943 h 258235"/>
                  <a:gd name="connsiteX5" fmla="*/ 579053 w 579053"/>
                  <a:gd name="connsiteY5" fmla="*/ 256719 h 25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53" h="258235">
                    <a:moveTo>
                      <a:pt x="579053" y="171775"/>
                    </a:moveTo>
                    <a:lnTo>
                      <a:pt x="290801" y="0"/>
                    </a:lnTo>
                    <a:lnTo>
                      <a:pt x="0" y="173296"/>
                    </a:lnTo>
                    <a:lnTo>
                      <a:pt x="0" y="258235"/>
                    </a:lnTo>
                    <a:lnTo>
                      <a:pt x="290801" y="84943"/>
                    </a:lnTo>
                    <a:lnTo>
                      <a:pt x="579053" y="256719"/>
                    </a:ln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66FD6C4-5EBA-157E-A54F-F7209BA4E9BD}"/>
                  </a:ext>
                </a:extLst>
              </p:cNvPr>
              <p:cNvSpPr/>
              <p:nvPr/>
            </p:nvSpPr>
            <p:spPr>
              <a:xfrm>
                <a:off x="6948054" y="5571596"/>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9A168E2-1B51-4FC4-8004-A0E0463183D1}"/>
                  </a:ext>
                </a:extLst>
              </p:cNvPr>
              <p:cNvSpPr/>
              <p:nvPr/>
            </p:nvSpPr>
            <p:spPr>
              <a:xfrm>
                <a:off x="6948054" y="4942811"/>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0FC2EF2-54C3-D59F-83F2-AC06FB51610D}"/>
                  </a:ext>
                </a:extLst>
              </p:cNvPr>
              <p:cNvSpPr/>
              <p:nvPr/>
            </p:nvSpPr>
            <p:spPr>
              <a:xfrm>
                <a:off x="6948054" y="5257206"/>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62B6441-52F5-EA3F-CC2B-B574EC7269D4}"/>
                  </a:ext>
                </a:extLst>
              </p:cNvPr>
              <p:cNvSpPr/>
              <p:nvPr/>
            </p:nvSpPr>
            <p:spPr>
              <a:xfrm>
                <a:off x="6083660" y="5571596"/>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367A153-323D-054C-2288-232D4FBCBDAD}"/>
                  </a:ext>
                </a:extLst>
              </p:cNvPr>
              <p:cNvSpPr/>
              <p:nvPr/>
            </p:nvSpPr>
            <p:spPr>
              <a:xfrm>
                <a:off x="6083660" y="4942811"/>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51C929A9-DF32-8885-2647-B54626A516B9}"/>
                  </a:ext>
                </a:extLst>
              </p:cNvPr>
              <p:cNvSpPr/>
              <p:nvPr/>
            </p:nvSpPr>
            <p:spPr>
              <a:xfrm>
                <a:off x="6083660" y="5257206"/>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grpSp>
      </p:grpSp>
      <p:grpSp>
        <p:nvGrpSpPr>
          <p:cNvPr id="71" name="Group 70">
            <a:extLst>
              <a:ext uri="{FF2B5EF4-FFF2-40B4-BE49-F238E27FC236}">
                <a16:creationId xmlns:a16="http://schemas.microsoft.com/office/drawing/2014/main" id="{7B8F4068-DD40-B764-E821-4B0A4B4F9C4F}"/>
              </a:ext>
            </a:extLst>
          </p:cNvPr>
          <p:cNvGrpSpPr/>
          <p:nvPr/>
        </p:nvGrpSpPr>
        <p:grpSpPr>
          <a:xfrm>
            <a:off x="1076148" y="4079327"/>
            <a:ext cx="755737" cy="755737"/>
            <a:chOff x="4963408" y="4987784"/>
            <a:chExt cx="755737" cy="755737"/>
          </a:xfrm>
        </p:grpSpPr>
        <p:sp>
          <p:nvSpPr>
            <p:cNvPr id="20" name="Oval 19">
              <a:extLst>
                <a:ext uri="{FF2B5EF4-FFF2-40B4-BE49-F238E27FC236}">
                  <a16:creationId xmlns:a16="http://schemas.microsoft.com/office/drawing/2014/main" id="{8F99C990-DEB0-FAED-71ED-378B23363856}"/>
                </a:ext>
              </a:extLst>
            </p:cNvPr>
            <p:cNvSpPr/>
            <p:nvPr/>
          </p:nvSpPr>
          <p:spPr>
            <a:xfrm>
              <a:off x="4963408" y="4987784"/>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69DDF0D9-A320-8C5C-A20C-18C0CD6C06AC}"/>
                </a:ext>
              </a:extLst>
            </p:cNvPr>
            <p:cNvSpPr/>
            <p:nvPr/>
          </p:nvSpPr>
          <p:spPr>
            <a:xfrm>
              <a:off x="5133763" y="5124544"/>
              <a:ext cx="527123" cy="526941"/>
            </a:xfrm>
            <a:custGeom>
              <a:avLst/>
              <a:gdLst>
                <a:gd name="connsiteX0" fmla="*/ 356462 w 527123"/>
                <a:gd name="connsiteY0" fmla="*/ 402952 h 526941"/>
                <a:gd name="connsiteX1" fmla="*/ 340966 w 527123"/>
                <a:gd name="connsiteY1" fmla="*/ 418447 h 526941"/>
                <a:gd name="connsiteX2" fmla="*/ 340966 w 527123"/>
                <a:gd name="connsiteY2" fmla="*/ 495950 h 526941"/>
                <a:gd name="connsiteX3" fmla="*/ 139502 w 527123"/>
                <a:gd name="connsiteY3" fmla="*/ 495950 h 526941"/>
                <a:gd name="connsiteX4" fmla="*/ 139502 w 527123"/>
                <a:gd name="connsiteY4" fmla="*/ 402953 h 526941"/>
                <a:gd name="connsiteX5" fmla="*/ 124007 w 527123"/>
                <a:gd name="connsiteY5" fmla="*/ 387458 h 526941"/>
                <a:gd name="connsiteX6" fmla="*/ 30988 w 527123"/>
                <a:gd name="connsiteY6" fmla="*/ 387458 h 526941"/>
                <a:gd name="connsiteX7" fmla="*/ 30988 w 527123"/>
                <a:gd name="connsiteY7" fmla="*/ 30989 h 526941"/>
                <a:gd name="connsiteX8" fmla="*/ 340948 w 527123"/>
                <a:gd name="connsiteY8" fmla="*/ 30989 h 526941"/>
                <a:gd name="connsiteX9" fmla="*/ 340948 w 527123"/>
                <a:gd name="connsiteY9" fmla="*/ 108492 h 526941"/>
                <a:gd name="connsiteX10" fmla="*/ 356443 w 527123"/>
                <a:gd name="connsiteY10" fmla="*/ 123987 h 526941"/>
                <a:gd name="connsiteX11" fmla="*/ 371939 w 527123"/>
                <a:gd name="connsiteY11" fmla="*/ 108492 h 526941"/>
                <a:gd name="connsiteX12" fmla="*/ 371960 w 527123"/>
                <a:gd name="connsiteY12" fmla="*/ 15495 h 526941"/>
                <a:gd name="connsiteX13" fmla="*/ 356465 w 527123"/>
                <a:gd name="connsiteY13" fmla="*/ 0 h 526941"/>
                <a:gd name="connsiteX14" fmla="*/ 15495 w 527123"/>
                <a:gd name="connsiteY14" fmla="*/ 0 h 526941"/>
                <a:gd name="connsiteX15" fmla="*/ 0 w 527123"/>
                <a:gd name="connsiteY15" fmla="*/ 15495 h 526941"/>
                <a:gd name="connsiteX16" fmla="*/ 0 w 527123"/>
                <a:gd name="connsiteY16" fmla="*/ 402952 h 526941"/>
                <a:gd name="connsiteX17" fmla="*/ 123989 w 527123"/>
                <a:gd name="connsiteY17" fmla="*/ 526941 h 526941"/>
                <a:gd name="connsiteX18" fmla="*/ 356469 w 527123"/>
                <a:gd name="connsiteY18" fmla="*/ 526941 h 526941"/>
                <a:gd name="connsiteX19" fmla="*/ 371964 w 527123"/>
                <a:gd name="connsiteY19" fmla="*/ 511446 h 526941"/>
                <a:gd name="connsiteX20" fmla="*/ 371964 w 527123"/>
                <a:gd name="connsiteY20" fmla="*/ 418449 h 526941"/>
                <a:gd name="connsiteX21" fmla="*/ 356469 w 527123"/>
                <a:gd name="connsiteY21" fmla="*/ 402954 h 526941"/>
                <a:gd name="connsiteX22" fmla="*/ 108488 w 527123"/>
                <a:gd name="connsiteY22" fmla="*/ 494553 h 526941"/>
                <a:gd name="connsiteX23" fmla="*/ 107399 w 527123"/>
                <a:gd name="connsiteY23" fmla="*/ 494401 h 526941"/>
                <a:gd name="connsiteX24" fmla="*/ 94997 w 527123"/>
                <a:gd name="connsiteY24" fmla="*/ 491306 h 526941"/>
                <a:gd name="connsiteX25" fmla="*/ 92818 w 527123"/>
                <a:gd name="connsiteY25" fmla="*/ 490521 h 526941"/>
                <a:gd name="connsiteX26" fmla="*/ 82270 w 527123"/>
                <a:gd name="connsiteY26" fmla="*/ 486031 h 526941"/>
                <a:gd name="connsiteX27" fmla="*/ 80570 w 527123"/>
                <a:gd name="connsiteY27" fmla="*/ 485247 h 526941"/>
                <a:gd name="connsiteX28" fmla="*/ 70022 w 527123"/>
                <a:gd name="connsiteY28" fmla="*/ 478730 h 526941"/>
                <a:gd name="connsiteX29" fmla="*/ 67842 w 527123"/>
                <a:gd name="connsiteY29" fmla="*/ 477030 h 526941"/>
                <a:gd name="connsiteX30" fmla="*/ 50014 w 527123"/>
                <a:gd name="connsiteY30" fmla="*/ 459203 h 526941"/>
                <a:gd name="connsiteX31" fmla="*/ 48315 w 527123"/>
                <a:gd name="connsiteY31" fmla="*/ 457023 h 526941"/>
                <a:gd name="connsiteX32" fmla="*/ 41798 w 527123"/>
                <a:gd name="connsiteY32" fmla="*/ 446475 h 526941"/>
                <a:gd name="connsiteX33" fmla="*/ 41013 w 527123"/>
                <a:gd name="connsiteY33" fmla="*/ 444775 h 526941"/>
                <a:gd name="connsiteX34" fmla="*/ 36524 w 527123"/>
                <a:gd name="connsiteY34" fmla="*/ 434227 h 526941"/>
                <a:gd name="connsiteX35" fmla="*/ 35739 w 527123"/>
                <a:gd name="connsiteY35" fmla="*/ 432047 h 526941"/>
                <a:gd name="connsiteX36" fmla="*/ 32644 w 527123"/>
                <a:gd name="connsiteY36" fmla="*/ 419646 h 526941"/>
                <a:gd name="connsiteX37" fmla="*/ 32492 w 527123"/>
                <a:gd name="connsiteY37" fmla="*/ 418557 h 526941"/>
                <a:gd name="connsiteX38" fmla="*/ 108599 w 527123"/>
                <a:gd name="connsiteY38" fmla="*/ 418557 h 526941"/>
                <a:gd name="connsiteX39" fmla="*/ 108599 w 527123"/>
                <a:gd name="connsiteY39" fmla="*/ 494664 h 526941"/>
                <a:gd name="connsiteX40" fmla="*/ 216978 w 527123"/>
                <a:gd name="connsiteY40" fmla="*/ 92992 h 526941"/>
                <a:gd name="connsiteX41" fmla="*/ 201483 w 527123"/>
                <a:gd name="connsiteY41" fmla="*/ 108488 h 526941"/>
                <a:gd name="connsiteX42" fmla="*/ 77493 w 527123"/>
                <a:gd name="connsiteY42" fmla="*/ 108488 h 526941"/>
                <a:gd name="connsiteX43" fmla="*/ 61998 w 527123"/>
                <a:gd name="connsiteY43" fmla="*/ 92992 h 526941"/>
                <a:gd name="connsiteX44" fmla="*/ 77493 w 527123"/>
                <a:gd name="connsiteY44" fmla="*/ 77497 h 526941"/>
                <a:gd name="connsiteX45" fmla="*/ 201483 w 527123"/>
                <a:gd name="connsiteY45" fmla="*/ 77497 h 526941"/>
                <a:gd name="connsiteX46" fmla="*/ 216978 w 527123"/>
                <a:gd name="connsiteY46" fmla="*/ 92992 h 526941"/>
                <a:gd name="connsiteX47" fmla="*/ 216978 w 527123"/>
                <a:gd name="connsiteY47" fmla="*/ 154973 h 526941"/>
                <a:gd name="connsiteX48" fmla="*/ 201483 w 527123"/>
                <a:gd name="connsiteY48" fmla="*/ 170468 h 526941"/>
                <a:gd name="connsiteX49" fmla="*/ 77493 w 527123"/>
                <a:gd name="connsiteY49" fmla="*/ 170468 h 526941"/>
                <a:gd name="connsiteX50" fmla="*/ 61998 w 527123"/>
                <a:gd name="connsiteY50" fmla="*/ 154973 h 526941"/>
                <a:gd name="connsiteX51" fmla="*/ 77493 w 527123"/>
                <a:gd name="connsiteY51" fmla="*/ 139478 h 526941"/>
                <a:gd name="connsiteX52" fmla="*/ 201483 w 527123"/>
                <a:gd name="connsiteY52" fmla="*/ 139478 h 526941"/>
                <a:gd name="connsiteX53" fmla="*/ 216978 w 527123"/>
                <a:gd name="connsiteY53" fmla="*/ 154973 h 526941"/>
                <a:gd name="connsiteX54" fmla="*/ 216978 w 527123"/>
                <a:gd name="connsiteY54" fmla="*/ 216976 h 526941"/>
                <a:gd name="connsiteX55" fmla="*/ 201483 w 527123"/>
                <a:gd name="connsiteY55" fmla="*/ 232472 h 526941"/>
                <a:gd name="connsiteX56" fmla="*/ 77493 w 527123"/>
                <a:gd name="connsiteY56" fmla="*/ 232472 h 526941"/>
                <a:gd name="connsiteX57" fmla="*/ 61998 w 527123"/>
                <a:gd name="connsiteY57" fmla="*/ 216976 h 526941"/>
                <a:gd name="connsiteX58" fmla="*/ 77493 w 527123"/>
                <a:gd name="connsiteY58" fmla="*/ 201481 h 526941"/>
                <a:gd name="connsiteX59" fmla="*/ 201483 w 527123"/>
                <a:gd name="connsiteY59" fmla="*/ 201481 h 526941"/>
                <a:gd name="connsiteX60" fmla="*/ 216978 w 527123"/>
                <a:gd name="connsiteY60" fmla="*/ 216976 h 526941"/>
                <a:gd name="connsiteX61" fmla="*/ 522446 w 527123"/>
                <a:gd name="connsiteY61" fmla="*/ 407438 h 526941"/>
                <a:gd name="connsiteX62" fmla="*/ 454250 w 527123"/>
                <a:gd name="connsiteY62" fmla="*/ 339241 h 526941"/>
                <a:gd name="connsiteX63" fmla="*/ 480447 w 527123"/>
                <a:gd name="connsiteY63" fmla="*/ 263312 h 526941"/>
                <a:gd name="connsiteX64" fmla="*/ 356458 w 527123"/>
                <a:gd name="connsiteY64" fmla="*/ 139323 h 526941"/>
                <a:gd name="connsiteX65" fmla="*/ 232468 w 527123"/>
                <a:gd name="connsiteY65" fmla="*/ 263312 h 526941"/>
                <a:gd name="connsiteX66" fmla="*/ 356458 w 527123"/>
                <a:gd name="connsiteY66" fmla="*/ 387302 h 526941"/>
                <a:gd name="connsiteX67" fmla="*/ 432387 w 527123"/>
                <a:gd name="connsiteY67" fmla="*/ 361105 h 526941"/>
                <a:gd name="connsiteX68" fmla="*/ 500583 w 527123"/>
                <a:gd name="connsiteY68" fmla="*/ 429301 h 526941"/>
                <a:gd name="connsiteX69" fmla="*/ 511589 w 527123"/>
                <a:gd name="connsiteY69" fmla="*/ 433791 h 526941"/>
                <a:gd name="connsiteX70" fmla="*/ 522595 w 527123"/>
                <a:gd name="connsiteY70" fmla="*/ 429301 h 526941"/>
                <a:gd name="connsiteX71" fmla="*/ 522595 w 527123"/>
                <a:gd name="connsiteY71" fmla="*/ 407441 h 526941"/>
                <a:gd name="connsiteX72" fmla="*/ 263465 w 527123"/>
                <a:gd name="connsiteY72" fmla="*/ 263463 h 526941"/>
                <a:gd name="connsiteX73" fmla="*/ 356462 w 527123"/>
                <a:gd name="connsiteY73" fmla="*/ 170467 h 526941"/>
                <a:gd name="connsiteX74" fmla="*/ 449458 w 527123"/>
                <a:gd name="connsiteY74" fmla="*/ 263463 h 526941"/>
                <a:gd name="connsiteX75" fmla="*/ 356462 w 527123"/>
                <a:gd name="connsiteY75" fmla="*/ 356459 h 526941"/>
                <a:gd name="connsiteX76" fmla="*/ 263465 w 527123"/>
                <a:gd name="connsiteY76" fmla="*/ 263463 h 52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27123" h="526941">
                  <a:moveTo>
                    <a:pt x="356462" y="402952"/>
                  </a:moveTo>
                  <a:cubicBezTo>
                    <a:pt x="347940" y="402952"/>
                    <a:pt x="340966" y="409926"/>
                    <a:pt x="340966" y="418447"/>
                  </a:cubicBezTo>
                  <a:lnTo>
                    <a:pt x="340966" y="495950"/>
                  </a:lnTo>
                  <a:lnTo>
                    <a:pt x="139502" y="495950"/>
                  </a:lnTo>
                  <a:lnTo>
                    <a:pt x="139502" y="402953"/>
                  </a:lnTo>
                  <a:cubicBezTo>
                    <a:pt x="139502" y="394432"/>
                    <a:pt x="132528" y="387458"/>
                    <a:pt x="124007" y="387458"/>
                  </a:cubicBezTo>
                  <a:lnTo>
                    <a:pt x="30988" y="387458"/>
                  </a:lnTo>
                  <a:lnTo>
                    <a:pt x="30988" y="30989"/>
                  </a:lnTo>
                  <a:lnTo>
                    <a:pt x="340948" y="30989"/>
                  </a:lnTo>
                  <a:lnTo>
                    <a:pt x="340948" y="108492"/>
                  </a:lnTo>
                  <a:cubicBezTo>
                    <a:pt x="340948" y="117013"/>
                    <a:pt x="347922" y="123987"/>
                    <a:pt x="356443" y="123987"/>
                  </a:cubicBezTo>
                  <a:cubicBezTo>
                    <a:pt x="364964" y="123987"/>
                    <a:pt x="371939" y="117013"/>
                    <a:pt x="371939" y="108492"/>
                  </a:cubicBezTo>
                  <a:lnTo>
                    <a:pt x="371960" y="15495"/>
                  </a:lnTo>
                  <a:cubicBezTo>
                    <a:pt x="371960" y="6974"/>
                    <a:pt x="364986" y="0"/>
                    <a:pt x="356465" y="0"/>
                  </a:cubicBezTo>
                  <a:lnTo>
                    <a:pt x="15495" y="0"/>
                  </a:lnTo>
                  <a:cubicBezTo>
                    <a:pt x="6974" y="0"/>
                    <a:pt x="0" y="6974"/>
                    <a:pt x="0" y="15495"/>
                  </a:cubicBezTo>
                  <a:lnTo>
                    <a:pt x="0" y="402952"/>
                  </a:lnTo>
                  <a:cubicBezTo>
                    <a:pt x="0" y="471299"/>
                    <a:pt x="55641" y="526941"/>
                    <a:pt x="123989" y="526941"/>
                  </a:cubicBezTo>
                  <a:lnTo>
                    <a:pt x="356469" y="526941"/>
                  </a:lnTo>
                  <a:cubicBezTo>
                    <a:pt x="364990" y="526941"/>
                    <a:pt x="371964" y="519967"/>
                    <a:pt x="371964" y="511446"/>
                  </a:cubicBezTo>
                  <a:lnTo>
                    <a:pt x="371964" y="418449"/>
                  </a:lnTo>
                  <a:cubicBezTo>
                    <a:pt x="371964" y="409928"/>
                    <a:pt x="364990" y="402954"/>
                    <a:pt x="356469" y="402954"/>
                  </a:cubicBezTo>
                  <a:close/>
                  <a:moveTo>
                    <a:pt x="108488" y="494553"/>
                  </a:moveTo>
                  <a:cubicBezTo>
                    <a:pt x="108488" y="494553"/>
                    <a:pt x="107704" y="494553"/>
                    <a:pt x="107399" y="494401"/>
                  </a:cubicBezTo>
                  <a:cubicBezTo>
                    <a:pt x="103214" y="493616"/>
                    <a:pt x="99030" y="492548"/>
                    <a:pt x="94997" y="491306"/>
                  </a:cubicBezTo>
                  <a:cubicBezTo>
                    <a:pt x="94213" y="491001"/>
                    <a:pt x="93603" y="490848"/>
                    <a:pt x="92818" y="490521"/>
                  </a:cubicBezTo>
                  <a:cubicBezTo>
                    <a:pt x="89244" y="489279"/>
                    <a:pt x="85692" y="487731"/>
                    <a:pt x="82270" y="486031"/>
                  </a:cubicBezTo>
                  <a:cubicBezTo>
                    <a:pt x="81660" y="485727"/>
                    <a:pt x="81027" y="485574"/>
                    <a:pt x="80570" y="485247"/>
                  </a:cubicBezTo>
                  <a:cubicBezTo>
                    <a:pt x="76843" y="483242"/>
                    <a:pt x="73443" y="481062"/>
                    <a:pt x="70022" y="478730"/>
                  </a:cubicBezTo>
                  <a:cubicBezTo>
                    <a:pt x="69237" y="478273"/>
                    <a:pt x="68627" y="477641"/>
                    <a:pt x="67842" y="477030"/>
                  </a:cubicBezTo>
                  <a:cubicBezTo>
                    <a:pt x="61173" y="471909"/>
                    <a:pt x="55137" y="465871"/>
                    <a:pt x="50014" y="459203"/>
                  </a:cubicBezTo>
                  <a:cubicBezTo>
                    <a:pt x="49404" y="458418"/>
                    <a:pt x="48925" y="457808"/>
                    <a:pt x="48315" y="457023"/>
                  </a:cubicBezTo>
                  <a:cubicBezTo>
                    <a:pt x="45830" y="453623"/>
                    <a:pt x="43672" y="450201"/>
                    <a:pt x="41798" y="446475"/>
                  </a:cubicBezTo>
                  <a:cubicBezTo>
                    <a:pt x="41493" y="445865"/>
                    <a:pt x="41188" y="445233"/>
                    <a:pt x="41013" y="444775"/>
                  </a:cubicBezTo>
                  <a:cubicBezTo>
                    <a:pt x="39313" y="441375"/>
                    <a:pt x="37766" y="437801"/>
                    <a:pt x="36524" y="434227"/>
                  </a:cubicBezTo>
                  <a:cubicBezTo>
                    <a:pt x="36218" y="433442"/>
                    <a:pt x="35913" y="432832"/>
                    <a:pt x="35739" y="432047"/>
                  </a:cubicBezTo>
                  <a:cubicBezTo>
                    <a:pt x="34497" y="428015"/>
                    <a:pt x="33407" y="423984"/>
                    <a:pt x="32644" y="419646"/>
                  </a:cubicBezTo>
                  <a:cubicBezTo>
                    <a:pt x="32644" y="419341"/>
                    <a:pt x="32644" y="418862"/>
                    <a:pt x="32492" y="418557"/>
                  </a:cubicBezTo>
                  <a:lnTo>
                    <a:pt x="108599" y="418557"/>
                  </a:lnTo>
                  <a:lnTo>
                    <a:pt x="108599" y="494664"/>
                  </a:lnTo>
                  <a:close/>
                  <a:moveTo>
                    <a:pt x="216978" y="92992"/>
                  </a:moveTo>
                  <a:cubicBezTo>
                    <a:pt x="216978" y="101514"/>
                    <a:pt x="210004" y="108488"/>
                    <a:pt x="201483" y="108488"/>
                  </a:cubicBezTo>
                  <a:lnTo>
                    <a:pt x="77493" y="108488"/>
                  </a:lnTo>
                  <a:cubicBezTo>
                    <a:pt x="68972" y="108488"/>
                    <a:pt x="61998" y="101514"/>
                    <a:pt x="61998" y="92992"/>
                  </a:cubicBezTo>
                  <a:cubicBezTo>
                    <a:pt x="61998" y="84471"/>
                    <a:pt x="68972" y="77497"/>
                    <a:pt x="77493" y="77497"/>
                  </a:cubicBezTo>
                  <a:lnTo>
                    <a:pt x="201483" y="77497"/>
                  </a:lnTo>
                  <a:cubicBezTo>
                    <a:pt x="210004" y="77497"/>
                    <a:pt x="216978" y="84471"/>
                    <a:pt x="216978" y="92992"/>
                  </a:cubicBezTo>
                  <a:close/>
                  <a:moveTo>
                    <a:pt x="216978" y="154973"/>
                  </a:moveTo>
                  <a:cubicBezTo>
                    <a:pt x="216978" y="163494"/>
                    <a:pt x="210004" y="170468"/>
                    <a:pt x="201483" y="170468"/>
                  </a:cubicBezTo>
                  <a:lnTo>
                    <a:pt x="77493" y="170468"/>
                  </a:lnTo>
                  <a:cubicBezTo>
                    <a:pt x="68972" y="170468"/>
                    <a:pt x="61998" y="163494"/>
                    <a:pt x="61998" y="154973"/>
                  </a:cubicBezTo>
                  <a:cubicBezTo>
                    <a:pt x="61998" y="146452"/>
                    <a:pt x="68972" y="139478"/>
                    <a:pt x="77493" y="139478"/>
                  </a:cubicBezTo>
                  <a:lnTo>
                    <a:pt x="201483" y="139478"/>
                  </a:lnTo>
                  <a:cubicBezTo>
                    <a:pt x="210004" y="139478"/>
                    <a:pt x="216978" y="146452"/>
                    <a:pt x="216978" y="154973"/>
                  </a:cubicBezTo>
                  <a:close/>
                  <a:moveTo>
                    <a:pt x="216978" y="216976"/>
                  </a:moveTo>
                  <a:cubicBezTo>
                    <a:pt x="216978" y="225497"/>
                    <a:pt x="210004" y="232472"/>
                    <a:pt x="201483" y="232472"/>
                  </a:cubicBezTo>
                  <a:lnTo>
                    <a:pt x="77493" y="232472"/>
                  </a:lnTo>
                  <a:cubicBezTo>
                    <a:pt x="68972" y="232472"/>
                    <a:pt x="61998" y="225497"/>
                    <a:pt x="61998" y="216976"/>
                  </a:cubicBezTo>
                  <a:cubicBezTo>
                    <a:pt x="61998" y="208455"/>
                    <a:pt x="68972" y="201481"/>
                    <a:pt x="77493" y="201481"/>
                  </a:cubicBezTo>
                  <a:lnTo>
                    <a:pt x="201483" y="201481"/>
                  </a:lnTo>
                  <a:cubicBezTo>
                    <a:pt x="210004" y="201481"/>
                    <a:pt x="216978" y="208455"/>
                    <a:pt x="216978" y="216976"/>
                  </a:cubicBezTo>
                  <a:close/>
                  <a:moveTo>
                    <a:pt x="522446" y="407438"/>
                  </a:moveTo>
                  <a:lnTo>
                    <a:pt x="454250" y="339241"/>
                  </a:lnTo>
                  <a:cubicBezTo>
                    <a:pt x="470531" y="318167"/>
                    <a:pt x="480447" y="291969"/>
                    <a:pt x="480447" y="263312"/>
                  </a:cubicBezTo>
                  <a:cubicBezTo>
                    <a:pt x="480447" y="194966"/>
                    <a:pt x="424806" y="139323"/>
                    <a:pt x="356458" y="139323"/>
                  </a:cubicBezTo>
                  <a:cubicBezTo>
                    <a:pt x="288109" y="139323"/>
                    <a:pt x="232468" y="194964"/>
                    <a:pt x="232468" y="263312"/>
                  </a:cubicBezTo>
                  <a:cubicBezTo>
                    <a:pt x="232468" y="331661"/>
                    <a:pt x="288109" y="387302"/>
                    <a:pt x="356458" y="387302"/>
                  </a:cubicBezTo>
                  <a:cubicBezTo>
                    <a:pt x="385139" y="387302"/>
                    <a:pt x="411314" y="377538"/>
                    <a:pt x="432387" y="361105"/>
                  </a:cubicBezTo>
                  <a:lnTo>
                    <a:pt x="500583" y="429301"/>
                  </a:lnTo>
                  <a:cubicBezTo>
                    <a:pt x="503678" y="432396"/>
                    <a:pt x="507557" y="433791"/>
                    <a:pt x="511589" y="433791"/>
                  </a:cubicBezTo>
                  <a:cubicBezTo>
                    <a:pt x="515621" y="433791"/>
                    <a:pt x="519501" y="432244"/>
                    <a:pt x="522595" y="429301"/>
                  </a:cubicBezTo>
                  <a:cubicBezTo>
                    <a:pt x="528632" y="423264"/>
                    <a:pt x="528632" y="413501"/>
                    <a:pt x="522595" y="407441"/>
                  </a:cubicBezTo>
                  <a:close/>
                  <a:moveTo>
                    <a:pt x="263465" y="263463"/>
                  </a:moveTo>
                  <a:cubicBezTo>
                    <a:pt x="263465" y="212159"/>
                    <a:pt x="305158" y="170467"/>
                    <a:pt x="356462" y="170467"/>
                  </a:cubicBezTo>
                  <a:cubicBezTo>
                    <a:pt x="407765" y="170467"/>
                    <a:pt x="449458" y="212159"/>
                    <a:pt x="449458" y="263463"/>
                  </a:cubicBezTo>
                  <a:cubicBezTo>
                    <a:pt x="449458" y="314767"/>
                    <a:pt x="407765" y="356459"/>
                    <a:pt x="356462" y="356459"/>
                  </a:cubicBezTo>
                  <a:cubicBezTo>
                    <a:pt x="305158" y="356459"/>
                    <a:pt x="263465" y="314767"/>
                    <a:pt x="263465" y="263463"/>
                  </a:cubicBezTo>
                  <a:close/>
                </a:path>
              </a:pathLst>
            </a:custGeom>
            <a:solidFill>
              <a:srgbClr val="C00000"/>
            </a:solidFill>
            <a:ln w="5542" cap="flat">
              <a:noFill/>
              <a:prstDash val="solid"/>
              <a:miter/>
            </a:ln>
          </p:spPr>
          <p:txBody>
            <a:bodyPr rtlCol="0" anchor="ctr"/>
            <a:lstStyle/>
            <a:p>
              <a:endParaRPr lang="en-US"/>
            </a:p>
          </p:txBody>
        </p:sp>
      </p:grpSp>
    </p:spTree>
    <p:extLst>
      <p:ext uri="{BB962C8B-B14F-4D97-AF65-F5344CB8AC3E}">
        <p14:creationId xmlns:p14="http://schemas.microsoft.com/office/powerpoint/2010/main" val="410198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F4C446-3C35-C676-854A-4BB50B7DF1CF}"/>
              </a:ext>
            </a:extLst>
          </p:cNvPr>
          <p:cNvSpPr>
            <a:spLocks noGrp="1" noRot="1" noMove="1" noResize="1" noEditPoints="1" noAdjustHandles="1" noChangeArrowheads="1" noChangeShapeType="1"/>
          </p:cNvSpPr>
          <p:nvPr/>
        </p:nvSpPr>
        <p:spPr>
          <a:xfrm>
            <a:off x="393700" y="5778500"/>
            <a:ext cx="1873250" cy="9894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880A11-0A43-EAED-6579-8F3A4F0F24FF}"/>
              </a:ext>
            </a:extLst>
          </p:cNvPr>
          <p:cNvSpPr txBox="1"/>
          <p:nvPr/>
        </p:nvSpPr>
        <p:spPr>
          <a:xfrm>
            <a:off x="1570743" y="2057031"/>
            <a:ext cx="2940080" cy="523220"/>
          </a:xfrm>
          <a:prstGeom prst="rect">
            <a:avLst/>
          </a:prstGeom>
          <a:noFill/>
        </p:spPr>
        <p:txBody>
          <a:bodyPr wrap="square" rtlCol="0">
            <a:spAutoFit/>
          </a:bodyPr>
          <a:lstStyle/>
          <a:p>
            <a:r>
              <a:rPr lang="en-US" sz="1400" dirty="0"/>
              <a:t>Traditional  </a:t>
            </a:r>
          </a:p>
          <a:p>
            <a:r>
              <a:rPr lang="en-US" sz="1400" dirty="0"/>
              <a:t>Methods</a:t>
            </a:r>
          </a:p>
        </p:txBody>
      </p:sp>
      <p:sp>
        <p:nvSpPr>
          <p:cNvPr id="7" name="Oval 6">
            <a:extLst>
              <a:ext uri="{FF2B5EF4-FFF2-40B4-BE49-F238E27FC236}">
                <a16:creationId xmlns:a16="http://schemas.microsoft.com/office/drawing/2014/main" id="{0684D13F-F20D-74A1-4FA2-4252B25E9267}"/>
              </a:ext>
            </a:extLst>
          </p:cNvPr>
          <p:cNvSpPr/>
          <p:nvPr/>
        </p:nvSpPr>
        <p:spPr>
          <a:xfrm>
            <a:off x="685902" y="1906669"/>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0A790F2-D88B-43CD-522A-5E08E5AA8F00}"/>
              </a:ext>
            </a:extLst>
          </p:cNvPr>
          <p:cNvSpPr txBox="1"/>
          <p:nvPr/>
        </p:nvSpPr>
        <p:spPr>
          <a:xfrm>
            <a:off x="1570743" y="3315041"/>
            <a:ext cx="2408134" cy="523220"/>
          </a:xfrm>
          <a:prstGeom prst="rect">
            <a:avLst/>
          </a:prstGeom>
          <a:noFill/>
        </p:spPr>
        <p:txBody>
          <a:bodyPr wrap="square" rtlCol="0">
            <a:spAutoFit/>
          </a:bodyPr>
          <a:lstStyle>
            <a:defPPr>
              <a:defRPr lang="en-US"/>
            </a:defPPr>
            <a:lvl1pPr>
              <a:defRPr sz="1400"/>
            </a:lvl1pPr>
          </a:lstStyle>
          <a:p>
            <a:r>
              <a:rPr lang="en-US" dirty="0"/>
              <a:t>Technology </a:t>
            </a:r>
          </a:p>
          <a:p>
            <a:r>
              <a:rPr lang="en-US" dirty="0"/>
              <a:t>Based Methods </a:t>
            </a:r>
          </a:p>
        </p:txBody>
      </p:sp>
      <p:grpSp>
        <p:nvGrpSpPr>
          <p:cNvPr id="24" name="Graphic 21">
            <a:extLst>
              <a:ext uri="{FF2B5EF4-FFF2-40B4-BE49-F238E27FC236}">
                <a16:creationId xmlns:a16="http://schemas.microsoft.com/office/drawing/2014/main" id="{FF9EF1CA-DA7A-EFFE-FCD5-435266A7B304}"/>
              </a:ext>
            </a:extLst>
          </p:cNvPr>
          <p:cNvGrpSpPr/>
          <p:nvPr/>
        </p:nvGrpSpPr>
        <p:grpSpPr>
          <a:xfrm>
            <a:off x="891844" y="2018142"/>
            <a:ext cx="343852" cy="475297"/>
            <a:chOff x="1711536" y="2907224"/>
            <a:chExt cx="343852" cy="475297"/>
          </a:xfrm>
          <a:solidFill>
            <a:srgbClr val="C00000"/>
          </a:solidFill>
        </p:grpSpPr>
        <p:sp>
          <p:nvSpPr>
            <p:cNvPr id="25" name="Freeform: Shape 24">
              <a:extLst>
                <a:ext uri="{FF2B5EF4-FFF2-40B4-BE49-F238E27FC236}">
                  <a16:creationId xmlns:a16="http://schemas.microsoft.com/office/drawing/2014/main" id="{279551B6-2FFF-F274-A7BB-6BF2F50CCE7B}"/>
                </a:ext>
              </a:extLst>
            </p:cNvPr>
            <p:cNvSpPr/>
            <p:nvPr/>
          </p:nvSpPr>
          <p:spPr>
            <a:xfrm>
              <a:off x="1791545" y="2907224"/>
              <a:ext cx="183832" cy="101917"/>
            </a:xfrm>
            <a:custGeom>
              <a:avLst/>
              <a:gdLst>
                <a:gd name="connsiteX0" fmla="*/ 183833 w 183832"/>
                <a:gd name="connsiteY0" fmla="*/ 55245 h 101917"/>
                <a:gd name="connsiteX1" fmla="*/ 183833 w 183832"/>
                <a:gd name="connsiteY1" fmla="*/ 85725 h 101917"/>
                <a:gd name="connsiteX2" fmla="*/ 167640 w 183832"/>
                <a:gd name="connsiteY2" fmla="*/ 101918 h 101917"/>
                <a:gd name="connsiteX3" fmla="*/ 16193 w 183832"/>
                <a:gd name="connsiteY3" fmla="*/ 101918 h 101917"/>
                <a:gd name="connsiteX4" fmla="*/ 0 w 183832"/>
                <a:gd name="connsiteY4" fmla="*/ 85725 h 101917"/>
                <a:gd name="connsiteX5" fmla="*/ 0 w 183832"/>
                <a:gd name="connsiteY5" fmla="*/ 55245 h 101917"/>
                <a:gd name="connsiteX6" fmla="*/ 16193 w 183832"/>
                <a:gd name="connsiteY6" fmla="*/ 39053 h 101917"/>
                <a:gd name="connsiteX7" fmla="*/ 35243 w 183832"/>
                <a:gd name="connsiteY7" fmla="*/ 39053 h 101917"/>
                <a:gd name="connsiteX8" fmla="*/ 36195 w 183832"/>
                <a:gd name="connsiteY8" fmla="*/ 37148 h 101917"/>
                <a:gd name="connsiteX9" fmla="*/ 91440 w 183832"/>
                <a:gd name="connsiteY9" fmla="*/ 0 h 101917"/>
                <a:gd name="connsiteX10" fmla="*/ 147638 w 183832"/>
                <a:gd name="connsiteY10" fmla="*/ 36195 h 101917"/>
                <a:gd name="connsiteX11" fmla="*/ 147638 w 183832"/>
                <a:gd name="connsiteY11" fmla="*/ 38100 h 101917"/>
                <a:gd name="connsiteX12" fmla="*/ 166688 w 183832"/>
                <a:gd name="connsiteY12" fmla="*/ 38100 h 101917"/>
                <a:gd name="connsiteX13" fmla="*/ 183833 w 183832"/>
                <a:gd name="connsiteY13" fmla="*/ 55245 h 10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832" h="101917">
                  <a:moveTo>
                    <a:pt x="183833" y="55245"/>
                  </a:moveTo>
                  <a:lnTo>
                    <a:pt x="183833" y="85725"/>
                  </a:lnTo>
                  <a:cubicBezTo>
                    <a:pt x="183833" y="95250"/>
                    <a:pt x="176213" y="101918"/>
                    <a:pt x="167640" y="101918"/>
                  </a:cubicBezTo>
                  <a:lnTo>
                    <a:pt x="16193" y="101918"/>
                  </a:lnTo>
                  <a:cubicBezTo>
                    <a:pt x="6668" y="101918"/>
                    <a:pt x="0" y="94298"/>
                    <a:pt x="0" y="85725"/>
                  </a:cubicBezTo>
                  <a:lnTo>
                    <a:pt x="0" y="55245"/>
                  </a:lnTo>
                  <a:cubicBezTo>
                    <a:pt x="0" y="45720"/>
                    <a:pt x="7620" y="39053"/>
                    <a:pt x="16193" y="39053"/>
                  </a:cubicBezTo>
                  <a:lnTo>
                    <a:pt x="35243" y="39053"/>
                  </a:lnTo>
                  <a:lnTo>
                    <a:pt x="36195" y="37148"/>
                  </a:lnTo>
                  <a:cubicBezTo>
                    <a:pt x="45720" y="14288"/>
                    <a:pt x="67628" y="0"/>
                    <a:pt x="91440" y="0"/>
                  </a:cubicBezTo>
                  <a:cubicBezTo>
                    <a:pt x="116205" y="0"/>
                    <a:pt x="138113" y="14288"/>
                    <a:pt x="147638" y="36195"/>
                  </a:cubicBezTo>
                  <a:lnTo>
                    <a:pt x="147638" y="38100"/>
                  </a:lnTo>
                  <a:lnTo>
                    <a:pt x="166688" y="38100"/>
                  </a:lnTo>
                  <a:cubicBezTo>
                    <a:pt x="176213" y="38100"/>
                    <a:pt x="183833" y="45720"/>
                    <a:pt x="183833" y="55245"/>
                  </a:cubicBezTo>
                  <a:close/>
                </a:path>
              </a:pathLst>
            </a:custGeom>
            <a:grpFill/>
            <a:ln w="9525" cap="flat">
              <a:noFill/>
              <a:prstDash val="solid"/>
              <a:miter/>
            </a:ln>
          </p:spPr>
          <p:txBody>
            <a:bodyPr rtlCol="0" anchor="ctr"/>
            <a:lstStyle/>
            <a:p>
              <a:endParaRPr lang="en-US"/>
            </a:p>
          </p:txBody>
        </p:sp>
        <p:grpSp>
          <p:nvGrpSpPr>
            <p:cNvPr id="26" name="Graphic 21">
              <a:extLst>
                <a:ext uri="{FF2B5EF4-FFF2-40B4-BE49-F238E27FC236}">
                  <a16:creationId xmlns:a16="http://schemas.microsoft.com/office/drawing/2014/main" id="{25A30C48-F7D8-4CC7-ACE4-36A4693E173E}"/>
                </a:ext>
              </a:extLst>
            </p:cNvPr>
            <p:cNvGrpSpPr/>
            <p:nvPr/>
          </p:nvGrpSpPr>
          <p:grpSpPr>
            <a:xfrm>
              <a:off x="1711536" y="2966278"/>
              <a:ext cx="343852" cy="416242"/>
              <a:chOff x="1711536" y="2966278"/>
              <a:chExt cx="343852" cy="416242"/>
            </a:xfrm>
            <a:grpFill/>
          </p:grpSpPr>
          <p:sp>
            <p:nvSpPr>
              <p:cNvPr id="27" name="Freeform: Shape 26">
                <a:extLst>
                  <a:ext uri="{FF2B5EF4-FFF2-40B4-BE49-F238E27FC236}">
                    <a16:creationId xmlns:a16="http://schemas.microsoft.com/office/drawing/2014/main" id="{D2952F92-67C8-B33C-FB41-6715954C5421}"/>
                  </a:ext>
                </a:extLst>
              </p:cNvPr>
              <p:cNvSpPr/>
              <p:nvPr/>
            </p:nvSpPr>
            <p:spPr>
              <a:xfrm>
                <a:off x="1943946" y="3244409"/>
                <a:ext cx="45719" cy="45719"/>
              </a:xfrm>
              <a:custGeom>
                <a:avLst/>
                <a:gdLst>
                  <a:gd name="connsiteX0" fmla="*/ 0 w 45719"/>
                  <a:gd name="connsiteY0" fmla="*/ 7620 h 45719"/>
                  <a:gd name="connsiteX1" fmla="*/ 0 w 45719"/>
                  <a:gd name="connsiteY1" fmla="*/ 45720 h 45719"/>
                  <a:gd name="connsiteX2" fmla="*/ 45720 w 45719"/>
                  <a:gd name="connsiteY2" fmla="*/ 0 h 45719"/>
                  <a:gd name="connsiteX3" fmla="*/ 7620 w 45719"/>
                  <a:gd name="connsiteY3" fmla="*/ 0 h 45719"/>
                  <a:gd name="connsiteX4" fmla="*/ 0 w 45719"/>
                  <a:gd name="connsiteY4" fmla="*/ 762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0" y="7620"/>
                    </a:moveTo>
                    <a:lnTo>
                      <a:pt x="0" y="45720"/>
                    </a:lnTo>
                    <a:lnTo>
                      <a:pt x="45720" y="0"/>
                    </a:lnTo>
                    <a:lnTo>
                      <a:pt x="7620" y="0"/>
                    </a:lnTo>
                    <a:cubicBezTo>
                      <a:pt x="2857" y="0"/>
                      <a:pt x="0" y="3810"/>
                      <a:pt x="0" y="7620"/>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64F1921-113A-6ADF-649B-08F2B4EADADA}"/>
                  </a:ext>
                </a:extLst>
              </p:cNvPr>
              <p:cNvSpPr/>
              <p:nvPr/>
            </p:nvSpPr>
            <p:spPr>
              <a:xfrm>
                <a:off x="1711536" y="2966278"/>
                <a:ext cx="343852" cy="416242"/>
              </a:xfrm>
              <a:custGeom>
                <a:avLst/>
                <a:gdLst>
                  <a:gd name="connsiteX0" fmla="*/ 317183 w 343852"/>
                  <a:gd name="connsiteY0" fmla="*/ 0 h 416242"/>
                  <a:gd name="connsiteX1" fmla="*/ 282893 w 343852"/>
                  <a:gd name="connsiteY1" fmla="*/ 0 h 416242"/>
                  <a:gd name="connsiteX2" fmla="*/ 282893 w 343852"/>
                  <a:gd name="connsiteY2" fmla="*/ 26670 h 416242"/>
                  <a:gd name="connsiteX3" fmla="*/ 247650 w 343852"/>
                  <a:gd name="connsiteY3" fmla="*/ 61913 h 416242"/>
                  <a:gd name="connsiteX4" fmla="*/ 96203 w 343852"/>
                  <a:gd name="connsiteY4" fmla="*/ 61913 h 416242"/>
                  <a:gd name="connsiteX5" fmla="*/ 60960 w 343852"/>
                  <a:gd name="connsiteY5" fmla="*/ 26670 h 416242"/>
                  <a:gd name="connsiteX6" fmla="*/ 60960 w 343852"/>
                  <a:gd name="connsiteY6" fmla="*/ 0 h 416242"/>
                  <a:gd name="connsiteX7" fmla="*/ 26670 w 343852"/>
                  <a:gd name="connsiteY7" fmla="*/ 0 h 416242"/>
                  <a:gd name="connsiteX8" fmla="*/ 0 w 343852"/>
                  <a:gd name="connsiteY8" fmla="*/ 26670 h 416242"/>
                  <a:gd name="connsiteX9" fmla="*/ 0 w 343852"/>
                  <a:gd name="connsiteY9" fmla="*/ 389573 h 416242"/>
                  <a:gd name="connsiteX10" fmla="*/ 26670 w 343852"/>
                  <a:gd name="connsiteY10" fmla="*/ 416243 h 416242"/>
                  <a:gd name="connsiteX11" fmla="*/ 317183 w 343852"/>
                  <a:gd name="connsiteY11" fmla="*/ 416243 h 416242"/>
                  <a:gd name="connsiteX12" fmla="*/ 343853 w 343852"/>
                  <a:gd name="connsiteY12" fmla="*/ 389573 h 416242"/>
                  <a:gd name="connsiteX13" fmla="*/ 343853 w 343852"/>
                  <a:gd name="connsiteY13" fmla="*/ 26670 h 416242"/>
                  <a:gd name="connsiteX14" fmla="*/ 317183 w 343852"/>
                  <a:gd name="connsiteY14" fmla="*/ 0 h 416242"/>
                  <a:gd name="connsiteX15" fmla="*/ 85725 w 343852"/>
                  <a:gd name="connsiteY15" fmla="*/ 85725 h 416242"/>
                  <a:gd name="connsiteX16" fmla="*/ 257175 w 343852"/>
                  <a:gd name="connsiteY16" fmla="*/ 85725 h 416242"/>
                  <a:gd name="connsiteX17" fmla="*/ 266700 w 343852"/>
                  <a:gd name="connsiteY17" fmla="*/ 95250 h 416242"/>
                  <a:gd name="connsiteX18" fmla="*/ 257175 w 343852"/>
                  <a:gd name="connsiteY18" fmla="*/ 104775 h 416242"/>
                  <a:gd name="connsiteX19" fmla="*/ 85725 w 343852"/>
                  <a:gd name="connsiteY19" fmla="*/ 104775 h 416242"/>
                  <a:gd name="connsiteX20" fmla="*/ 76200 w 343852"/>
                  <a:gd name="connsiteY20" fmla="*/ 95250 h 416242"/>
                  <a:gd name="connsiteX21" fmla="*/ 85725 w 343852"/>
                  <a:gd name="connsiteY21" fmla="*/ 85725 h 416242"/>
                  <a:gd name="connsiteX22" fmla="*/ 85725 w 343852"/>
                  <a:gd name="connsiteY22" fmla="*/ 147638 h 416242"/>
                  <a:gd name="connsiteX23" fmla="*/ 257175 w 343852"/>
                  <a:gd name="connsiteY23" fmla="*/ 147638 h 416242"/>
                  <a:gd name="connsiteX24" fmla="*/ 266700 w 343852"/>
                  <a:gd name="connsiteY24" fmla="*/ 157163 h 416242"/>
                  <a:gd name="connsiteX25" fmla="*/ 257175 w 343852"/>
                  <a:gd name="connsiteY25" fmla="*/ 166688 h 416242"/>
                  <a:gd name="connsiteX26" fmla="*/ 85725 w 343852"/>
                  <a:gd name="connsiteY26" fmla="*/ 166688 h 416242"/>
                  <a:gd name="connsiteX27" fmla="*/ 76200 w 343852"/>
                  <a:gd name="connsiteY27" fmla="*/ 157163 h 416242"/>
                  <a:gd name="connsiteX28" fmla="*/ 85725 w 343852"/>
                  <a:gd name="connsiteY28" fmla="*/ 147638 h 416242"/>
                  <a:gd name="connsiteX29" fmla="*/ 85725 w 343852"/>
                  <a:gd name="connsiteY29" fmla="*/ 209550 h 416242"/>
                  <a:gd name="connsiteX30" fmla="*/ 257175 w 343852"/>
                  <a:gd name="connsiteY30" fmla="*/ 209550 h 416242"/>
                  <a:gd name="connsiteX31" fmla="*/ 266700 w 343852"/>
                  <a:gd name="connsiteY31" fmla="*/ 219075 h 416242"/>
                  <a:gd name="connsiteX32" fmla="*/ 257175 w 343852"/>
                  <a:gd name="connsiteY32" fmla="*/ 228600 h 416242"/>
                  <a:gd name="connsiteX33" fmla="*/ 85725 w 343852"/>
                  <a:gd name="connsiteY33" fmla="*/ 228600 h 416242"/>
                  <a:gd name="connsiteX34" fmla="*/ 76200 w 343852"/>
                  <a:gd name="connsiteY34" fmla="*/ 219075 h 416242"/>
                  <a:gd name="connsiteX35" fmla="*/ 85725 w 343852"/>
                  <a:gd name="connsiteY35" fmla="*/ 209550 h 416242"/>
                  <a:gd name="connsiteX36" fmla="*/ 85725 w 343852"/>
                  <a:gd name="connsiteY36" fmla="*/ 286703 h 416242"/>
                  <a:gd name="connsiteX37" fmla="*/ 171450 w 343852"/>
                  <a:gd name="connsiteY37" fmla="*/ 286703 h 416242"/>
                  <a:gd name="connsiteX38" fmla="*/ 180975 w 343852"/>
                  <a:gd name="connsiteY38" fmla="*/ 296228 h 416242"/>
                  <a:gd name="connsiteX39" fmla="*/ 171450 w 343852"/>
                  <a:gd name="connsiteY39" fmla="*/ 305753 h 416242"/>
                  <a:gd name="connsiteX40" fmla="*/ 85725 w 343852"/>
                  <a:gd name="connsiteY40" fmla="*/ 305753 h 416242"/>
                  <a:gd name="connsiteX41" fmla="*/ 76200 w 343852"/>
                  <a:gd name="connsiteY41" fmla="*/ 296228 h 416242"/>
                  <a:gd name="connsiteX42" fmla="*/ 85725 w 343852"/>
                  <a:gd name="connsiteY42" fmla="*/ 286703 h 416242"/>
                  <a:gd name="connsiteX43" fmla="*/ 310515 w 343852"/>
                  <a:gd name="connsiteY43" fmla="*/ 268605 h 416242"/>
                  <a:gd name="connsiteX44" fmla="*/ 307658 w 343852"/>
                  <a:gd name="connsiteY44" fmla="*/ 275273 h 416242"/>
                  <a:gd name="connsiteX45" fmla="*/ 229552 w 343852"/>
                  <a:gd name="connsiteY45" fmla="*/ 353378 h 416242"/>
                  <a:gd name="connsiteX46" fmla="*/ 222885 w 343852"/>
                  <a:gd name="connsiteY46" fmla="*/ 356235 h 416242"/>
                  <a:gd name="connsiteX47" fmla="*/ 46672 w 343852"/>
                  <a:gd name="connsiteY47" fmla="*/ 356235 h 416242"/>
                  <a:gd name="connsiteX48" fmla="*/ 32385 w 343852"/>
                  <a:gd name="connsiteY48" fmla="*/ 342900 h 416242"/>
                  <a:gd name="connsiteX49" fmla="*/ 32385 w 343852"/>
                  <a:gd name="connsiteY49" fmla="*/ 35243 h 416242"/>
                  <a:gd name="connsiteX50" fmla="*/ 51435 w 343852"/>
                  <a:gd name="connsiteY50" fmla="*/ 35243 h 416242"/>
                  <a:gd name="connsiteX51" fmla="*/ 51435 w 343852"/>
                  <a:gd name="connsiteY51" fmla="*/ 337185 h 416242"/>
                  <a:gd name="connsiteX52" fmla="*/ 212408 w 343852"/>
                  <a:gd name="connsiteY52" fmla="*/ 337185 h 416242"/>
                  <a:gd name="connsiteX53" fmla="*/ 212408 w 343852"/>
                  <a:gd name="connsiteY53" fmla="*/ 285750 h 416242"/>
                  <a:gd name="connsiteX54" fmla="*/ 239077 w 343852"/>
                  <a:gd name="connsiteY54" fmla="*/ 259080 h 416242"/>
                  <a:gd name="connsiteX55" fmla="*/ 290513 w 343852"/>
                  <a:gd name="connsiteY55" fmla="*/ 259080 h 416242"/>
                  <a:gd name="connsiteX56" fmla="*/ 290513 w 343852"/>
                  <a:gd name="connsiteY56" fmla="*/ 35243 h 416242"/>
                  <a:gd name="connsiteX57" fmla="*/ 309563 w 343852"/>
                  <a:gd name="connsiteY57" fmla="*/ 35243 h 416242"/>
                  <a:gd name="connsiteX58" fmla="*/ 309563 w 343852"/>
                  <a:gd name="connsiteY58" fmla="*/ 268605 h 41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43852" h="416242">
                    <a:moveTo>
                      <a:pt x="317183" y="0"/>
                    </a:moveTo>
                    <a:lnTo>
                      <a:pt x="282893" y="0"/>
                    </a:lnTo>
                    <a:lnTo>
                      <a:pt x="282893" y="26670"/>
                    </a:lnTo>
                    <a:cubicBezTo>
                      <a:pt x="282893" y="46673"/>
                      <a:pt x="266700" y="61913"/>
                      <a:pt x="247650" y="61913"/>
                    </a:cubicBezTo>
                    <a:lnTo>
                      <a:pt x="96203" y="61913"/>
                    </a:lnTo>
                    <a:cubicBezTo>
                      <a:pt x="76200" y="61913"/>
                      <a:pt x="60960" y="45720"/>
                      <a:pt x="60960" y="26670"/>
                    </a:cubicBezTo>
                    <a:lnTo>
                      <a:pt x="60960" y="0"/>
                    </a:lnTo>
                    <a:lnTo>
                      <a:pt x="26670" y="0"/>
                    </a:lnTo>
                    <a:cubicBezTo>
                      <a:pt x="11430" y="0"/>
                      <a:pt x="0" y="12383"/>
                      <a:pt x="0" y="26670"/>
                    </a:cubicBezTo>
                    <a:lnTo>
                      <a:pt x="0" y="389573"/>
                    </a:lnTo>
                    <a:cubicBezTo>
                      <a:pt x="0" y="404813"/>
                      <a:pt x="12383" y="416243"/>
                      <a:pt x="26670" y="416243"/>
                    </a:cubicBezTo>
                    <a:lnTo>
                      <a:pt x="317183" y="416243"/>
                    </a:lnTo>
                    <a:cubicBezTo>
                      <a:pt x="332423" y="416243"/>
                      <a:pt x="343853" y="403860"/>
                      <a:pt x="343853" y="389573"/>
                    </a:cubicBezTo>
                    <a:lnTo>
                      <a:pt x="343853" y="26670"/>
                    </a:lnTo>
                    <a:cubicBezTo>
                      <a:pt x="343853" y="12383"/>
                      <a:pt x="331470" y="0"/>
                      <a:pt x="317183" y="0"/>
                    </a:cubicBezTo>
                    <a:close/>
                    <a:moveTo>
                      <a:pt x="85725" y="85725"/>
                    </a:moveTo>
                    <a:lnTo>
                      <a:pt x="257175" y="85725"/>
                    </a:lnTo>
                    <a:cubicBezTo>
                      <a:pt x="262890" y="85725"/>
                      <a:pt x="266700" y="89535"/>
                      <a:pt x="266700" y="95250"/>
                    </a:cubicBezTo>
                    <a:cubicBezTo>
                      <a:pt x="266700" y="100965"/>
                      <a:pt x="262890" y="104775"/>
                      <a:pt x="257175" y="104775"/>
                    </a:cubicBezTo>
                    <a:lnTo>
                      <a:pt x="85725" y="104775"/>
                    </a:lnTo>
                    <a:cubicBezTo>
                      <a:pt x="80010" y="104775"/>
                      <a:pt x="76200" y="100965"/>
                      <a:pt x="76200" y="95250"/>
                    </a:cubicBezTo>
                    <a:cubicBezTo>
                      <a:pt x="76200" y="89535"/>
                      <a:pt x="80010" y="85725"/>
                      <a:pt x="85725" y="85725"/>
                    </a:cubicBezTo>
                    <a:close/>
                    <a:moveTo>
                      <a:pt x="85725" y="147638"/>
                    </a:moveTo>
                    <a:lnTo>
                      <a:pt x="257175" y="147638"/>
                    </a:lnTo>
                    <a:cubicBezTo>
                      <a:pt x="262890" y="147638"/>
                      <a:pt x="266700" y="151448"/>
                      <a:pt x="266700" y="157163"/>
                    </a:cubicBezTo>
                    <a:cubicBezTo>
                      <a:pt x="266700" y="162878"/>
                      <a:pt x="262890" y="166688"/>
                      <a:pt x="257175" y="166688"/>
                    </a:cubicBezTo>
                    <a:lnTo>
                      <a:pt x="85725" y="166688"/>
                    </a:lnTo>
                    <a:cubicBezTo>
                      <a:pt x="80010" y="166688"/>
                      <a:pt x="76200" y="162878"/>
                      <a:pt x="76200" y="157163"/>
                    </a:cubicBezTo>
                    <a:cubicBezTo>
                      <a:pt x="76200" y="151448"/>
                      <a:pt x="80010" y="147638"/>
                      <a:pt x="85725" y="147638"/>
                    </a:cubicBezTo>
                    <a:close/>
                    <a:moveTo>
                      <a:pt x="85725" y="209550"/>
                    </a:moveTo>
                    <a:lnTo>
                      <a:pt x="257175" y="209550"/>
                    </a:lnTo>
                    <a:cubicBezTo>
                      <a:pt x="262890" y="209550"/>
                      <a:pt x="266700" y="213360"/>
                      <a:pt x="266700" y="219075"/>
                    </a:cubicBezTo>
                    <a:cubicBezTo>
                      <a:pt x="266700" y="224790"/>
                      <a:pt x="262890" y="228600"/>
                      <a:pt x="257175" y="228600"/>
                    </a:cubicBezTo>
                    <a:lnTo>
                      <a:pt x="85725" y="228600"/>
                    </a:lnTo>
                    <a:cubicBezTo>
                      <a:pt x="80010" y="228600"/>
                      <a:pt x="76200" y="224790"/>
                      <a:pt x="76200" y="219075"/>
                    </a:cubicBezTo>
                    <a:cubicBezTo>
                      <a:pt x="76200" y="213360"/>
                      <a:pt x="80010" y="209550"/>
                      <a:pt x="85725" y="209550"/>
                    </a:cubicBezTo>
                    <a:close/>
                    <a:moveTo>
                      <a:pt x="85725" y="286703"/>
                    </a:moveTo>
                    <a:lnTo>
                      <a:pt x="171450" y="286703"/>
                    </a:lnTo>
                    <a:cubicBezTo>
                      <a:pt x="177165" y="286703"/>
                      <a:pt x="180975" y="290513"/>
                      <a:pt x="180975" y="296228"/>
                    </a:cubicBezTo>
                    <a:cubicBezTo>
                      <a:pt x="180975" y="301943"/>
                      <a:pt x="177165" y="305753"/>
                      <a:pt x="171450" y="305753"/>
                    </a:cubicBezTo>
                    <a:lnTo>
                      <a:pt x="85725" y="305753"/>
                    </a:lnTo>
                    <a:cubicBezTo>
                      <a:pt x="80010" y="305753"/>
                      <a:pt x="76200" y="301943"/>
                      <a:pt x="76200" y="296228"/>
                    </a:cubicBezTo>
                    <a:cubicBezTo>
                      <a:pt x="76200" y="290513"/>
                      <a:pt x="80010" y="286703"/>
                      <a:pt x="85725" y="286703"/>
                    </a:cubicBezTo>
                    <a:close/>
                    <a:moveTo>
                      <a:pt x="310515" y="268605"/>
                    </a:moveTo>
                    <a:cubicBezTo>
                      <a:pt x="310515" y="271463"/>
                      <a:pt x="309563" y="273368"/>
                      <a:pt x="307658" y="275273"/>
                    </a:cubicBezTo>
                    <a:lnTo>
                      <a:pt x="229552" y="353378"/>
                    </a:lnTo>
                    <a:cubicBezTo>
                      <a:pt x="227648" y="355283"/>
                      <a:pt x="224790" y="356235"/>
                      <a:pt x="222885" y="356235"/>
                    </a:cubicBezTo>
                    <a:lnTo>
                      <a:pt x="46672" y="356235"/>
                    </a:lnTo>
                    <a:cubicBezTo>
                      <a:pt x="39053" y="356235"/>
                      <a:pt x="32385" y="350520"/>
                      <a:pt x="32385" y="342900"/>
                    </a:cubicBezTo>
                    <a:lnTo>
                      <a:pt x="32385" y="35243"/>
                    </a:lnTo>
                    <a:lnTo>
                      <a:pt x="51435" y="35243"/>
                    </a:lnTo>
                    <a:lnTo>
                      <a:pt x="51435" y="337185"/>
                    </a:lnTo>
                    <a:lnTo>
                      <a:pt x="212408" y="337185"/>
                    </a:lnTo>
                    <a:lnTo>
                      <a:pt x="212408" y="285750"/>
                    </a:lnTo>
                    <a:cubicBezTo>
                      <a:pt x="212408" y="270510"/>
                      <a:pt x="224790" y="259080"/>
                      <a:pt x="239077" y="259080"/>
                    </a:cubicBezTo>
                    <a:lnTo>
                      <a:pt x="290513" y="259080"/>
                    </a:lnTo>
                    <a:lnTo>
                      <a:pt x="290513" y="35243"/>
                    </a:lnTo>
                    <a:lnTo>
                      <a:pt x="309563" y="35243"/>
                    </a:lnTo>
                    <a:lnTo>
                      <a:pt x="309563" y="268605"/>
                    </a:lnTo>
                    <a:close/>
                  </a:path>
                </a:pathLst>
              </a:custGeom>
              <a:grpFill/>
              <a:ln w="9525" cap="flat">
                <a:noFill/>
                <a:prstDash val="solid"/>
                <a:miter/>
              </a:ln>
            </p:spPr>
            <p:txBody>
              <a:bodyPr rtlCol="0" anchor="ctr"/>
              <a:lstStyle/>
              <a:p>
                <a:endParaRPr lang="en-US"/>
              </a:p>
            </p:txBody>
          </p:sp>
        </p:grpSp>
      </p:grpSp>
      <p:pic>
        <p:nvPicPr>
          <p:cNvPr id="31" name="Picture 30">
            <a:extLst>
              <a:ext uri="{FF2B5EF4-FFF2-40B4-BE49-F238E27FC236}">
                <a16:creationId xmlns:a16="http://schemas.microsoft.com/office/drawing/2014/main" id="{AADDEBC8-0019-2756-9429-5532E516CD9A}"/>
              </a:ext>
            </a:extLst>
          </p:cNvPr>
          <p:cNvPicPr>
            <a:picLocks noChangeAspect="1"/>
          </p:cNvPicPr>
          <p:nvPr/>
        </p:nvPicPr>
        <p:blipFill rotWithShape="1">
          <a:blip r:embed="rId3"/>
          <a:srcRect l="2511" t="1939" r="2256" b="2072"/>
          <a:stretch/>
        </p:blipFill>
        <p:spPr>
          <a:xfrm>
            <a:off x="5248812" y="920750"/>
            <a:ext cx="6943188" cy="5810250"/>
          </a:xfrm>
          <a:prstGeom prst="rect">
            <a:avLst/>
          </a:prstGeom>
        </p:spPr>
      </p:pic>
      <p:sp>
        <p:nvSpPr>
          <p:cNvPr id="32" name="TextBox 31">
            <a:extLst>
              <a:ext uri="{FF2B5EF4-FFF2-40B4-BE49-F238E27FC236}">
                <a16:creationId xmlns:a16="http://schemas.microsoft.com/office/drawing/2014/main" id="{94F0D66F-B235-E05A-2FF9-681819BCAEFC}"/>
              </a:ext>
            </a:extLst>
          </p:cNvPr>
          <p:cNvSpPr txBox="1"/>
          <p:nvPr/>
        </p:nvSpPr>
        <p:spPr>
          <a:xfrm>
            <a:off x="7034063" y="6667500"/>
            <a:ext cx="5122913" cy="184666"/>
          </a:xfrm>
          <a:prstGeom prst="rect">
            <a:avLst/>
          </a:prstGeom>
          <a:noFill/>
        </p:spPr>
        <p:txBody>
          <a:bodyPr wrap="square" rtlCol="0">
            <a:spAutoFit/>
          </a:bodyPr>
          <a:lstStyle/>
          <a:p>
            <a:pPr algn="r"/>
            <a:r>
              <a:rPr lang="en-US" sz="600" b="1" i="1" dirty="0">
                <a:solidFill>
                  <a:schemeClr val="bg2">
                    <a:lumMod val="50000"/>
                  </a:schemeClr>
                </a:solidFill>
              </a:rPr>
              <a:t>Source: </a:t>
            </a:r>
            <a:r>
              <a:rPr lang="en-US" sz="600" i="1" dirty="0">
                <a:solidFill>
                  <a:schemeClr val="bg2">
                    <a:lumMod val="50000"/>
                  </a:schemeClr>
                </a:solidFill>
              </a:rPr>
              <a:t>Colorado DOT Non-Motorized Monitoring Program Evaluation and Implementation Plan</a:t>
            </a:r>
          </a:p>
        </p:txBody>
      </p:sp>
      <p:sp>
        <p:nvSpPr>
          <p:cNvPr id="2" name="Title 1">
            <a:extLst>
              <a:ext uri="{FF2B5EF4-FFF2-40B4-BE49-F238E27FC236}">
                <a16:creationId xmlns:a16="http://schemas.microsoft.com/office/drawing/2014/main" id="{61F1F1E5-7270-1373-463D-AAB3AB36520C}"/>
              </a:ext>
            </a:extLst>
          </p:cNvPr>
          <p:cNvSpPr>
            <a:spLocks noGrp="1"/>
          </p:cNvSpPr>
          <p:nvPr>
            <p:ph type="title"/>
          </p:nvPr>
        </p:nvSpPr>
        <p:spPr/>
        <p:txBody>
          <a:bodyPr>
            <a:normAutofit/>
          </a:bodyPr>
          <a:lstStyle/>
          <a:p>
            <a:r>
              <a:rPr lang="en-US" sz="3200" dirty="0"/>
              <a:t>Methods of Data Collection</a:t>
            </a:r>
          </a:p>
        </p:txBody>
      </p:sp>
      <p:grpSp>
        <p:nvGrpSpPr>
          <p:cNvPr id="49" name="Group 48">
            <a:extLst>
              <a:ext uri="{FF2B5EF4-FFF2-40B4-BE49-F238E27FC236}">
                <a16:creationId xmlns:a16="http://schemas.microsoft.com/office/drawing/2014/main" id="{BC5C616F-05FB-53CB-38DE-2E8C50321C47}"/>
              </a:ext>
            </a:extLst>
          </p:cNvPr>
          <p:cNvGrpSpPr/>
          <p:nvPr/>
        </p:nvGrpSpPr>
        <p:grpSpPr>
          <a:xfrm>
            <a:off x="685902" y="3161996"/>
            <a:ext cx="755737" cy="755737"/>
            <a:chOff x="685902" y="2919234"/>
            <a:chExt cx="755737" cy="755737"/>
          </a:xfrm>
        </p:grpSpPr>
        <p:sp>
          <p:nvSpPr>
            <p:cNvPr id="15" name="Oval 14">
              <a:extLst>
                <a:ext uri="{FF2B5EF4-FFF2-40B4-BE49-F238E27FC236}">
                  <a16:creationId xmlns:a16="http://schemas.microsoft.com/office/drawing/2014/main" id="{558D1576-E013-98DD-B83C-5852F884CE6E}"/>
                </a:ext>
              </a:extLst>
            </p:cNvPr>
            <p:cNvSpPr/>
            <p:nvPr/>
          </p:nvSpPr>
          <p:spPr>
            <a:xfrm>
              <a:off x="685902" y="2919234"/>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D743ECA3-5400-226C-A234-1DE7CABAD50A}"/>
                </a:ext>
              </a:extLst>
            </p:cNvPr>
            <p:cNvGrpSpPr/>
            <p:nvPr/>
          </p:nvGrpSpPr>
          <p:grpSpPr>
            <a:xfrm>
              <a:off x="878810" y="3049830"/>
              <a:ext cx="408885" cy="464664"/>
              <a:chOff x="879461" y="4149004"/>
              <a:chExt cx="448627" cy="433387"/>
            </a:xfrm>
            <a:solidFill>
              <a:srgbClr val="C00000"/>
            </a:solidFill>
          </p:grpSpPr>
          <p:sp>
            <p:nvSpPr>
              <p:cNvPr id="36" name="Freeform: Shape 35">
                <a:extLst>
                  <a:ext uri="{FF2B5EF4-FFF2-40B4-BE49-F238E27FC236}">
                    <a16:creationId xmlns:a16="http://schemas.microsoft.com/office/drawing/2014/main" id="{50F373BF-9EED-A48F-BBC2-B4C042A8EC7B}"/>
                  </a:ext>
                </a:extLst>
              </p:cNvPr>
              <p:cNvSpPr/>
              <p:nvPr/>
            </p:nvSpPr>
            <p:spPr>
              <a:xfrm>
                <a:off x="947088" y="4218537"/>
                <a:ext cx="248602" cy="194309"/>
              </a:xfrm>
              <a:custGeom>
                <a:avLst/>
                <a:gdLst>
                  <a:gd name="connsiteX0" fmla="*/ 199072 w 248602"/>
                  <a:gd name="connsiteY0" fmla="*/ 194310 h 194309"/>
                  <a:gd name="connsiteX1" fmla="*/ 49530 w 248602"/>
                  <a:gd name="connsiteY1" fmla="*/ 194310 h 194309"/>
                  <a:gd name="connsiteX2" fmla="*/ 0 w 248602"/>
                  <a:gd name="connsiteY2" fmla="*/ 144780 h 194309"/>
                  <a:gd name="connsiteX3" fmla="*/ 0 w 248602"/>
                  <a:gd name="connsiteY3" fmla="*/ 49530 h 194309"/>
                  <a:gd name="connsiteX4" fmla="*/ 49530 w 248602"/>
                  <a:gd name="connsiteY4" fmla="*/ 0 h 194309"/>
                  <a:gd name="connsiteX5" fmla="*/ 199072 w 248602"/>
                  <a:gd name="connsiteY5" fmla="*/ 0 h 194309"/>
                  <a:gd name="connsiteX6" fmla="*/ 248602 w 248602"/>
                  <a:gd name="connsiteY6" fmla="*/ 49530 h 194309"/>
                  <a:gd name="connsiteX7" fmla="*/ 248602 w 248602"/>
                  <a:gd name="connsiteY7" fmla="*/ 144780 h 194309"/>
                  <a:gd name="connsiteX8" fmla="*/ 199072 w 248602"/>
                  <a:gd name="connsiteY8" fmla="*/ 194310 h 194309"/>
                  <a:gd name="connsiteX9" fmla="*/ 49530 w 248602"/>
                  <a:gd name="connsiteY9" fmla="*/ 32385 h 194309"/>
                  <a:gd name="connsiteX10" fmla="*/ 33338 w 248602"/>
                  <a:gd name="connsiteY10" fmla="*/ 48577 h 194309"/>
                  <a:gd name="connsiteX11" fmla="*/ 33338 w 248602"/>
                  <a:gd name="connsiteY11" fmla="*/ 143827 h 194309"/>
                  <a:gd name="connsiteX12" fmla="*/ 49530 w 248602"/>
                  <a:gd name="connsiteY12" fmla="*/ 160020 h 194309"/>
                  <a:gd name="connsiteX13" fmla="*/ 199072 w 248602"/>
                  <a:gd name="connsiteY13" fmla="*/ 160020 h 194309"/>
                  <a:gd name="connsiteX14" fmla="*/ 215265 w 248602"/>
                  <a:gd name="connsiteY14" fmla="*/ 143827 h 194309"/>
                  <a:gd name="connsiteX15" fmla="*/ 215265 w 248602"/>
                  <a:gd name="connsiteY15" fmla="*/ 48577 h 194309"/>
                  <a:gd name="connsiteX16" fmla="*/ 199072 w 248602"/>
                  <a:gd name="connsiteY16" fmla="*/ 32385 h 194309"/>
                  <a:gd name="connsiteX17" fmla="*/ 49530 w 248602"/>
                  <a:gd name="connsiteY17" fmla="*/ 32385 h 194309"/>
                  <a:gd name="connsiteX18" fmla="*/ 123825 w 248602"/>
                  <a:gd name="connsiteY18" fmla="*/ 146685 h 194309"/>
                  <a:gd name="connsiteX19" fmla="*/ 74295 w 248602"/>
                  <a:gd name="connsiteY19" fmla="*/ 97155 h 194309"/>
                  <a:gd name="connsiteX20" fmla="*/ 123825 w 248602"/>
                  <a:gd name="connsiteY20" fmla="*/ 47625 h 194309"/>
                  <a:gd name="connsiteX21" fmla="*/ 173355 w 248602"/>
                  <a:gd name="connsiteY21" fmla="*/ 97155 h 194309"/>
                  <a:gd name="connsiteX22" fmla="*/ 123825 w 248602"/>
                  <a:gd name="connsiteY22" fmla="*/ 146685 h 194309"/>
                  <a:gd name="connsiteX23" fmla="*/ 123825 w 248602"/>
                  <a:gd name="connsiteY23" fmla="*/ 80010 h 194309"/>
                  <a:gd name="connsiteX24" fmla="*/ 107632 w 248602"/>
                  <a:gd name="connsiteY24" fmla="*/ 96202 h 194309"/>
                  <a:gd name="connsiteX25" fmla="*/ 123825 w 248602"/>
                  <a:gd name="connsiteY25" fmla="*/ 112395 h 194309"/>
                  <a:gd name="connsiteX26" fmla="*/ 140018 w 248602"/>
                  <a:gd name="connsiteY26" fmla="*/ 96202 h 194309"/>
                  <a:gd name="connsiteX27" fmla="*/ 123825 w 248602"/>
                  <a:gd name="connsiteY27" fmla="*/ 80010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8602" h="194309">
                    <a:moveTo>
                      <a:pt x="199072" y="194310"/>
                    </a:moveTo>
                    <a:lnTo>
                      <a:pt x="49530" y="194310"/>
                    </a:lnTo>
                    <a:cubicBezTo>
                      <a:pt x="21907" y="194310"/>
                      <a:pt x="0" y="172402"/>
                      <a:pt x="0" y="144780"/>
                    </a:cubicBezTo>
                    <a:lnTo>
                      <a:pt x="0" y="49530"/>
                    </a:lnTo>
                    <a:cubicBezTo>
                      <a:pt x="0" y="21907"/>
                      <a:pt x="21907" y="0"/>
                      <a:pt x="49530" y="0"/>
                    </a:cubicBezTo>
                    <a:lnTo>
                      <a:pt x="199072" y="0"/>
                    </a:lnTo>
                    <a:cubicBezTo>
                      <a:pt x="226695" y="0"/>
                      <a:pt x="248602" y="21907"/>
                      <a:pt x="248602" y="49530"/>
                    </a:cubicBezTo>
                    <a:lnTo>
                      <a:pt x="248602" y="144780"/>
                    </a:lnTo>
                    <a:cubicBezTo>
                      <a:pt x="248602" y="172402"/>
                      <a:pt x="226695" y="194310"/>
                      <a:pt x="199072" y="194310"/>
                    </a:cubicBezTo>
                    <a:close/>
                    <a:moveTo>
                      <a:pt x="49530" y="32385"/>
                    </a:moveTo>
                    <a:cubicBezTo>
                      <a:pt x="40005" y="32385"/>
                      <a:pt x="33338" y="40005"/>
                      <a:pt x="33338" y="48577"/>
                    </a:cubicBezTo>
                    <a:lnTo>
                      <a:pt x="33338" y="143827"/>
                    </a:lnTo>
                    <a:cubicBezTo>
                      <a:pt x="33338" y="153352"/>
                      <a:pt x="40957" y="160020"/>
                      <a:pt x="49530" y="160020"/>
                    </a:cubicBezTo>
                    <a:lnTo>
                      <a:pt x="199072" y="160020"/>
                    </a:lnTo>
                    <a:cubicBezTo>
                      <a:pt x="208597" y="160020"/>
                      <a:pt x="215265" y="152400"/>
                      <a:pt x="215265" y="143827"/>
                    </a:cubicBezTo>
                    <a:lnTo>
                      <a:pt x="215265" y="48577"/>
                    </a:lnTo>
                    <a:cubicBezTo>
                      <a:pt x="215265" y="39052"/>
                      <a:pt x="207645" y="32385"/>
                      <a:pt x="199072" y="32385"/>
                    </a:cubicBezTo>
                    <a:lnTo>
                      <a:pt x="49530" y="32385"/>
                    </a:lnTo>
                    <a:close/>
                    <a:moveTo>
                      <a:pt x="123825" y="146685"/>
                    </a:moveTo>
                    <a:cubicBezTo>
                      <a:pt x="96202" y="146685"/>
                      <a:pt x="74295" y="124777"/>
                      <a:pt x="74295" y="97155"/>
                    </a:cubicBezTo>
                    <a:cubicBezTo>
                      <a:pt x="74295" y="69532"/>
                      <a:pt x="96202" y="47625"/>
                      <a:pt x="123825" y="47625"/>
                    </a:cubicBezTo>
                    <a:cubicBezTo>
                      <a:pt x="151447" y="47625"/>
                      <a:pt x="173355" y="69532"/>
                      <a:pt x="173355" y="97155"/>
                    </a:cubicBezTo>
                    <a:cubicBezTo>
                      <a:pt x="173355" y="124777"/>
                      <a:pt x="151447" y="146685"/>
                      <a:pt x="123825" y="146685"/>
                    </a:cubicBezTo>
                    <a:close/>
                    <a:moveTo>
                      <a:pt x="123825" y="80010"/>
                    </a:moveTo>
                    <a:cubicBezTo>
                      <a:pt x="114300" y="80010"/>
                      <a:pt x="107632" y="87630"/>
                      <a:pt x="107632" y="96202"/>
                    </a:cubicBezTo>
                    <a:cubicBezTo>
                      <a:pt x="107632" y="105727"/>
                      <a:pt x="115252" y="112395"/>
                      <a:pt x="123825" y="112395"/>
                    </a:cubicBezTo>
                    <a:cubicBezTo>
                      <a:pt x="133350" y="112395"/>
                      <a:pt x="140018" y="104775"/>
                      <a:pt x="140018" y="96202"/>
                    </a:cubicBezTo>
                    <a:cubicBezTo>
                      <a:pt x="140970" y="87630"/>
                      <a:pt x="133350" y="80010"/>
                      <a:pt x="123825" y="80010"/>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56B407A-5158-FB13-C395-83EA3DAF72F6}"/>
                  </a:ext>
                </a:extLst>
              </p:cNvPr>
              <p:cNvSpPr/>
              <p:nvPr/>
            </p:nvSpPr>
            <p:spPr>
              <a:xfrm>
                <a:off x="1012811" y="4449041"/>
                <a:ext cx="315277" cy="133350"/>
              </a:xfrm>
              <a:custGeom>
                <a:avLst/>
                <a:gdLst>
                  <a:gd name="connsiteX0" fmla="*/ 75248 w 315277"/>
                  <a:gd name="connsiteY0" fmla="*/ 100013 h 133350"/>
                  <a:gd name="connsiteX1" fmla="*/ 75248 w 315277"/>
                  <a:gd name="connsiteY1" fmla="*/ 33338 h 133350"/>
                  <a:gd name="connsiteX2" fmla="*/ 116205 w 315277"/>
                  <a:gd name="connsiteY2" fmla="*/ 33338 h 133350"/>
                  <a:gd name="connsiteX3" fmla="*/ 116205 w 315277"/>
                  <a:gd name="connsiteY3" fmla="*/ 0 h 133350"/>
                  <a:gd name="connsiteX4" fmla="*/ 0 w 315277"/>
                  <a:gd name="connsiteY4" fmla="*/ 0 h 133350"/>
                  <a:gd name="connsiteX5" fmla="*/ 0 w 315277"/>
                  <a:gd name="connsiteY5" fmla="*/ 33338 h 133350"/>
                  <a:gd name="connsiteX6" fmla="*/ 41910 w 315277"/>
                  <a:gd name="connsiteY6" fmla="*/ 33338 h 133350"/>
                  <a:gd name="connsiteX7" fmla="*/ 41910 w 315277"/>
                  <a:gd name="connsiteY7" fmla="*/ 100013 h 133350"/>
                  <a:gd name="connsiteX8" fmla="*/ 41910 w 315277"/>
                  <a:gd name="connsiteY8" fmla="*/ 133350 h 133350"/>
                  <a:gd name="connsiteX9" fmla="*/ 75248 w 315277"/>
                  <a:gd name="connsiteY9" fmla="*/ 133350 h 133350"/>
                  <a:gd name="connsiteX10" fmla="*/ 315278 w 315277"/>
                  <a:gd name="connsiteY10" fmla="*/ 133350 h 133350"/>
                  <a:gd name="connsiteX11" fmla="*/ 315278 w 315277"/>
                  <a:gd name="connsiteY11" fmla="*/ 10001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277" h="133350">
                    <a:moveTo>
                      <a:pt x="75248" y="100013"/>
                    </a:moveTo>
                    <a:lnTo>
                      <a:pt x="75248" y="33338"/>
                    </a:lnTo>
                    <a:lnTo>
                      <a:pt x="116205" y="33338"/>
                    </a:lnTo>
                    <a:lnTo>
                      <a:pt x="116205" y="0"/>
                    </a:lnTo>
                    <a:lnTo>
                      <a:pt x="0" y="0"/>
                    </a:lnTo>
                    <a:lnTo>
                      <a:pt x="0" y="33338"/>
                    </a:lnTo>
                    <a:lnTo>
                      <a:pt x="41910" y="33338"/>
                    </a:lnTo>
                    <a:lnTo>
                      <a:pt x="41910" y="100013"/>
                    </a:lnTo>
                    <a:lnTo>
                      <a:pt x="41910" y="133350"/>
                    </a:lnTo>
                    <a:lnTo>
                      <a:pt x="75248" y="133350"/>
                    </a:lnTo>
                    <a:lnTo>
                      <a:pt x="315278" y="133350"/>
                    </a:lnTo>
                    <a:lnTo>
                      <a:pt x="315278" y="100013"/>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C9036B5-287B-2BBE-30A4-6C64FFA1825C}"/>
                  </a:ext>
                </a:extLst>
              </p:cNvPr>
              <p:cNvSpPr/>
              <p:nvPr/>
            </p:nvSpPr>
            <p:spPr>
              <a:xfrm>
                <a:off x="879461" y="4149004"/>
                <a:ext cx="382904" cy="166687"/>
              </a:xfrm>
              <a:custGeom>
                <a:avLst/>
                <a:gdLst>
                  <a:gd name="connsiteX0" fmla="*/ 33338 w 382904"/>
                  <a:gd name="connsiteY0" fmla="*/ 100012 h 166687"/>
                  <a:gd name="connsiteX1" fmla="*/ 100013 w 382904"/>
                  <a:gd name="connsiteY1" fmla="*/ 33337 h 166687"/>
                  <a:gd name="connsiteX2" fmla="*/ 282893 w 382904"/>
                  <a:gd name="connsiteY2" fmla="*/ 33337 h 166687"/>
                  <a:gd name="connsiteX3" fmla="*/ 349568 w 382904"/>
                  <a:gd name="connsiteY3" fmla="*/ 100012 h 166687"/>
                  <a:gd name="connsiteX4" fmla="*/ 349568 w 382904"/>
                  <a:gd name="connsiteY4" fmla="*/ 166687 h 166687"/>
                  <a:gd name="connsiteX5" fmla="*/ 382905 w 382904"/>
                  <a:gd name="connsiteY5" fmla="*/ 166687 h 166687"/>
                  <a:gd name="connsiteX6" fmla="*/ 382905 w 382904"/>
                  <a:gd name="connsiteY6" fmla="*/ 100012 h 166687"/>
                  <a:gd name="connsiteX7" fmla="*/ 282893 w 382904"/>
                  <a:gd name="connsiteY7" fmla="*/ 0 h 166687"/>
                  <a:gd name="connsiteX8" fmla="*/ 100013 w 382904"/>
                  <a:gd name="connsiteY8" fmla="*/ 0 h 166687"/>
                  <a:gd name="connsiteX9" fmla="*/ 0 w 382904"/>
                  <a:gd name="connsiteY9" fmla="*/ 100012 h 166687"/>
                  <a:gd name="connsiteX10" fmla="*/ 0 w 382904"/>
                  <a:gd name="connsiteY10" fmla="*/ 166687 h 166687"/>
                  <a:gd name="connsiteX11" fmla="*/ 33338 w 382904"/>
                  <a:gd name="connsiteY11" fmla="*/ 166687 h 166687"/>
                  <a:gd name="connsiteX12" fmla="*/ 33338 w 382904"/>
                  <a:gd name="connsiteY12" fmla="*/ 100012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904" h="166687">
                    <a:moveTo>
                      <a:pt x="33338" y="100012"/>
                    </a:moveTo>
                    <a:cubicBezTo>
                      <a:pt x="33338" y="62865"/>
                      <a:pt x="62865" y="33337"/>
                      <a:pt x="100013" y="33337"/>
                    </a:cubicBezTo>
                    <a:lnTo>
                      <a:pt x="282893" y="33337"/>
                    </a:lnTo>
                    <a:cubicBezTo>
                      <a:pt x="320040" y="33337"/>
                      <a:pt x="349568" y="62865"/>
                      <a:pt x="349568" y="100012"/>
                    </a:cubicBezTo>
                    <a:lnTo>
                      <a:pt x="349568" y="166687"/>
                    </a:lnTo>
                    <a:lnTo>
                      <a:pt x="382905" y="166687"/>
                    </a:lnTo>
                    <a:lnTo>
                      <a:pt x="382905" y="100012"/>
                    </a:lnTo>
                    <a:cubicBezTo>
                      <a:pt x="382905" y="44767"/>
                      <a:pt x="338137" y="0"/>
                      <a:pt x="282893" y="0"/>
                    </a:cubicBezTo>
                    <a:lnTo>
                      <a:pt x="100013" y="0"/>
                    </a:lnTo>
                    <a:cubicBezTo>
                      <a:pt x="44767" y="0"/>
                      <a:pt x="0" y="44767"/>
                      <a:pt x="0" y="100012"/>
                    </a:cubicBezTo>
                    <a:lnTo>
                      <a:pt x="0" y="166687"/>
                    </a:lnTo>
                    <a:lnTo>
                      <a:pt x="33338" y="166687"/>
                    </a:lnTo>
                    <a:lnTo>
                      <a:pt x="33338" y="100012"/>
                    </a:lnTo>
                    <a:close/>
                  </a:path>
                </a:pathLst>
              </a:custGeom>
              <a:grpFill/>
              <a:ln w="9525" cap="flat">
                <a:noFill/>
                <a:prstDash val="solid"/>
                <a:miter/>
              </a:ln>
            </p:spPr>
            <p:txBody>
              <a:bodyPr rtlCol="0" anchor="ctr"/>
              <a:lstStyle/>
              <a:p>
                <a:endParaRPr lang="en-US"/>
              </a:p>
            </p:txBody>
          </p:sp>
        </p:grpSp>
      </p:grpSp>
      <p:sp>
        <p:nvSpPr>
          <p:cNvPr id="47" name="TextBox 46">
            <a:extLst>
              <a:ext uri="{FF2B5EF4-FFF2-40B4-BE49-F238E27FC236}">
                <a16:creationId xmlns:a16="http://schemas.microsoft.com/office/drawing/2014/main" id="{6F614BF4-A863-8C0A-55B7-1A1A89C875BE}"/>
              </a:ext>
            </a:extLst>
          </p:cNvPr>
          <p:cNvSpPr txBox="1"/>
          <p:nvPr/>
        </p:nvSpPr>
        <p:spPr>
          <a:xfrm>
            <a:off x="1601162" y="4354235"/>
            <a:ext cx="3964517" cy="738664"/>
          </a:xfrm>
          <a:prstGeom prst="rect">
            <a:avLst/>
          </a:prstGeom>
          <a:noFill/>
        </p:spPr>
        <p:txBody>
          <a:bodyPr wrap="square" rtlCol="0">
            <a:spAutoFit/>
          </a:bodyPr>
          <a:lstStyle>
            <a:defPPr>
              <a:defRPr lang="en-US"/>
            </a:defPPr>
            <a:lvl1pPr>
              <a:defRPr sz="1400"/>
            </a:lvl1pPr>
          </a:lstStyle>
          <a:p>
            <a:r>
              <a:rPr lang="en-US" dirty="0"/>
              <a:t>Permanent </a:t>
            </a:r>
          </a:p>
          <a:p>
            <a:r>
              <a:rPr lang="en-US" dirty="0"/>
              <a:t>vs </a:t>
            </a:r>
          </a:p>
          <a:p>
            <a:r>
              <a:rPr lang="en-US" dirty="0"/>
              <a:t>Short Duration Counts</a:t>
            </a:r>
          </a:p>
        </p:txBody>
      </p:sp>
      <p:grpSp>
        <p:nvGrpSpPr>
          <p:cNvPr id="67" name="Group 66">
            <a:extLst>
              <a:ext uri="{FF2B5EF4-FFF2-40B4-BE49-F238E27FC236}">
                <a16:creationId xmlns:a16="http://schemas.microsoft.com/office/drawing/2014/main" id="{C13D856D-F391-E247-09BF-275DD0084505}"/>
              </a:ext>
            </a:extLst>
          </p:cNvPr>
          <p:cNvGrpSpPr/>
          <p:nvPr/>
        </p:nvGrpSpPr>
        <p:grpSpPr>
          <a:xfrm>
            <a:off x="687158" y="4329899"/>
            <a:ext cx="755737" cy="755737"/>
            <a:chOff x="685902" y="4537031"/>
            <a:chExt cx="755737" cy="755737"/>
          </a:xfrm>
        </p:grpSpPr>
        <p:sp>
          <p:nvSpPr>
            <p:cNvPr id="48" name="Oval 47">
              <a:extLst>
                <a:ext uri="{FF2B5EF4-FFF2-40B4-BE49-F238E27FC236}">
                  <a16:creationId xmlns:a16="http://schemas.microsoft.com/office/drawing/2014/main" id="{FB4D0E2B-A61F-FFEC-98F5-B1006727226B}"/>
                </a:ext>
              </a:extLst>
            </p:cNvPr>
            <p:cNvSpPr/>
            <p:nvPr/>
          </p:nvSpPr>
          <p:spPr>
            <a:xfrm>
              <a:off x="685902" y="4537031"/>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7A9445F7-606D-2670-6D81-1058B6DB4646}"/>
                </a:ext>
              </a:extLst>
            </p:cNvPr>
            <p:cNvGrpSpPr/>
            <p:nvPr/>
          </p:nvGrpSpPr>
          <p:grpSpPr>
            <a:xfrm>
              <a:off x="784114" y="4646749"/>
              <a:ext cx="553257" cy="536481"/>
              <a:chOff x="1785740" y="5348224"/>
              <a:chExt cx="1219200" cy="1219200"/>
            </a:xfrm>
            <a:noFill/>
          </p:grpSpPr>
          <p:sp>
            <p:nvSpPr>
              <p:cNvPr id="53" name="Freeform: Shape 52">
                <a:extLst>
                  <a:ext uri="{FF2B5EF4-FFF2-40B4-BE49-F238E27FC236}">
                    <a16:creationId xmlns:a16="http://schemas.microsoft.com/office/drawing/2014/main" id="{9B81E3D0-2906-A350-2494-AFE429F5E4A7}"/>
                  </a:ext>
                </a:extLst>
              </p:cNvPr>
              <p:cNvSpPr/>
              <p:nvPr/>
            </p:nvSpPr>
            <p:spPr>
              <a:xfrm>
                <a:off x="1785740" y="5348224"/>
                <a:ext cx="1219200" cy="1219200"/>
              </a:xfrm>
              <a:custGeom>
                <a:avLst/>
                <a:gdLst>
                  <a:gd name="connsiteX0" fmla="*/ 1200150 w 1219200"/>
                  <a:gd name="connsiteY0" fmla="*/ 304800 h 1219200"/>
                  <a:gd name="connsiteX1" fmla="*/ 990600 w 1219200"/>
                  <a:gd name="connsiteY1" fmla="*/ 304800 h 1219200"/>
                  <a:gd name="connsiteX2" fmla="*/ 990600 w 1219200"/>
                  <a:gd name="connsiteY2" fmla="*/ 19050 h 1219200"/>
                  <a:gd name="connsiteX3" fmla="*/ 971550 w 1219200"/>
                  <a:gd name="connsiteY3" fmla="*/ 0 h 1219200"/>
                  <a:gd name="connsiteX4" fmla="*/ 952500 w 1219200"/>
                  <a:gd name="connsiteY4" fmla="*/ 19050 h 1219200"/>
                  <a:gd name="connsiteX5" fmla="*/ 952500 w 1219200"/>
                  <a:gd name="connsiteY5" fmla="*/ 304800 h 1219200"/>
                  <a:gd name="connsiteX6" fmla="*/ 628650 w 1219200"/>
                  <a:gd name="connsiteY6" fmla="*/ 304800 h 1219200"/>
                  <a:gd name="connsiteX7" fmla="*/ 628650 w 1219200"/>
                  <a:gd name="connsiteY7" fmla="*/ 19050 h 1219200"/>
                  <a:gd name="connsiteX8" fmla="*/ 609600 w 1219200"/>
                  <a:gd name="connsiteY8" fmla="*/ 0 h 1219200"/>
                  <a:gd name="connsiteX9" fmla="*/ 590550 w 1219200"/>
                  <a:gd name="connsiteY9" fmla="*/ 19050 h 1219200"/>
                  <a:gd name="connsiteX10" fmla="*/ 590550 w 1219200"/>
                  <a:gd name="connsiteY10" fmla="*/ 304800 h 1219200"/>
                  <a:gd name="connsiteX11" fmla="*/ 266700 w 1219200"/>
                  <a:gd name="connsiteY11" fmla="*/ 304800 h 1219200"/>
                  <a:gd name="connsiteX12" fmla="*/ 266700 w 1219200"/>
                  <a:gd name="connsiteY12" fmla="*/ 19050 h 1219200"/>
                  <a:gd name="connsiteX13" fmla="*/ 247650 w 1219200"/>
                  <a:gd name="connsiteY13" fmla="*/ 0 h 1219200"/>
                  <a:gd name="connsiteX14" fmla="*/ 228600 w 1219200"/>
                  <a:gd name="connsiteY14" fmla="*/ 19050 h 1219200"/>
                  <a:gd name="connsiteX15" fmla="*/ 228600 w 1219200"/>
                  <a:gd name="connsiteY15" fmla="*/ 304800 h 1219200"/>
                  <a:gd name="connsiteX16" fmla="*/ 19050 w 1219200"/>
                  <a:gd name="connsiteY16" fmla="*/ 304800 h 1219200"/>
                  <a:gd name="connsiteX17" fmla="*/ 0 w 1219200"/>
                  <a:gd name="connsiteY17" fmla="*/ 323850 h 1219200"/>
                  <a:gd name="connsiteX18" fmla="*/ 19050 w 1219200"/>
                  <a:gd name="connsiteY18" fmla="*/ 342900 h 1219200"/>
                  <a:gd name="connsiteX19" fmla="*/ 228600 w 1219200"/>
                  <a:gd name="connsiteY19" fmla="*/ 342900 h 1219200"/>
                  <a:gd name="connsiteX20" fmla="*/ 228600 w 1219200"/>
                  <a:gd name="connsiteY20" fmla="*/ 1200150 h 1219200"/>
                  <a:gd name="connsiteX21" fmla="*/ 247650 w 1219200"/>
                  <a:gd name="connsiteY21" fmla="*/ 1219200 h 1219200"/>
                  <a:gd name="connsiteX22" fmla="*/ 266700 w 1219200"/>
                  <a:gd name="connsiteY22" fmla="*/ 1200150 h 1219200"/>
                  <a:gd name="connsiteX23" fmla="*/ 266700 w 1219200"/>
                  <a:gd name="connsiteY23" fmla="*/ 342900 h 1219200"/>
                  <a:gd name="connsiteX24" fmla="*/ 590550 w 1219200"/>
                  <a:gd name="connsiteY24" fmla="*/ 342900 h 1219200"/>
                  <a:gd name="connsiteX25" fmla="*/ 590550 w 1219200"/>
                  <a:gd name="connsiteY25" fmla="*/ 1200150 h 1219200"/>
                  <a:gd name="connsiteX26" fmla="*/ 609600 w 1219200"/>
                  <a:gd name="connsiteY26" fmla="*/ 1219200 h 1219200"/>
                  <a:gd name="connsiteX27" fmla="*/ 628650 w 1219200"/>
                  <a:gd name="connsiteY27" fmla="*/ 1200150 h 1219200"/>
                  <a:gd name="connsiteX28" fmla="*/ 628650 w 1219200"/>
                  <a:gd name="connsiteY28" fmla="*/ 342900 h 1219200"/>
                  <a:gd name="connsiteX29" fmla="*/ 952500 w 1219200"/>
                  <a:gd name="connsiteY29" fmla="*/ 342900 h 1219200"/>
                  <a:gd name="connsiteX30" fmla="*/ 952500 w 1219200"/>
                  <a:gd name="connsiteY30" fmla="*/ 1200150 h 1219200"/>
                  <a:gd name="connsiteX31" fmla="*/ 971550 w 1219200"/>
                  <a:gd name="connsiteY31" fmla="*/ 1219200 h 1219200"/>
                  <a:gd name="connsiteX32" fmla="*/ 990600 w 1219200"/>
                  <a:gd name="connsiteY32" fmla="*/ 1200150 h 1219200"/>
                  <a:gd name="connsiteX33" fmla="*/ 990600 w 1219200"/>
                  <a:gd name="connsiteY33" fmla="*/ 342900 h 1219200"/>
                  <a:gd name="connsiteX34" fmla="*/ 1200150 w 1219200"/>
                  <a:gd name="connsiteY34" fmla="*/ 342900 h 1219200"/>
                  <a:gd name="connsiteX35" fmla="*/ 1219200 w 1219200"/>
                  <a:gd name="connsiteY35" fmla="*/ 323850 h 1219200"/>
                  <a:gd name="connsiteX36" fmla="*/ 1200150 w 1219200"/>
                  <a:gd name="connsiteY36" fmla="*/ 3048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19200" h="1219200">
                    <a:moveTo>
                      <a:pt x="1200150" y="304800"/>
                    </a:moveTo>
                    <a:lnTo>
                      <a:pt x="990600" y="304800"/>
                    </a:lnTo>
                    <a:lnTo>
                      <a:pt x="990600" y="19050"/>
                    </a:lnTo>
                    <a:cubicBezTo>
                      <a:pt x="990600" y="8573"/>
                      <a:pt x="982028" y="0"/>
                      <a:pt x="971550" y="0"/>
                    </a:cubicBezTo>
                    <a:cubicBezTo>
                      <a:pt x="961073" y="0"/>
                      <a:pt x="952500" y="8573"/>
                      <a:pt x="952500" y="19050"/>
                    </a:cubicBezTo>
                    <a:lnTo>
                      <a:pt x="952500" y="304800"/>
                    </a:lnTo>
                    <a:lnTo>
                      <a:pt x="628650" y="304800"/>
                    </a:lnTo>
                    <a:lnTo>
                      <a:pt x="628650" y="19050"/>
                    </a:lnTo>
                    <a:cubicBezTo>
                      <a:pt x="628650" y="8573"/>
                      <a:pt x="620078" y="0"/>
                      <a:pt x="609600" y="0"/>
                    </a:cubicBezTo>
                    <a:cubicBezTo>
                      <a:pt x="599123" y="0"/>
                      <a:pt x="590550" y="8573"/>
                      <a:pt x="590550" y="19050"/>
                    </a:cubicBezTo>
                    <a:lnTo>
                      <a:pt x="590550" y="304800"/>
                    </a:lnTo>
                    <a:lnTo>
                      <a:pt x="266700" y="304800"/>
                    </a:lnTo>
                    <a:lnTo>
                      <a:pt x="266700" y="19050"/>
                    </a:lnTo>
                    <a:cubicBezTo>
                      <a:pt x="266700" y="8573"/>
                      <a:pt x="258128" y="0"/>
                      <a:pt x="247650" y="0"/>
                    </a:cubicBezTo>
                    <a:cubicBezTo>
                      <a:pt x="237173" y="0"/>
                      <a:pt x="228600" y="8573"/>
                      <a:pt x="228600" y="19050"/>
                    </a:cubicBezTo>
                    <a:lnTo>
                      <a:pt x="228600" y="304800"/>
                    </a:lnTo>
                    <a:lnTo>
                      <a:pt x="19050" y="304800"/>
                    </a:lnTo>
                    <a:cubicBezTo>
                      <a:pt x="8573" y="304800"/>
                      <a:pt x="0" y="313373"/>
                      <a:pt x="0" y="323850"/>
                    </a:cubicBezTo>
                    <a:cubicBezTo>
                      <a:pt x="0" y="334328"/>
                      <a:pt x="8573" y="342900"/>
                      <a:pt x="19050" y="342900"/>
                    </a:cubicBezTo>
                    <a:lnTo>
                      <a:pt x="228600" y="342900"/>
                    </a:lnTo>
                    <a:lnTo>
                      <a:pt x="228600" y="1200150"/>
                    </a:lnTo>
                    <a:cubicBezTo>
                      <a:pt x="228600" y="1210628"/>
                      <a:pt x="237173" y="1219200"/>
                      <a:pt x="247650" y="1219200"/>
                    </a:cubicBezTo>
                    <a:cubicBezTo>
                      <a:pt x="258128" y="1219200"/>
                      <a:pt x="266700" y="1210628"/>
                      <a:pt x="266700" y="1200150"/>
                    </a:cubicBezTo>
                    <a:lnTo>
                      <a:pt x="266700" y="342900"/>
                    </a:lnTo>
                    <a:lnTo>
                      <a:pt x="590550" y="342900"/>
                    </a:lnTo>
                    <a:lnTo>
                      <a:pt x="590550" y="1200150"/>
                    </a:lnTo>
                    <a:cubicBezTo>
                      <a:pt x="590550" y="1210628"/>
                      <a:pt x="599123" y="1219200"/>
                      <a:pt x="609600" y="1219200"/>
                    </a:cubicBezTo>
                    <a:cubicBezTo>
                      <a:pt x="620078" y="1219200"/>
                      <a:pt x="628650" y="1210628"/>
                      <a:pt x="628650" y="1200150"/>
                    </a:cubicBezTo>
                    <a:lnTo>
                      <a:pt x="628650" y="342900"/>
                    </a:lnTo>
                    <a:lnTo>
                      <a:pt x="952500" y="342900"/>
                    </a:lnTo>
                    <a:lnTo>
                      <a:pt x="952500" y="1200150"/>
                    </a:lnTo>
                    <a:cubicBezTo>
                      <a:pt x="952500" y="1210628"/>
                      <a:pt x="961073" y="1219200"/>
                      <a:pt x="971550" y="1219200"/>
                    </a:cubicBezTo>
                    <a:cubicBezTo>
                      <a:pt x="982028" y="1219200"/>
                      <a:pt x="990600" y="1210628"/>
                      <a:pt x="990600" y="1200150"/>
                    </a:cubicBezTo>
                    <a:lnTo>
                      <a:pt x="990600" y="342900"/>
                    </a:lnTo>
                    <a:lnTo>
                      <a:pt x="1200150" y="342900"/>
                    </a:lnTo>
                    <a:cubicBezTo>
                      <a:pt x="1210628" y="342900"/>
                      <a:pt x="1219200" y="334328"/>
                      <a:pt x="1219200" y="323850"/>
                    </a:cubicBezTo>
                    <a:cubicBezTo>
                      <a:pt x="1219200" y="313373"/>
                      <a:pt x="1210628" y="304800"/>
                      <a:pt x="1200150" y="304800"/>
                    </a:cubicBezTo>
                    <a:close/>
                  </a:path>
                </a:pathLst>
              </a:custGeom>
              <a:grpFill/>
              <a:ln w="19050" cap="flat">
                <a:solidFill>
                  <a:srgbClr val="C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99BA540-46CC-2C50-33F9-0B061B8FB4D7}"/>
                  </a:ext>
                </a:extLst>
              </p:cNvPr>
              <p:cNvSpPr/>
              <p:nvPr/>
            </p:nvSpPr>
            <p:spPr>
              <a:xfrm>
                <a:off x="1842890" y="5748274"/>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76200 h 114300"/>
                  <a:gd name="connsiteX6" fmla="*/ 38100 w 114300"/>
                  <a:gd name="connsiteY6" fmla="*/ 57150 h 114300"/>
                  <a:gd name="connsiteX7" fmla="*/ 57150 w 114300"/>
                  <a:gd name="connsiteY7" fmla="*/ 38100 h 114300"/>
                  <a:gd name="connsiteX8" fmla="*/ 76200 w 114300"/>
                  <a:gd name="connsiteY8" fmla="*/ 57150 h 114300"/>
                  <a:gd name="connsiteX9" fmla="*/ 57150 w 114300"/>
                  <a:gd name="connsiteY9" fmla="*/ 76200 h 114300"/>
                  <a:gd name="connsiteX10" fmla="*/ 57150 w 114300"/>
                  <a:gd name="connsiteY10" fmla="*/ 762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14300">
                    <a:moveTo>
                      <a:pt x="57150" y="0"/>
                    </a:moveTo>
                    <a:cubicBezTo>
                      <a:pt x="25717" y="0"/>
                      <a:pt x="0" y="25718"/>
                      <a:pt x="0" y="57150"/>
                    </a:cubicBezTo>
                    <a:cubicBezTo>
                      <a:pt x="0" y="88582"/>
                      <a:pt x="25717" y="114300"/>
                      <a:pt x="57150" y="114300"/>
                    </a:cubicBezTo>
                    <a:cubicBezTo>
                      <a:pt x="88583" y="114300"/>
                      <a:pt x="114300" y="88582"/>
                      <a:pt x="114300" y="57150"/>
                    </a:cubicBezTo>
                    <a:cubicBezTo>
                      <a:pt x="114300" y="25718"/>
                      <a:pt x="88583" y="0"/>
                      <a:pt x="57150" y="0"/>
                    </a:cubicBezTo>
                    <a:close/>
                    <a:moveTo>
                      <a:pt x="57150" y="76200"/>
                    </a:moveTo>
                    <a:cubicBezTo>
                      <a:pt x="46672" y="76200"/>
                      <a:pt x="38100" y="67627"/>
                      <a:pt x="38100" y="57150"/>
                    </a:cubicBezTo>
                    <a:cubicBezTo>
                      <a:pt x="38100" y="46673"/>
                      <a:pt x="46672" y="38100"/>
                      <a:pt x="57150" y="38100"/>
                    </a:cubicBezTo>
                    <a:cubicBezTo>
                      <a:pt x="67628" y="38100"/>
                      <a:pt x="76200" y="46673"/>
                      <a:pt x="76200" y="57150"/>
                    </a:cubicBezTo>
                    <a:cubicBezTo>
                      <a:pt x="76200" y="67627"/>
                      <a:pt x="67628" y="76200"/>
                      <a:pt x="57150" y="76200"/>
                    </a:cubicBezTo>
                    <a:lnTo>
                      <a:pt x="57150" y="76200"/>
                    </a:lnTo>
                    <a:close/>
                  </a:path>
                </a:pathLst>
              </a:custGeom>
              <a:grpFill/>
              <a:ln w="19050" cap="flat">
                <a:solidFill>
                  <a:srgbClr val="C0000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E9DC1CD-C696-6537-044A-3C58A43BA235}"/>
                  </a:ext>
                </a:extLst>
              </p:cNvPr>
              <p:cNvSpPr/>
              <p:nvPr/>
            </p:nvSpPr>
            <p:spPr>
              <a:xfrm>
                <a:off x="2157215" y="5748274"/>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76200 h 114300"/>
                  <a:gd name="connsiteX6" fmla="*/ 38100 w 114300"/>
                  <a:gd name="connsiteY6" fmla="*/ 57150 h 114300"/>
                  <a:gd name="connsiteX7" fmla="*/ 57150 w 114300"/>
                  <a:gd name="connsiteY7" fmla="*/ 38100 h 114300"/>
                  <a:gd name="connsiteX8" fmla="*/ 76200 w 114300"/>
                  <a:gd name="connsiteY8" fmla="*/ 57150 h 114300"/>
                  <a:gd name="connsiteX9" fmla="*/ 57150 w 114300"/>
                  <a:gd name="connsiteY9" fmla="*/ 76200 h 114300"/>
                  <a:gd name="connsiteX10" fmla="*/ 57150 w 114300"/>
                  <a:gd name="connsiteY10" fmla="*/ 762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14300">
                    <a:moveTo>
                      <a:pt x="57150" y="0"/>
                    </a:moveTo>
                    <a:cubicBezTo>
                      <a:pt x="25718" y="0"/>
                      <a:pt x="0" y="25718"/>
                      <a:pt x="0" y="57150"/>
                    </a:cubicBezTo>
                    <a:cubicBezTo>
                      <a:pt x="0" y="88582"/>
                      <a:pt x="25718" y="114300"/>
                      <a:pt x="57150" y="114300"/>
                    </a:cubicBezTo>
                    <a:cubicBezTo>
                      <a:pt x="88582" y="114300"/>
                      <a:pt x="114300" y="88582"/>
                      <a:pt x="114300" y="57150"/>
                    </a:cubicBezTo>
                    <a:cubicBezTo>
                      <a:pt x="114300" y="25718"/>
                      <a:pt x="88582" y="0"/>
                      <a:pt x="57150" y="0"/>
                    </a:cubicBezTo>
                    <a:close/>
                    <a:moveTo>
                      <a:pt x="57150" y="76200"/>
                    </a:moveTo>
                    <a:cubicBezTo>
                      <a:pt x="46673" y="76200"/>
                      <a:pt x="38100" y="67627"/>
                      <a:pt x="38100" y="57150"/>
                    </a:cubicBezTo>
                    <a:cubicBezTo>
                      <a:pt x="38100" y="46673"/>
                      <a:pt x="46673" y="38100"/>
                      <a:pt x="57150" y="38100"/>
                    </a:cubicBezTo>
                    <a:cubicBezTo>
                      <a:pt x="67627" y="38100"/>
                      <a:pt x="76200" y="46673"/>
                      <a:pt x="76200" y="57150"/>
                    </a:cubicBezTo>
                    <a:cubicBezTo>
                      <a:pt x="76200" y="67627"/>
                      <a:pt x="67627" y="76200"/>
                      <a:pt x="57150" y="76200"/>
                    </a:cubicBezTo>
                    <a:lnTo>
                      <a:pt x="57150" y="76200"/>
                    </a:lnTo>
                    <a:close/>
                  </a:path>
                </a:pathLst>
              </a:custGeom>
              <a:grpFill/>
              <a:ln w="19050" cap="flat">
                <a:solidFill>
                  <a:srgbClr val="C00000"/>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6483A66-2F19-7999-2C51-4F4FAAABDE90}"/>
                  </a:ext>
                </a:extLst>
              </p:cNvPr>
              <p:cNvSpPr/>
              <p:nvPr/>
            </p:nvSpPr>
            <p:spPr>
              <a:xfrm>
                <a:off x="2157215" y="5919724"/>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76200 h 114300"/>
                  <a:gd name="connsiteX6" fmla="*/ 38100 w 114300"/>
                  <a:gd name="connsiteY6" fmla="*/ 57150 h 114300"/>
                  <a:gd name="connsiteX7" fmla="*/ 57150 w 114300"/>
                  <a:gd name="connsiteY7" fmla="*/ 38100 h 114300"/>
                  <a:gd name="connsiteX8" fmla="*/ 76200 w 114300"/>
                  <a:gd name="connsiteY8" fmla="*/ 57150 h 114300"/>
                  <a:gd name="connsiteX9" fmla="*/ 57150 w 114300"/>
                  <a:gd name="connsiteY9" fmla="*/ 762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0"/>
                    </a:moveTo>
                    <a:cubicBezTo>
                      <a:pt x="25718" y="0"/>
                      <a:pt x="0" y="25718"/>
                      <a:pt x="0" y="57150"/>
                    </a:cubicBezTo>
                    <a:cubicBezTo>
                      <a:pt x="0" y="88583"/>
                      <a:pt x="25718" y="114300"/>
                      <a:pt x="57150" y="114300"/>
                    </a:cubicBezTo>
                    <a:cubicBezTo>
                      <a:pt x="88582" y="114300"/>
                      <a:pt x="114300" y="88583"/>
                      <a:pt x="114300" y="57150"/>
                    </a:cubicBezTo>
                    <a:cubicBezTo>
                      <a:pt x="114300" y="25718"/>
                      <a:pt x="88582" y="0"/>
                      <a:pt x="57150" y="0"/>
                    </a:cubicBezTo>
                    <a:close/>
                    <a:moveTo>
                      <a:pt x="57150" y="76200"/>
                    </a:moveTo>
                    <a:cubicBezTo>
                      <a:pt x="46673" y="76200"/>
                      <a:pt x="38100" y="67627"/>
                      <a:pt x="38100" y="57150"/>
                    </a:cubicBezTo>
                    <a:cubicBezTo>
                      <a:pt x="38100" y="46673"/>
                      <a:pt x="46673" y="38100"/>
                      <a:pt x="57150" y="38100"/>
                    </a:cubicBezTo>
                    <a:cubicBezTo>
                      <a:pt x="67627" y="38100"/>
                      <a:pt x="76200" y="46673"/>
                      <a:pt x="76200" y="57150"/>
                    </a:cubicBezTo>
                    <a:cubicBezTo>
                      <a:pt x="76200" y="67627"/>
                      <a:pt x="67627" y="76200"/>
                      <a:pt x="57150" y="76200"/>
                    </a:cubicBezTo>
                    <a:close/>
                  </a:path>
                </a:pathLst>
              </a:custGeom>
              <a:grpFill/>
              <a:ln w="19050" cap="flat">
                <a:solidFill>
                  <a:srgbClr val="C00000"/>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1E89EF-3668-FE9D-96BF-36E32D04A0FE}"/>
                  </a:ext>
                </a:extLst>
              </p:cNvPr>
              <p:cNvSpPr/>
              <p:nvPr/>
            </p:nvSpPr>
            <p:spPr>
              <a:xfrm>
                <a:off x="2519165" y="5748274"/>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76200 h 114300"/>
                  <a:gd name="connsiteX6" fmla="*/ 38100 w 114300"/>
                  <a:gd name="connsiteY6" fmla="*/ 57150 h 114300"/>
                  <a:gd name="connsiteX7" fmla="*/ 57150 w 114300"/>
                  <a:gd name="connsiteY7" fmla="*/ 38100 h 114300"/>
                  <a:gd name="connsiteX8" fmla="*/ 76200 w 114300"/>
                  <a:gd name="connsiteY8" fmla="*/ 57150 h 114300"/>
                  <a:gd name="connsiteX9" fmla="*/ 57150 w 114300"/>
                  <a:gd name="connsiteY9" fmla="*/ 76200 h 114300"/>
                  <a:gd name="connsiteX10" fmla="*/ 57150 w 114300"/>
                  <a:gd name="connsiteY10" fmla="*/ 762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14300">
                    <a:moveTo>
                      <a:pt x="57150" y="0"/>
                    </a:moveTo>
                    <a:cubicBezTo>
                      <a:pt x="25717" y="0"/>
                      <a:pt x="0" y="25718"/>
                      <a:pt x="0" y="57150"/>
                    </a:cubicBezTo>
                    <a:cubicBezTo>
                      <a:pt x="0" y="88582"/>
                      <a:pt x="25717" y="114300"/>
                      <a:pt x="57150" y="114300"/>
                    </a:cubicBezTo>
                    <a:cubicBezTo>
                      <a:pt x="88583" y="114300"/>
                      <a:pt x="114300" y="88582"/>
                      <a:pt x="114300" y="57150"/>
                    </a:cubicBezTo>
                    <a:cubicBezTo>
                      <a:pt x="114300" y="25718"/>
                      <a:pt x="88583" y="0"/>
                      <a:pt x="57150" y="0"/>
                    </a:cubicBezTo>
                    <a:close/>
                    <a:moveTo>
                      <a:pt x="57150" y="76200"/>
                    </a:moveTo>
                    <a:cubicBezTo>
                      <a:pt x="46673" y="76200"/>
                      <a:pt x="38100" y="67627"/>
                      <a:pt x="38100" y="57150"/>
                    </a:cubicBezTo>
                    <a:cubicBezTo>
                      <a:pt x="38100" y="46673"/>
                      <a:pt x="46673" y="38100"/>
                      <a:pt x="57150" y="38100"/>
                    </a:cubicBezTo>
                    <a:cubicBezTo>
                      <a:pt x="67627" y="38100"/>
                      <a:pt x="76200" y="46673"/>
                      <a:pt x="76200" y="57150"/>
                    </a:cubicBezTo>
                    <a:cubicBezTo>
                      <a:pt x="76200" y="67627"/>
                      <a:pt x="67627" y="76200"/>
                      <a:pt x="57150" y="76200"/>
                    </a:cubicBezTo>
                    <a:lnTo>
                      <a:pt x="57150" y="76200"/>
                    </a:lnTo>
                    <a:close/>
                  </a:path>
                </a:pathLst>
              </a:custGeom>
              <a:grpFill/>
              <a:ln w="19050" cap="flat">
                <a:solidFill>
                  <a:srgbClr val="C0000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17A5AF2-BD02-6F36-53A4-3A70EEB1ED90}"/>
                  </a:ext>
                </a:extLst>
              </p:cNvPr>
              <p:cNvSpPr/>
              <p:nvPr/>
            </p:nvSpPr>
            <p:spPr>
              <a:xfrm>
                <a:off x="2519165" y="5919724"/>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76200 h 114300"/>
                  <a:gd name="connsiteX6" fmla="*/ 38100 w 114300"/>
                  <a:gd name="connsiteY6" fmla="*/ 57150 h 114300"/>
                  <a:gd name="connsiteX7" fmla="*/ 57150 w 114300"/>
                  <a:gd name="connsiteY7" fmla="*/ 38100 h 114300"/>
                  <a:gd name="connsiteX8" fmla="*/ 76200 w 114300"/>
                  <a:gd name="connsiteY8" fmla="*/ 57150 h 114300"/>
                  <a:gd name="connsiteX9" fmla="*/ 57150 w 114300"/>
                  <a:gd name="connsiteY9" fmla="*/ 762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0"/>
                    </a:moveTo>
                    <a:cubicBezTo>
                      <a:pt x="25717" y="0"/>
                      <a:pt x="0" y="25718"/>
                      <a:pt x="0" y="57150"/>
                    </a:cubicBezTo>
                    <a:cubicBezTo>
                      <a:pt x="0" y="88583"/>
                      <a:pt x="25717" y="114300"/>
                      <a:pt x="57150" y="114300"/>
                    </a:cubicBezTo>
                    <a:cubicBezTo>
                      <a:pt x="88583" y="114300"/>
                      <a:pt x="114300" y="88583"/>
                      <a:pt x="114300" y="57150"/>
                    </a:cubicBezTo>
                    <a:cubicBezTo>
                      <a:pt x="114300" y="25718"/>
                      <a:pt x="88583" y="0"/>
                      <a:pt x="57150" y="0"/>
                    </a:cubicBezTo>
                    <a:close/>
                    <a:moveTo>
                      <a:pt x="57150" y="76200"/>
                    </a:moveTo>
                    <a:cubicBezTo>
                      <a:pt x="46673" y="76200"/>
                      <a:pt x="38100" y="67627"/>
                      <a:pt x="38100" y="57150"/>
                    </a:cubicBezTo>
                    <a:cubicBezTo>
                      <a:pt x="38100" y="46673"/>
                      <a:pt x="46673" y="38100"/>
                      <a:pt x="57150" y="38100"/>
                    </a:cubicBezTo>
                    <a:cubicBezTo>
                      <a:pt x="67627" y="38100"/>
                      <a:pt x="76200" y="46673"/>
                      <a:pt x="76200" y="57150"/>
                    </a:cubicBezTo>
                    <a:cubicBezTo>
                      <a:pt x="76200" y="67627"/>
                      <a:pt x="67627" y="76200"/>
                      <a:pt x="57150" y="76200"/>
                    </a:cubicBezTo>
                    <a:close/>
                  </a:path>
                </a:pathLst>
              </a:custGeom>
              <a:grpFill/>
              <a:ln w="19050" cap="flat">
                <a:solidFill>
                  <a:srgbClr val="C0000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68D205F-D598-5DA3-464F-8CFA3B71499A}"/>
                  </a:ext>
                </a:extLst>
              </p:cNvPr>
              <p:cNvSpPr/>
              <p:nvPr/>
            </p:nvSpPr>
            <p:spPr>
              <a:xfrm>
                <a:off x="2519165" y="6091174"/>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76200 h 114300"/>
                  <a:gd name="connsiteX6" fmla="*/ 38100 w 114300"/>
                  <a:gd name="connsiteY6" fmla="*/ 57150 h 114300"/>
                  <a:gd name="connsiteX7" fmla="*/ 57150 w 114300"/>
                  <a:gd name="connsiteY7" fmla="*/ 38100 h 114300"/>
                  <a:gd name="connsiteX8" fmla="*/ 76200 w 114300"/>
                  <a:gd name="connsiteY8" fmla="*/ 57150 h 114300"/>
                  <a:gd name="connsiteX9" fmla="*/ 57150 w 114300"/>
                  <a:gd name="connsiteY9" fmla="*/ 762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0"/>
                    </a:moveTo>
                    <a:cubicBezTo>
                      <a:pt x="25717" y="0"/>
                      <a:pt x="0" y="25717"/>
                      <a:pt x="0" y="57150"/>
                    </a:cubicBezTo>
                    <a:cubicBezTo>
                      <a:pt x="0" y="88583"/>
                      <a:pt x="25717" y="114300"/>
                      <a:pt x="57150" y="114300"/>
                    </a:cubicBezTo>
                    <a:cubicBezTo>
                      <a:pt x="88583" y="114300"/>
                      <a:pt x="114300" y="88583"/>
                      <a:pt x="114300" y="57150"/>
                    </a:cubicBezTo>
                    <a:cubicBezTo>
                      <a:pt x="114300" y="25717"/>
                      <a:pt x="88583" y="0"/>
                      <a:pt x="57150" y="0"/>
                    </a:cubicBezTo>
                    <a:close/>
                    <a:moveTo>
                      <a:pt x="57150" y="76200"/>
                    </a:moveTo>
                    <a:cubicBezTo>
                      <a:pt x="46673" y="76200"/>
                      <a:pt x="38100" y="67627"/>
                      <a:pt x="38100" y="57150"/>
                    </a:cubicBezTo>
                    <a:cubicBezTo>
                      <a:pt x="38100" y="46673"/>
                      <a:pt x="46673" y="38100"/>
                      <a:pt x="57150" y="38100"/>
                    </a:cubicBezTo>
                    <a:cubicBezTo>
                      <a:pt x="67627" y="38100"/>
                      <a:pt x="76200" y="46673"/>
                      <a:pt x="76200" y="57150"/>
                    </a:cubicBezTo>
                    <a:cubicBezTo>
                      <a:pt x="76200" y="67627"/>
                      <a:pt x="67627" y="76200"/>
                      <a:pt x="57150" y="76200"/>
                    </a:cubicBezTo>
                    <a:close/>
                  </a:path>
                </a:pathLst>
              </a:custGeom>
              <a:grpFill/>
              <a:ln w="19050" cap="flat">
                <a:solidFill>
                  <a:srgbClr val="C0000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8F1DB68-736B-2612-3415-62CF6FDCE1C3}"/>
                  </a:ext>
                </a:extLst>
              </p:cNvPr>
              <p:cNvSpPr/>
              <p:nvPr/>
            </p:nvSpPr>
            <p:spPr>
              <a:xfrm>
                <a:off x="2833490" y="5748274"/>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76200 h 114300"/>
                  <a:gd name="connsiteX6" fmla="*/ 38100 w 114300"/>
                  <a:gd name="connsiteY6" fmla="*/ 57150 h 114300"/>
                  <a:gd name="connsiteX7" fmla="*/ 57150 w 114300"/>
                  <a:gd name="connsiteY7" fmla="*/ 38100 h 114300"/>
                  <a:gd name="connsiteX8" fmla="*/ 76200 w 114300"/>
                  <a:gd name="connsiteY8" fmla="*/ 57150 h 114300"/>
                  <a:gd name="connsiteX9" fmla="*/ 57150 w 114300"/>
                  <a:gd name="connsiteY9" fmla="*/ 76200 h 114300"/>
                  <a:gd name="connsiteX10" fmla="*/ 57150 w 114300"/>
                  <a:gd name="connsiteY10" fmla="*/ 762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14300">
                    <a:moveTo>
                      <a:pt x="57150" y="0"/>
                    </a:moveTo>
                    <a:cubicBezTo>
                      <a:pt x="25717" y="0"/>
                      <a:pt x="0" y="25718"/>
                      <a:pt x="0" y="57150"/>
                    </a:cubicBezTo>
                    <a:cubicBezTo>
                      <a:pt x="0" y="88582"/>
                      <a:pt x="25717" y="114300"/>
                      <a:pt x="57150" y="114300"/>
                    </a:cubicBezTo>
                    <a:cubicBezTo>
                      <a:pt x="88583" y="114300"/>
                      <a:pt x="114300" y="88582"/>
                      <a:pt x="114300" y="57150"/>
                    </a:cubicBezTo>
                    <a:cubicBezTo>
                      <a:pt x="114300" y="25718"/>
                      <a:pt x="88583" y="0"/>
                      <a:pt x="57150" y="0"/>
                    </a:cubicBezTo>
                    <a:close/>
                    <a:moveTo>
                      <a:pt x="57150" y="76200"/>
                    </a:moveTo>
                    <a:cubicBezTo>
                      <a:pt x="46673" y="76200"/>
                      <a:pt x="38100" y="67627"/>
                      <a:pt x="38100" y="57150"/>
                    </a:cubicBezTo>
                    <a:cubicBezTo>
                      <a:pt x="38100" y="46673"/>
                      <a:pt x="46673" y="38100"/>
                      <a:pt x="57150" y="38100"/>
                    </a:cubicBezTo>
                    <a:cubicBezTo>
                      <a:pt x="67627" y="38100"/>
                      <a:pt x="76200" y="46673"/>
                      <a:pt x="76200" y="57150"/>
                    </a:cubicBezTo>
                    <a:cubicBezTo>
                      <a:pt x="76200" y="67627"/>
                      <a:pt x="67627" y="76200"/>
                      <a:pt x="57150" y="76200"/>
                    </a:cubicBezTo>
                    <a:lnTo>
                      <a:pt x="57150" y="76200"/>
                    </a:lnTo>
                    <a:close/>
                  </a:path>
                </a:pathLst>
              </a:custGeom>
              <a:grpFill/>
              <a:ln w="19050" cap="flat">
                <a:solidFill>
                  <a:srgbClr val="C0000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98F8E1F-756D-CA71-3E9A-9D80557B35F1}"/>
                  </a:ext>
                </a:extLst>
              </p:cNvPr>
              <p:cNvSpPr/>
              <p:nvPr/>
            </p:nvSpPr>
            <p:spPr>
              <a:xfrm>
                <a:off x="2833490" y="5919724"/>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76200 h 114300"/>
                  <a:gd name="connsiteX6" fmla="*/ 38100 w 114300"/>
                  <a:gd name="connsiteY6" fmla="*/ 57150 h 114300"/>
                  <a:gd name="connsiteX7" fmla="*/ 57150 w 114300"/>
                  <a:gd name="connsiteY7" fmla="*/ 38100 h 114300"/>
                  <a:gd name="connsiteX8" fmla="*/ 76200 w 114300"/>
                  <a:gd name="connsiteY8" fmla="*/ 57150 h 114300"/>
                  <a:gd name="connsiteX9" fmla="*/ 57150 w 114300"/>
                  <a:gd name="connsiteY9" fmla="*/ 762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0"/>
                    </a:moveTo>
                    <a:cubicBezTo>
                      <a:pt x="25717" y="0"/>
                      <a:pt x="0" y="25718"/>
                      <a:pt x="0" y="57150"/>
                    </a:cubicBezTo>
                    <a:cubicBezTo>
                      <a:pt x="0" y="88583"/>
                      <a:pt x="25717" y="114300"/>
                      <a:pt x="57150" y="114300"/>
                    </a:cubicBezTo>
                    <a:cubicBezTo>
                      <a:pt x="88583" y="114300"/>
                      <a:pt x="114300" y="88583"/>
                      <a:pt x="114300" y="57150"/>
                    </a:cubicBezTo>
                    <a:cubicBezTo>
                      <a:pt x="114300" y="25718"/>
                      <a:pt x="88583" y="0"/>
                      <a:pt x="57150" y="0"/>
                    </a:cubicBezTo>
                    <a:close/>
                    <a:moveTo>
                      <a:pt x="57150" y="76200"/>
                    </a:moveTo>
                    <a:cubicBezTo>
                      <a:pt x="46673" y="76200"/>
                      <a:pt x="38100" y="67627"/>
                      <a:pt x="38100" y="57150"/>
                    </a:cubicBezTo>
                    <a:cubicBezTo>
                      <a:pt x="38100" y="46673"/>
                      <a:pt x="46673" y="38100"/>
                      <a:pt x="57150" y="38100"/>
                    </a:cubicBezTo>
                    <a:cubicBezTo>
                      <a:pt x="67627" y="38100"/>
                      <a:pt x="76200" y="46673"/>
                      <a:pt x="76200" y="57150"/>
                    </a:cubicBezTo>
                    <a:cubicBezTo>
                      <a:pt x="76200" y="67627"/>
                      <a:pt x="67627" y="76200"/>
                      <a:pt x="57150" y="76200"/>
                    </a:cubicBezTo>
                    <a:close/>
                  </a:path>
                </a:pathLst>
              </a:custGeom>
              <a:grpFill/>
              <a:ln w="19050" cap="flat">
                <a:solidFill>
                  <a:srgbClr val="C0000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D23B821-6A01-E38D-290A-BC89CF61EF99}"/>
                  </a:ext>
                </a:extLst>
              </p:cNvPr>
              <p:cNvSpPr/>
              <p:nvPr/>
            </p:nvSpPr>
            <p:spPr>
              <a:xfrm>
                <a:off x="2833490" y="6091174"/>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76200 h 114300"/>
                  <a:gd name="connsiteX6" fmla="*/ 38100 w 114300"/>
                  <a:gd name="connsiteY6" fmla="*/ 57150 h 114300"/>
                  <a:gd name="connsiteX7" fmla="*/ 57150 w 114300"/>
                  <a:gd name="connsiteY7" fmla="*/ 38100 h 114300"/>
                  <a:gd name="connsiteX8" fmla="*/ 76200 w 114300"/>
                  <a:gd name="connsiteY8" fmla="*/ 57150 h 114300"/>
                  <a:gd name="connsiteX9" fmla="*/ 57150 w 114300"/>
                  <a:gd name="connsiteY9" fmla="*/ 762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0"/>
                    </a:moveTo>
                    <a:cubicBezTo>
                      <a:pt x="25717" y="0"/>
                      <a:pt x="0" y="25717"/>
                      <a:pt x="0" y="57150"/>
                    </a:cubicBezTo>
                    <a:cubicBezTo>
                      <a:pt x="0" y="88583"/>
                      <a:pt x="25717" y="114300"/>
                      <a:pt x="57150" y="114300"/>
                    </a:cubicBezTo>
                    <a:cubicBezTo>
                      <a:pt x="88583" y="114300"/>
                      <a:pt x="114300" y="88583"/>
                      <a:pt x="114300" y="57150"/>
                    </a:cubicBezTo>
                    <a:cubicBezTo>
                      <a:pt x="114300" y="25717"/>
                      <a:pt x="88583" y="0"/>
                      <a:pt x="57150" y="0"/>
                    </a:cubicBezTo>
                    <a:close/>
                    <a:moveTo>
                      <a:pt x="57150" y="76200"/>
                    </a:moveTo>
                    <a:cubicBezTo>
                      <a:pt x="46673" y="76200"/>
                      <a:pt x="38100" y="67627"/>
                      <a:pt x="38100" y="57150"/>
                    </a:cubicBezTo>
                    <a:cubicBezTo>
                      <a:pt x="38100" y="46673"/>
                      <a:pt x="46673" y="38100"/>
                      <a:pt x="57150" y="38100"/>
                    </a:cubicBezTo>
                    <a:cubicBezTo>
                      <a:pt x="67627" y="38100"/>
                      <a:pt x="76200" y="46673"/>
                      <a:pt x="76200" y="57150"/>
                    </a:cubicBezTo>
                    <a:cubicBezTo>
                      <a:pt x="76200" y="67627"/>
                      <a:pt x="67627" y="76200"/>
                      <a:pt x="57150" y="76200"/>
                    </a:cubicBezTo>
                    <a:close/>
                  </a:path>
                </a:pathLst>
              </a:custGeom>
              <a:grpFill/>
              <a:ln w="19050" cap="flat">
                <a:solidFill>
                  <a:srgbClr val="C0000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0F1EEAA-989F-975C-B5E5-74224FEA8E20}"/>
                  </a:ext>
                </a:extLst>
              </p:cNvPr>
              <p:cNvSpPr/>
              <p:nvPr/>
            </p:nvSpPr>
            <p:spPr>
              <a:xfrm>
                <a:off x="2833490" y="6262624"/>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76200 h 114300"/>
                  <a:gd name="connsiteX6" fmla="*/ 38100 w 114300"/>
                  <a:gd name="connsiteY6" fmla="*/ 57150 h 114300"/>
                  <a:gd name="connsiteX7" fmla="*/ 57150 w 114300"/>
                  <a:gd name="connsiteY7" fmla="*/ 38100 h 114300"/>
                  <a:gd name="connsiteX8" fmla="*/ 76200 w 114300"/>
                  <a:gd name="connsiteY8" fmla="*/ 57150 h 114300"/>
                  <a:gd name="connsiteX9" fmla="*/ 57150 w 114300"/>
                  <a:gd name="connsiteY9" fmla="*/ 76200 h 114300"/>
                  <a:gd name="connsiteX10" fmla="*/ 57150 w 114300"/>
                  <a:gd name="connsiteY10" fmla="*/ 762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14300">
                    <a:moveTo>
                      <a:pt x="57150" y="0"/>
                    </a:moveTo>
                    <a:cubicBezTo>
                      <a:pt x="25717" y="0"/>
                      <a:pt x="0" y="25717"/>
                      <a:pt x="0" y="57150"/>
                    </a:cubicBezTo>
                    <a:cubicBezTo>
                      <a:pt x="0" y="88583"/>
                      <a:pt x="25717" y="114300"/>
                      <a:pt x="57150" y="114300"/>
                    </a:cubicBezTo>
                    <a:cubicBezTo>
                      <a:pt x="88583" y="114300"/>
                      <a:pt x="114300" y="88583"/>
                      <a:pt x="114300" y="57150"/>
                    </a:cubicBezTo>
                    <a:cubicBezTo>
                      <a:pt x="114300" y="25717"/>
                      <a:pt x="88583" y="0"/>
                      <a:pt x="57150" y="0"/>
                    </a:cubicBezTo>
                    <a:close/>
                    <a:moveTo>
                      <a:pt x="57150" y="76200"/>
                    </a:moveTo>
                    <a:cubicBezTo>
                      <a:pt x="46673" y="76200"/>
                      <a:pt x="38100" y="67627"/>
                      <a:pt x="38100" y="57150"/>
                    </a:cubicBezTo>
                    <a:cubicBezTo>
                      <a:pt x="38100" y="46673"/>
                      <a:pt x="46673" y="38100"/>
                      <a:pt x="57150" y="38100"/>
                    </a:cubicBezTo>
                    <a:cubicBezTo>
                      <a:pt x="67627" y="38100"/>
                      <a:pt x="76200" y="46673"/>
                      <a:pt x="76200" y="57150"/>
                    </a:cubicBezTo>
                    <a:cubicBezTo>
                      <a:pt x="76200" y="67627"/>
                      <a:pt x="67627" y="76200"/>
                      <a:pt x="57150" y="76200"/>
                    </a:cubicBezTo>
                    <a:lnTo>
                      <a:pt x="57150" y="76200"/>
                    </a:lnTo>
                    <a:close/>
                  </a:path>
                </a:pathLst>
              </a:custGeom>
              <a:grpFill/>
              <a:ln w="19050" cap="flat">
                <a:solidFill>
                  <a:srgbClr val="C00000"/>
                </a:solidFill>
                <a:prstDash val="solid"/>
                <a:miter/>
              </a:ln>
            </p:spPr>
            <p:txBody>
              <a:bodyPr rtlCol="0" anchor="ctr"/>
              <a:lstStyle/>
              <a:p>
                <a:endParaRPr lang="en-US"/>
              </a:p>
            </p:txBody>
          </p:sp>
        </p:grpSp>
      </p:grpSp>
      <p:sp>
        <p:nvSpPr>
          <p:cNvPr id="6" name="TextBox 5">
            <a:extLst>
              <a:ext uri="{FF2B5EF4-FFF2-40B4-BE49-F238E27FC236}">
                <a16:creationId xmlns:a16="http://schemas.microsoft.com/office/drawing/2014/main" id="{9846FA69-AEDD-240A-8EFF-D80F441D0B2C}"/>
              </a:ext>
            </a:extLst>
          </p:cNvPr>
          <p:cNvSpPr txBox="1"/>
          <p:nvPr/>
        </p:nvSpPr>
        <p:spPr>
          <a:xfrm>
            <a:off x="4400107" y="3194310"/>
            <a:ext cx="1267208" cy="276999"/>
          </a:xfrm>
          <a:prstGeom prst="rect">
            <a:avLst/>
          </a:prstGeom>
          <a:noFill/>
        </p:spPr>
        <p:txBody>
          <a:bodyPr wrap="square">
            <a:spAutoFit/>
          </a:bodyPr>
          <a:lstStyle/>
          <a:p>
            <a:r>
              <a:rPr lang="en-US" sz="1200" dirty="0"/>
              <a:t>Permanent</a:t>
            </a:r>
          </a:p>
        </p:txBody>
      </p:sp>
      <p:sp>
        <p:nvSpPr>
          <p:cNvPr id="14" name="TextBox 13">
            <a:extLst>
              <a:ext uri="{FF2B5EF4-FFF2-40B4-BE49-F238E27FC236}">
                <a16:creationId xmlns:a16="http://schemas.microsoft.com/office/drawing/2014/main" id="{EE69D8E5-D3D9-565B-B6B1-6B879E328820}"/>
              </a:ext>
            </a:extLst>
          </p:cNvPr>
          <p:cNvSpPr txBox="1"/>
          <p:nvPr/>
        </p:nvSpPr>
        <p:spPr>
          <a:xfrm>
            <a:off x="4579684" y="6205835"/>
            <a:ext cx="764613" cy="461665"/>
          </a:xfrm>
          <a:prstGeom prst="rect">
            <a:avLst/>
          </a:prstGeom>
          <a:noFill/>
        </p:spPr>
        <p:txBody>
          <a:bodyPr wrap="square">
            <a:spAutoFit/>
          </a:bodyPr>
          <a:lstStyle>
            <a:defPPr>
              <a:defRPr lang="en-US"/>
            </a:defPPr>
            <a:lvl1pPr>
              <a:defRPr sz="1200"/>
            </a:lvl1pPr>
          </a:lstStyle>
          <a:p>
            <a:r>
              <a:rPr lang="en-US" dirty="0"/>
              <a:t>Short </a:t>
            </a:r>
          </a:p>
          <a:p>
            <a:r>
              <a:rPr lang="en-US" dirty="0"/>
              <a:t>Duration</a:t>
            </a:r>
          </a:p>
        </p:txBody>
      </p:sp>
      <p:sp>
        <p:nvSpPr>
          <p:cNvPr id="16" name="Arrow: Up-Down 15">
            <a:extLst>
              <a:ext uri="{FF2B5EF4-FFF2-40B4-BE49-F238E27FC236}">
                <a16:creationId xmlns:a16="http://schemas.microsoft.com/office/drawing/2014/main" id="{C69965B3-231C-7AED-A2D0-80D11BBE68F7}"/>
              </a:ext>
            </a:extLst>
          </p:cNvPr>
          <p:cNvSpPr/>
          <p:nvPr/>
        </p:nvSpPr>
        <p:spPr>
          <a:xfrm>
            <a:off x="4834959" y="3614282"/>
            <a:ext cx="151318" cy="2440529"/>
          </a:xfrm>
          <a:prstGeom prst="up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E79B2CD-23FD-EA67-4F62-091B85F4EB04}"/>
              </a:ext>
            </a:extLst>
          </p:cNvPr>
          <p:cNvSpPr txBox="1"/>
          <p:nvPr/>
        </p:nvSpPr>
        <p:spPr>
          <a:xfrm rot="16200000">
            <a:off x="4416640" y="4694324"/>
            <a:ext cx="987957" cy="307777"/>
          </a:xfrm>
          <a:prstGeom prst="rect">
            <a:avLst/>
          </a:prstGeom>
          <a:solidFill>
            <a:schemeClr val="accent2">
              <a:lumMod val="20000"/>
              <a:lumOff val="80000"/>
            </a:schemeClr>
          </a:solidFill>
        </p:spPr>
        <p:txBody>
          <a:bodyPr wrap="square" rtlCol="0">
            <a:spAutoFit/>
          </a:bodyPr>
          <a:lstStyle/>
          <a:p>
            <a:pPr algn="just"/>
            <a:r>
              <a:rPr lang="en-US" sz="1400" b="1" dirty="0"/>
              <a:t>Duration</a:t>
            </a:r>
          </a:p>
        </p:txBody>
      </p:sp>
    </p:spTree>
    <p:extLst>
      <p:ext uri="{BB962C8B-B14F-4D97-AF65-F5344CB8AC3E}">
        <p14:creationId xmlns:p14="http://schemas.microsoft.com/office/powerpoint/2010/main" val="27598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AB2F-0EEE-FDD1-0D00-25A1B4D7B7D9}"/>
              </a:ext>
            </a:extLst>
          </p:cNvPr>
          <p:cNvSpPr>
            <a:spLocks noGrp="1"/>
          </p:cNvSpPr>
          <p:nvPr>
            <p:ph type="title"/>
          </p:nvPr>
        </p:nvSpPr>
        <p:spPr/>
        <p:txBody>
          <a:bodyPr>
            <a:normAutofit/>
          </a:bodyPr>
          <a:lstStyle/>
          <a:p>
            <a:r>
              <a:rPr lang="en-US" sz="3200" dirty="0"/>
              <a:t>Key Considerations for Analyzing Data</a:t>
            </a:r>
          </a:p>
        </p:txBody>
      </p:sp>
      <p:sp>
        <p:nvSpPr>
          <p:cNvPr id="4" name="Rectangle 3">
            <a:extLst>
              <a:ext uri="{FF2B5EF4-FFF2-40B4-BE49-F238E27FC236}">
                <a16:creationId xmlns:a16="http://schemas.microsoft.com/office/drawing/2014/main" id="{CE8D56D0-7C9C-B02C-D380-0015F520C730}"/>
              </a:ext>
            </a:extLst>
          </p:cNvPr>
          <p:cNvSpPr>
            <a:spLocks/>
          </p:cNvSpPr>
          <p:nvPr/>
        </p:nvSpPr>
        <p:spPr>
          <a:xfrm>
            <a:off x="382588" y="5825658"/>
            <a:ext cx="1873250" cy="9894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EE3793-3DF5-8D7D-3875-415EE5E5C49F}"/>
              </a:ext>
            </a:extLst>
          </p:cNvPr>
          <p:cNvSpPr txBox="1"/>
          <p:nvPr/>
        </p:nvSpPr>
        <p:spPr>
          <a:xfrm>
            <a:off x="1024648" y="2324542"/>
            <a:ext cx="5071352" cy="2585323"/>
          </a:xfrm>
          <a:prstGeom prst="rect">
            <a:avLst/>
          </a:prstGeom>
          <a:solidFill>
            <a:schemeClr val="bg2">
              <a:lumMod val="20000"/>
              <a:lumOff val="80000"/>
            </a:schemeClr>
          </a:solidFill>
        </p:spPr>
        <p:txBody>
          <a:bodyPr wrap="square" rtlCol="0">
            <a:spAutoFit/>
          </a:bodyPr>
          <a:lstStyle/>
          <a:p>
            <a:pPr marL="512763" indent="-512763">
              <a:buFont typeface="Wingdings" panose="05000000000000000000" pitchFamily="2" charset="2"/>
              <a:buChar char="Ø"/>
            </a:pPr>
            <a:endParaRPr lang="en-US" dirty="0"/>
          </a:p>
          <a:p>
            <a:pPr marL="512763" indent="-512763">
              <a:buFont typeface="Wingdings" panose="05000000000000000000" pitchFamily="2" charset="2"/>
              <a:buChar char="Ø"/>
            </a:pPr>
            <a:r>
              <a:rPr lang="en-US" dirty="0"/>
              <a:t>Variability of Active Transport Data</a:t>
            </a:r>
          </a:p>
          <a:p>
            <a:pPr marL="512763" indent="-512763">
              <a:buFont typeface="Wingdings" panose="05000000000000000000" pitchFamily="2" charset="2"/>
              <a:buChar char="Ø"/>
            </a:pPr>
            <a:endParaRPr lang="en-US" dirty="0"/>
          </a:p>
          <a:p>
            <a:pPr marL="512763" indent="-512763">
              <a:buFont typeface="Wingdings" panose="05000000000000000000" pitchFamily="2" charset="2"/>
              <a:buChar char="Ø"/>
            </a:pPr>
            <a:r>
              <a:rPr lang="en-US" dirty="0"/>
              <a:t>Impact of Potential Events</a:t>
            </a:r>
          </a:p>
          <a:p>
            <a:pPr marL="512763" indent="-512763">
              <a:buFont typeface="Wingdings" panose="05000000000000000000" pitchFamily="2" charset="2"/>
              <a:buChar char="Ø"/>
            </a:pPr>
            <a:endParaRPr lang="en-US" dirty="0"/>
          </a:p>
          <a:p>
            <a:pPr marL="512763" indent="-512763">
              <a:buFont typeface="Wingdings" panose="05000000000000000000" pitchFamily="2" charset="2"/>
              <a:buChar char="Ø"/>
            </a:pPr>
            <a:r>
              <a:rPr lang="en-US" dirty="0"/>
              <a:t>Community Context </a:t>
            </a:r>
          </a:p>
          <a:p>
            <a:pPr marL="512763" indent="-512763">
              <a:buFont typeface="Wingdings" panose="05000000000000000000" pitchFamily="2" charset="2"/>
              <a:buChar char="Ø"/>
            </a:pPr>
            <a:endParaRPr lang="en-US" dirty="0"/>
          </a:p>
          <a:p>
            <a:pPr marL="512763" indent="-512763">
              <a:buFont typeface="Wingdings" panose="05000000000000000000" pitchFamily="2" charset="2"/>
              <a:buChar char="Ø"/>
            </a:pPr>
            <a:r>
              <a:rPr lang="en-US" dirty="0"/>
              <a:t>Data Errors </a:t>
            </a:r>
          </a:p>
          <a:p>
            <a:pPr marL="512763" indent="-512763">
              <a:buFont typeface="Wingdings" panose="05000000000000000000" pitchFamily="2" charset="2"/>
              <a:buChar char="Ø"/>
            </a:pPr>
            <a:endParaRPr lang="en-US" dirty="0"/>
          </a:p>
        </p:txBody>
      </p:sp>
      <p:pic>
        <p:nvPicPr>
          <p:cNvPr id="9" name="Picture 8">
            <a:extLst>
              <a:ext uri="{FF2B5EF4-FFF2-40B4-BE49-F238E27FC236}">
                <a16:creationId xmlns:a16="http://schemas.microsoft.com/office/drawing/2014/main" id="{086A7E0C-41AF-35BB-262B-597C085FB53A}"/>
              </a:ext>
            </a:extLst>
          </p:cNvPr>
          <p:cNvPicPr>
            <a:picLocks noChangeAspect="1"/>
          </p:cNvPicPr>
          <p:nvPr/>
        </p:nvPicPr>
        <p:blipFill>
          <a:blip r:embed="rId3"/>
          <a:stretch>
            <a:fillRect/>
          </a:stretch>
        </p:blipFill>
        <p:spPr>
          <a:xfrm>
            <a:off x="7971228" y="1766000"/>
            <a:ext cx="3762715" cy="4554397"/>
          </a:xfrm>
          <a:prstGeom prst="rect">
            <a:avLst/>
          </a:prstGeom>
        </p:spPr>
      </p:pic>
      <p:sp>
        <p:nvSpPr>
          <p:cNvPr id="10" name="TextBox 9">
            <a:extLst>
              <a:ext uri="{FF2B5EF4-FFF2-40B4-BE49-F238E27FC236}">
                <a16:creationId xmlns:a16="http://schemas.microsoft.com/office/drawing/2014/main" id="{9BE39E15-5C4B-AEB5-F727-663C35D1A094}"/>
              </a:ext>
            </a:extLst>
          </p:cNvPr>
          <p:cNvSpPr txBox="1"/>
          <p:nvPr/>
        </p:nvSpPr>
        <p:spPr>
          <a:xfrm>
            <a:off x="7931009" y="6665198"/>
            <a:ext cx="4221008" cy="184666"/>
          </a:xfrm>
          <a:prstGeom prst="rect">
            <a:avLst/>
          </a:prstGeom>
          <a:noFill/>
        </p:spPr>
        <p:txBody>
          <a:bodyPr wrap="square" rtlCol="0">
            <a:spAutoFit/>
          </a:bodyPr>
          <a:lstStyle>
            <a:defPPr>
              <a:defRPr lang="en-US"/>
            </a:defPPr>
            <a:lvl1pPr algn="r">
              <a:defRPr sz="600" b="1" i="1">
                <a:solidFill>
                  <a:schemeClr val="bg2">
                    <a:lumMod val="50000"/>
                  </a:schemeClr>
                </a:solidFill>
              </a:defRPr>
            </a:lvl1pPr>
          </a:lstStyle>
          <a:p>
            <a:r>
              <a:rPr lang="en-US" dirty="0"/>
              <a:t>Source: MnDOT and NACTO</a:t>
            </a:r>
          </a:p>
        </p:txBody>
      </p:sp>
    </p:spTree>
    <p:extLst>
      <p:ext uri="{BB962C8B-B14F-4D97-AF65-F5344CB8AC3E}">
        <p14:creationId xmlns:p14="http://schemas.microsoft.com/office/powerpoint/2010/main" val="2913951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4CA44E-F097-3739-D169-A45B4A1D9FDB}"/>
              </a:ext>
            </a:extLst>
          </p:cNvPr>
          <p:cNvSpPr>
            <a:spLocks noGrp="1" noRot="1" noMove="1" noResize="1" noEditPoints="1" noAdjustHandles="1" noChangeArrowheads="1" noChangeShapeType="1"/>
          </p:cNvSpPr>
          <p:nvPr/>
        </p:nvSpPr>
        <p:spPr>
          <a:xfrm>
            <a:off x="382588" y="5825658"/>
            <a:ext cx="1873250" cy="9894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A35A9C0-DCF7-AF26-6C12-2A27BDB21DA8}"/>
              </a:ext>
            </a:extLst>
          </p:cNvPr>
          <p:cNvSpPr>
            <a:spLocks noGrp="1"/>
          </p:cNvSpPr>
          <p:nvPr>
            <p:ph type="title"/>
          </p:nvPr>
        </p:nvSpPr>
        <p:spPr/>
        <p:txBody>
          <a:bodyPr>
            <a:normAutofit/>
          </a:bodyPr>
          <a:lstStyle/>
          <a:p>
            <a:r>
              <a:rPr lang="en-US" sz="3200" dirty="0"/>
              <a:t>Analysis Examples</a:t>
            </a:r>
          </a:p>
        </p:txBody>
      </p:sp>
      <p:sp>
        <p:nvSpPr>
          <p:cNvPr id="6" name="TextBox 5">
            <a:extLst>
              <a:ext uri="{FF2B5EF4-FFF2-40B4-BE49-F238E27FC236}">
                <a16:creationId xmlns:a16="http://schemas.microsoft.com/office/drawing/2014/main" id="{59A338BE-3633-C969-1C47-904661797293}"/>
              </a:ext>
            </a:extLst>
          </p:cNvPr>
          <p:cNvSpPr txBox="1"/>
          <p:nvPr/>
        </p:nvSpPr>
        <p:spPr>
          <a:xfrm>
            <a:off x="2645185" y="1801625"/>
            <a:ext cx="2940080" cy="738664"/>
          </a:xfrm>
          <a:prstGeom prst="rect">
            <a:avLst/>
          </a:prstGeom>
          <a:solidFill>
            <a:schemeClr val="accent5"/>
          </a:solidFill>
        </p:spPr>
        <p:txBody>
          <a:bodyPr wrap="square" rtlCol="0">
            <a:spAutoFit/>
          </a:bodyPr>
          <a:lstStyle/>
          <a:p>
            <a:pPr algn="ctr"/>
            <a:r>
              <a:rPr lang="en-US" sz="1400" dirty="0"/>
              <a:t>Average Annual </a:t>
            </a:r>
            <a:br>
              <a:rPr lang="en-US" sz="1400" dirty="0"/>
            </a:br>
            <a:r>
              <a:rPr lang="en-US" sz="1400" dirty="0"/>
              <a:t>Daily Pedestrians </a:t>
            </a:r>
            <a:br>
              <a:rPr lang="en-US" sz="1400" dirty="0"/>
            </a:br>
            <a:r>
              <a:rPr lang="en-US" sz="1400" dirty="0"/>
              <a:t>(AADP)</a:t>
            </a:r>
          </a:p>
        </p:txBody>
      </p:sp>
      <p:sp>
        <p:nvSpPr>
          <p:cNvPr id="7" name="TextBox 6">
            <a:extLst>
              <a:ext uri="{FF2B5EF4-FFF2-40B4-BE49-F238E27FC236}">
                <a16:creationId xmlns:a16="http://schemas.microsoft.com/office/drawing/2014/main" id="{81A0A4A1-E296-325F-781F-802095770DD5}"/>
              </a:ext>
            </a:extLst>
          </p:cNvPr>
          <p:cNvSpPr txBox="1"/>
          <p:nvPr/>
        </p:nvSpPr>
        <p:spPr>
          <a:xfrm>
            <a:off x="2592011" y="2912847"/>
            <a:ext cx="2993254" cy="738664"/>
          </a:xfrm>
          <a:prstGeom prst="rect">
            <a:avLst/>
          </a:prstGeom>
          <a:solidFill>
            <a:schemeClr val="accent5"/>
          </a:solidFill>
        </p:spPr>
        <p:txBody>
          <a:bodyPr wrap="square" rtlCol="0">
            <a:spAutoFit/>
          </a:bodyPr>
          <a:lstStyle/>
          <a:p>
            <a:pPr algn="ctr"/>
            <a:r>
              <a:rPr lang="en-US" sz="1400" dirty="0"/>
              <a:t>Average Annual </a:t>
            </a:r>
            <a:br>
              <a:rPr lang="en-US" sz="1400" dirty="0"/>
            </a:br>
            <a:r>
              <a:rPr lang="en-US" sz="1400" dirty="0"/>
              <a:t>Daily Bicyclists </a:t>
            </a:r>
            <a:br>
              <a:rPr lang="en-US" sz="1400" dirty="0"/>
            </a:br>
            <a:r>
              <a:rPr lang="en-US" sz="1400" dirty="0"/>
              <a:t>(AADB)</a:t>
            </a:r>
          </a:p>
        </p:txBody>
      </p:sp>
      <p:sp>
        <p:nvSpPr>
          <p:cNvPr id="8" name="TextBox 7">
            <a:extLst>
              <a:ext uri="{FF2B5EF4-FFF2-40B4-BE49-F238E27FC236}">
                <a16:creationId xmlns:a16="http://schemas.microsoft.com/office/drawing/2014/main" id="{91A0B5C7-2ED2-0435-5A2A-CE135D8B1AA4}"/>
              </a:ext>
            </a:extLst>
          </p:cNvPr>
          <p:cNvSpPr txBox="1"/>
          <p:nvPr/>
        </p:nvSpPr>
        <p:spPr>
          <a:xfrm>
            <a:off x="2592011" y="4013470"/>
            <a:ext cx="2993254" cy="738664"/>
          </a:xfrm>
          <a:prstGeom prst="rect">
            <a:avLst/>
          </a:prstGeom>
          <a:solidFill>
            <a:schemeClr val="accent5"/>
          </a:solidFill>
        </p:spPr>
        <p:txBody>
          <a:bodyPr wrap="square" rtlCol="0">
            <a:spAutoFit/>
          </a:bodyPr>
          <a:lstStyle/>
          <a:p>
            <a:pPr algn="ctr"/>
            <a:r>
              <a:rPr lang="en-US" sz="1400" dirty="0"/>
              <a:t>Weekday </a:t>
            </a:r>
            <a:br>
              <a:rPr lang="en-US" sz="1400" dirty="0"/>
            </a:br>
            <a:r>
              <a:rPr lang="en-US" sz="1400" dirty="0"/>
              <a:t>vs. </a:t>
            </a:r>
            <a:br>
              <a:rPr lang="en-US" sz="1400" dirty="0"/>
            </a:br>
            <a:r>
              <a:rPr lang="en-US" sz="1400" dirty="0"/>
              <a:t>Weekend</a:t>
            </a:r>
          </a:p>
        </p:txBody>
      </p:sp>
      <p:sp>
        <p:nvSpPr>
          <p:cNvPr id="9" name="TextBox 8">
            <a:extLst>
              <a:ext uri="{FF2B5EF4-FFF2-40B4-BE49-F238E27FC236}">
                <a16:creationId xmlns:a16="http://schemas.microsoft.com/office/drawing/2014/main" id="{AA1DFB02-94D2-85FA-0F9E-331AAE4857FB}"/>
              </a:ext>
            </a:extLst>
          </p:cNvPr>
          <p:cNvSpPr txBox="1"/>
          <p:nvPr/>
        </p:nvSpPr>
        <p:spPr>
          <a:xfrm>
            <a:off x="2592011" y="5131166"/>
            <a:ext cx="2993254" cy="738664"/>
          </a:xfrm>
          <a:prstGeom prst="rect">
            <a:avLst/>
          </a:prstGeom>
          <a:solidFill>
            <a:schemeClr val="accent5"/>
          </a:solidFill>
        </p:spPr>
        <p:txBody>
          <a:bodyPr wrap="square" rtlCol="0">
            <a:spAutoFit/>
          </a:bodyPr>
          <a:lstStyle/>
          <a:p>
            <a:pPr algn="ctr"/>
            <a:r>
              <a:rPr lang="en-US" sz="1400" dirty="0"/>
              <a:t>Recreation </a:t>
            </a:r>
            <a:br>
              <a:rPr lang="en-US" sz="1400" dirty="0"/>
            </a:br>
            <a:r>
              <a:rPr lang="en-US" sz="1400" dirty="0"/>
              <a:t>vs. </a:t>
            </a:r>
            <a:br>
              <a:rPr lang="en-US" sz="1400" dirty="0"/>
            </a:br>
            <a:r>
              <a:rPr lang="en-US" sz="1400" dirty="0"/>
              <a:t>Utilitarian</a:t>
            </a:r>
          </a:p>
        </p:txBody>
      </p:sp>
      <p:grpSp>
        <p:nvGrpSpPr>
          <p:cNvPr id="17" name="Group 16">
            <a:extLst>
              <a:ext uri="{FF2B5EF4-FFF2-40B4-BE49-F238E27FC236}">
                <a16:creationId xmlns:a16="http://schemas.microsoft.com/office/drawing/2014/main" id="{48510203-4097-1617-6CC6-47982ABA0092}"/>
              </a:ext>
            </a:extLst>
          </p:cNvPr>
          <p:cNvGrpSpPr/>
          <p:nvPr/>
        </p:nvGrpSpPr>
        <p:grpSpPr>
          <a:xfrm>
            <a:off x="1448764" y="2897723"/>
            <a:ext cx="755737" cy="755737"/>
            <a:chOff x="840451" y="2655212"/>
            <a:chExt cx="755737" cy="755737"/>
          </a:xfrm>
        </p:grpSpPr>
        <p:sp>
          <p:nvSpPr>
            <p:cNvPr id="16" name="Oval 15">
              <a:extLst>
                <a:ext uri="{FF2B5EF4-FFF2-40B4-BE49-F238E27FC236}">
                  <a16:creationId xmlns:a16="http://schemas.microsoft.com/office/drawing/2014/main" id="{2E3D0221-0FF0-FEC2-110D-F398065B9F10}"/>
                </a:ext>
              </a:extLst>
            </p:cNvPr>
            <p:cNvSpPr/>
            <p:nvPr/>
          </p:nvSpPr>
          <p:spPr>
            <a:xfrm>
              <a:off x="840451" y="2655212"/>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E1568A8-6B68-B3D3-56C2-231F643286BF}"/>
                </a:ext>
              </a:extLst>
            </p:cNvPr>
            <p:cNvSpPr/>
            <p:nvPr/>
          </p:nvSpPr>
          <p:spPr>
            <a:xfrm>
              <a:off x="984614" y="2737591"/>
              <a:ext cx="520336" cy="523221"/>
            </a:xfrm>
            <a:custGeom>
              <a:avLst/>
              <a:gdLst>
                <a:gd name="connsiteX0" fmla="*/ 547228 w 1261753"/>
                <a:gd name="connsiteY0" fmla="*/ 332457 h 1303631"/>
                <a:gd name="connsiteX1" fmla="*/ 544685 w 1261753"/>
                <a:gd name="connsiteY1" fmla="*/ 339196 h 1303631"/>
                <a:gd name="connsiteX2" fmla="*/ 346211 w 1261753"/>
                <a:gd name="connsiteY2" fmla="*/ 481593 h 1303631"/>
                <a:gd name="connsiteX3" fmla="*/ 449188 w 1261753"/>
                <a:gd name="connsiteY3" fmla="*/ 209049 h 1303631"/>
                <a:gd name="connsiteX4" fmla="*/ 536398 w 1261753"/>
                <a:gd name="connsiteY4" fmla="*/ 169672 h 1303631"/>
                <a:gd name="connsiteX5" fmla="*/ 575775 w 1261753"/>
                <a:gd name="connsiteY5" fmla="*/ 256882 h 1303631"/>
                <a:gd name="connsiteX6" fmla="*/ 575542 w 1261753"/>
                <a:gd name="connsiteY6" fmla="*/ 257560 h 1303631"/>
                <a:gd name="connsiteX7" fmla="*/ 684432 w 1261753"/>
                <a:gd name="connsiteY7" fmla="*/ 402267 h 1303631"/>
                <a:gd name="connsiteX8" fmla="*/ 937542 w 1261753"/>
                <a:gd name="connsiteY8" fmla="*/ 462498 h 1303631"/>
                <a:gd name="connsiteX9" fmla="*/ 962613 w 1261753"/>
                <a:gd name="connsiteY9" fmla="*/ 503252 h 1303631"/>
                <a:gd name="connsiteX10" fmla="*/ 942713 w 1261753"/>
                <a:gd name="connsiteY10" fmla="*/ 526649 h 1303631"/>
                <a:gd name="connsiteX11" fmla="*/ 936821 w 1261753"/>
                <a:gd name="connsiteY11" fmla="*/ 528917 h 1303631"/>
                <a:gd name="connsiteX12" fmla="*/ 843190 w 1261753"/>
                <a:gd name="connsiteY12" fmla="*/ 554010 h 1303631"/>
                <a:gd name="connsiteX13" fmla="*/ 962804 w 1261753"/>
                <a:gd name="connsiteY13" fmla="*/ 835369 h 1303631"/>
                <a:gd name="connsiteX14" fmla="*/ 1023692 w 1261753"/>
                <a:gd name="connsiteY14" fmla="*/ 827507 h 1303631"/>
                <a:gd name="connsiteX15" fmla="*/ 1261754 w 1261753"/>
                <a:gd name="connsiteY15" fmla="*/ 1065569 h 1303631"/>
                <a:gd name="connsiteX16" fmla="*/ 1023692 w 1261753"/>
                <a:gd name="connsiteY16" fmla="*/ 1303632 h 1303631"/>
                <a:gd name="connsiteX17" fmla="*/ 785629 w 1261753"/>
                <a:gd name="connsiteY17" fmla="*/ 1065569 h 1303631"/>
                <a:gd name="connsiteX18" fmla="*/ 907617 w 1261753"/>
                <a:gd name="connsiteY18" fmla="*/ 857707 h 1303631"/>
                <a:gd name="connsiteX19" fmla="*/ 870211 w 1261753"/>
                <a:gd name="connsiteY19" fmla="*/ 769671 h 1303631"/>
                <a:gd name="connsiteX20" fmla="*/ 673920 w 1261753"/>
                <a:gd name="connsiteY20" fmla="*/ 1081422 h 1303631"/>
                <a:gd name="connsiteX21" fmla="*/ 662963 w 1261753"/>
                <a:gd name="connsiteY21" fmla="*/ 1091700 h 1303631"/>
                <a:gd name="connsiteX22" fmla="*/ 648764 w 1261753"/>
                <a:gd name="connsiteY22" fmla="*/ 1095324 h 1303631"/>
                <a:gd name="connsiteX23" fmla="*/ 648764 w 1261753"/>
                <a:gd name="connsiteY23" fmla="*/ 1095324 h 1303631"/>
                <a:gd name="connsiteX24" fmla="*/ 648764 w 1261753"/>
                <a:gd name="connsiteY24" fmla="*/ 1095324 h 1303631"/>
                <a:gd name="connsiteX25" fmla="*/ 648722 w 1261753"/>
                <a:gd name="connsiteY25" fmla="*/ 1095324 h 1303631"/>
                <a:gd name="connsiteX26" fmla="*/ 474281 w 1261753"/>
                <a:gd name="connsiteY26" fmla="*/ 1095324 h 1303631"/>
                <a:gd name="connsiteX27" fmla="*/ 238062 w 1261753"/>
                <a:gd name="connsiteY27" fmla="*/ 1303632 h 1303631"/>
                <a:gd name="connsiteX28" fmla="*/ 0 w 1261753"/>
                <a:gd name="connsiteY28" fmla="*/ 1065569 h 1303631"/>
                <a:gd name="connsiteX29" fmla="*/ 238062 w 1261753"/>
                <a:gd name="connsiteY29" fmla="*/ 827507 h 1303631"/>
                <a:gd name="connsiteX30" fmla="*/ 474090 w 1261753"/>
                <a:gd name="connsiteY30" fmla="*/ 1034267 h 1303631"/>
                <a:gd name="connsiteX31" fmla="*/ 502150 w 1261753"/>
                <a:gd name="connsiteY31" fmla="*/ 1034267 h 1303631"/>
                <a:gd name="connsiteX32" fmla="*/ 368718 w 1261753"/>
                <a:gd name="connsiteY32" fmla="*/ 720376 h 1303631"/>
                <a:gd name="connsiteX33" fmla="*/ 315438 w 1261753"/>
                <a:gd name="connsiteY33" fmla="*/ 720376 h 1303631"/>
                <a:gd name="connsiteX34" fmla="*/ 285683 w 1261753"/>
                <a:gd name="connsiteY34" fmla="*/ 690620 h 1303631"/>
                <a:gd name="connsiteX35" fmla="*/ 314061 w 1261753"/>
                <a:gd name="connsiteY35" fmla="*/ 660886 h 1303631"/>
                <a:gd name="connsiteX36" fmla="*/ 306241 w 1261753"/>
                <a:gd name="connsiteY36" fmla="*/ 647090 h 1303631"/>
                <a:gd name="connsiteX37" fmla="*/ 303846 w 1261753"/>
                <a:gd name="connsiteY37" fmla="*/ 593704 h 1303631"/>
                <a:gd name="connsiteX38" fmla="*/ 332435 w 1261753"/>
                <a:gd name="connsiteY38" fmla="*/ 518002 h 1303631"/>
                <a:gd name="connsiteX39" fmla="*/ 530909 w 1261753"/>
                <a:gd name="connsiteY39" fmla="*/ 375606 h 1303631"/>
                <a:gd name="connsiteX40" fmla="*/ 438422 w 1261753"/>
                <a:gd name="connsiteY40" fmla="*/ 620408 h 1303631"/>
                <a:gd name="connsiteX41" fmla="*/ 686509 w 1261753"/>
                <a:gd name="connsiteY41" fmla="*/ 726733 h 1303631"/>
                <a:gd name="connsiteX42" fmla="*/ 711199 w 1261753"/>
                <a:gd name="connsiteY42" fmla="*/ 784803 h 1303631"/>
                <a:gd name="connsiteX43" fmla="*/ 710266 w 1261753"/>
                <a:gd name="connsiteY43" fmla="*/ 787409 h 1303631"/>
                <a:gd name="connsiteX44" fmla="*/ 611506 w 1261753"/>
                <a:gd name="connsiteY44" fmla="*/ 1035814 h 1303631"/>
                <a:gd name="connsiteX45" fmla="*/ 632297 w 1261753"/>
                <a:gd name="connsiteY45" fmla="*/ 1035814 h 1303631"/>
                <a:gd name="connsiteX46" fmla="*/ 841855 w 1261753"/>
                <a:gd name="connsiteY46" fmla="*/ 702997 h 1303631"/>
                <a:gd name="connsiteX47" fmla="*/ 775245 w 1261753"/>
                <a:gd name="connsiteY47" fmla="*/ 546316 h 1303631"/>
                <a:gd name="connsiteX48" fmla="*/ 772871 w 1261753"/>
                <a:gd name="connsiteY48" fmla="*/ 534363 h 1303631"/>
                <a:gd name="connsiteX49" fmla="*/ 794933 w 1261753"/>
                <a:gd name="connsiteY49" fmla="*/ 505308 h 1303631"/>
                <a:gd name="connsiteX50" fmla="*/ 809154 w 1261753"/>
                <a:gd name="connsiteY50" fmla="*/ 501514 h 1303631"/>
                <a:gd name="connsiteX51" fmla="*/ 656881 w 1261753"/>
                <a:gd name="connsiteY51" fmla="*/ 465274 h 1303631"/>
                <a:gd name="connsiteX52" fmla="*/ 636811 w 1261753"/>
                <a:gd name="connsiteY52" fmla="*/ 451456 h 1303631"/>
                <a:gd name="connsiteX53" fmla="*/ 636048 w 1261753"/>
                <a:gd name="connsiteY53" fmla="*/ 450502 h 1303631"/>
                <a:gd name="connsiteX54" fmla="*/ 547228 w 1261753"/>
                <a:gd name="connsiteY54" fmla="*/ 332457 h 1303631"/>
                <a:gd name="connsiteX55" fmla="*/ 931883 w 1261753"/>
                <a:gd name="connsiteY55" fmla="*/ 912428 h 1303631"/>
                <a:gd name="connsiteX56" fmla="*/ 845139 w 1261753"/>
                <a:gd name="connsiteY56" fmla="*/ 1065569 h 1303631"/>
                <a:gd name="connsiteX57" fmla="*/ 1023692 w 1261753"/>
                <a:gd name="connsiteY57" fmla="*/ 1244121 h 1303631"/>
                <a:gd name="connsiteX58" fmla="*/ 1202244 w 1261753"/>
                <a:gd name="connsiteY58" fmla="*/ 1065569 h 1303631"/>
                <a:gd name="connsiteX59" fmla="*/ 1023692 w 1261753"/>
                <a:gd name="connsiteY59" fmla="*/ 887017 h 1303631"/>
                <a:gd name="connsiteX60" fmla="*/ 986625 w 1261753"/>
                <a:gd name="connsiteY60" fmla="*/ 890874 h 1303631"/>
                <a:gd name="connsiteX61" fmla="*/ 1057961 w 1261753"/>
                <a:gd name="connsiteY61" fmla="*/ 1056541 h 1303631"/>
                <a:gd name="connsiteX62" fmla="*/ 1042575 w 1261753"/>
                <a:gd name="connsiteY62" fmla="*/ 1095176 h 1303631"/>
                <a:gd name="connsiteX63" fmla="*/ 1003940 w 1261753"/>
                <a:gd name="connsiteY63" fmla="*/ 1079790 h 1303631"/>
                <a:gd name="connsiteX64" fmla="*/ 931883 w 1261753"/>
                <a:gd name="connsiteY64" fmla="*/ 912428 h 1303631"/>
                <a:gd name="connsiteX65" fmla="*/ 413881 w 1261753"/>
                <a:gd name="connsiteY65" fmla="*/ 1034267 h 1303631"/>
                <a:gd name="connsiteX66" fmla="*/ 238062 w 1261753"/>
                <a:gd name="connsiteY66" fmla="*/ 887017 h 1303631"/>
                <a:gd name="connsiteX67" fmla="*/ 59510 w 1261753"/>
                <a:gd name="connsiteY67" fmla="*/ 1065569 h 1303631"/>
                <a:gd name="connsiteX68" fmla="*/ 238062 w 1261753"/>
                <a:gd name="connsiteY68" fmla="*/ 1244121 h 1303631"/>
                <a:gd name="connsiteX69" fmla="*/ 414177 w 1261753"/>
                <a:gd name="connsiteY69" fmla="*/ 1095176 h 1303631"/>
                <a:gd name="connsiteX70" fmla="*/ 233442 w 1261753"/>
                <a:gd name="connsiteY70" fmla="*/ 1095176 h 1303631"/>
                <a:gd name="connsiteX71" fmla="*/ 202988 w 1261753"/>
                <a:gd name="connsiteY71" fmla="*/ 1064722 h 1303631"/>
                <a:gd name="connsiteX72" fmla="*/ 233442 w 1261753"/>
                <a:gd name="connsiteY72" fmla="*/ 1034267 h 1303631"/>
                <a:gd name="connsiteX73" fmla="*/ 413881 w 1261753"/>
                <a:gd name="connsiteY73" fmla="*/ 1034267 h 1303631"/>
                <a:gd name="connsiteX74" fmla="*/ 433378 w 1261753"/>
                <a:gd name="connsiteY74" fmla="*/ 720376 h 1303631"/>
                <a:gd name="connsiteX75" fmla="*/ 548245 w 1261753"/>
                <a:gd name="connsiteY75" fmla="*/ 990567 h 1303631"/>
                <a:gd name="connsiteX76" fmla="*/ 624286 w 1261753"/>
                <a:gd name="connsiteY76" fmla="*/ 799341 h 1303631"/>
                <a:gd name="connsiteX77" fmla="*/ 440054 w 1261753"/>
                <a:gd name="connsiteY77" fmla="*/ 720376 h 1303631"/>
                <a:gd name="connsiteX78" fmla="*/ 433378 w 1261753"/>
                <a:gd name="connsiteY78" fmla="*/ 720376 h 1303631"/>
                <a:gd name="connsiteX79" fmla="*/ 441601 w 1261753"/>
                <a:gd name="connsiteY79" fmla="*/ 195295 h 1303631"/>
                <a:gd name="connsiteX80" fmla="*/ 423863 w 1261753"/>
                <a:gd name="connsiteY80" fmla="*/ 188513 h 1303631"/>
                <a:gd name="connsiteX81" fmla="*/ 342099 w 1261753"/>
                <a:gd name="connsiteY81" fmla="*/ 225113 h 1303631"/>
                <a:gd name="connsiteX82" fmla="*/ 243022 w 1261753"/>
                <a:gd name="connsiteY82" fmla="*/ 484666 h 1303631"/>
                <a:gd name="connsiteX83" fmla="*/ 253067 w 1261753"/>
                <a:gd name="connsiteY83" fmla="*/ 507088 h 1303631"/>
                <a:gd name="connsiteX84" fmla="*/ 297509 w 1261753"/>
                <a:gd name="connsiteY84" fmla="*/ 524064 h 1303631"/>
                <a:gd name="connsiteX85" fmla="*/ 319953 w 1261753"/>
                <a:gd name="connsiteY85" fmla="*/ 514018 h 1303631"/>
                <a:gd name="connsiteX86" fmla="*/ 441601 w 1261753"/>
                <a:gd name="connsiteY86" fmla="*/ 195295 h 1303631"/>
                <a:gd name="connsiteX87" fmla="*/ 559838 w 1261753"/>
                <a:gd name="connsiteY87" fmla="*/ 0 h 1303631"/>
                <a:gd name="connsiteX88" fmla="*/ 642809 w 1261753"/>
                <a:gd name="connsiteY88" fmla="*/ 82950 h 1303631"/>
                <a:gd name="connsiteX89" fmla="*/ 559838 w 1261753"/>
                <a:gd name="connsiteY89" fmla="*/ 165921 h 1303631"/>
                <a:gd name="connsiteX90" fmla="*/ 476867 w 1261753"/>
                <a:gd name="connsiteY90" fmla="*/ 82950 h 1303631"/>
                <a:gd name="connsiteX91" fmla="*/ 559838 w 1261753"/>
                <a:gd name="connsiteY91" fmla="*/ 0 h 130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61753" h="1303631">
                  <a:moveTo>
                    <a:pt x="547228" y="332457"/>
                  </a:moveTo>
                  <a:lnTo>
                    <a:pt x="544685" y="339196"/>
                  </a:lnTo>
                  <a:lnTo>
                    <a:pt x="346211" y="481593"/>
                  </a:lnTo>
                  <a:lnTo>
                    <a:pt x="449188" y="209049"/>
                  </a:lnTo>
                  <a:cubicBezTo>
                    <a:pt x="462392" y="174123"/>
                    <a:pt x="501472" y="156469"/>
                    <a:pt x="536398" y="169672"/>
                  </a:cubicBezTo>
                  <a:cubicBezTo>
                    <a:pt x="571345" y="182875"/>
                    <a:pt x="588978" y="221956"/>
                    <a:pt x="575775" y="256882"/>
                  </a:cubicBezTo>
                  <a:lnTo>
                    <a:pt x="575542" y="257560"/>
                  </a:lnTo>
                  <a:lnTo>
                    <a:pt x="684432" y="402267"/>
                  </a:lnTo>
                  <a:lnTo>
                    <a:pt x="937542" y="462498"/>
                  </a:lnTo>
                  <a:cubicBezTo>
                    <a:pt x="955704" y="466821"/>
                    <a:pt x="966936" y="485089"/>
                    <a:pt x="962613" y="503252"/>
                  </a:cubicBezTo>
                  <a:cubicBezTo>
                    <a:pt x="960006" y="514188"/>
                    <a:pt x="952355" y="522622"/>
                    <a:pt x="942713" y="526649"/>
                  </a:cubicBezTo>
                  <a:cubicBezTo>
                    <a:pt x="940869" y="527582"/>
                    <a:pt x="938898" y="528366"/>
                    <a:pt x="936821" y="528917"/>
                  </a:cubicBezTo>
                  <a:lnTo>
                    <a:pt x="843190" y="554010"/>
                  </a:lnTo>
                  <a:lnTo>
                    <a:pt x="962804" y="835369"/>
                  </a:lnTo>
                  <a:cubicBezTo>
                    <a:pt x="982238" y="830241"/>
                    <a:pt x="1002647" y="827507"/>
                    <a:pt x="1023692" y="827507"/>
                  </a:cubicBezTo>
                  <a:cubicBezTo>
                    <a:pt x="1155089" y="827507"/>
                    <a:pt x="1261754" y="934172"/>
                    <a:pt x="1261754" y="1065569"/>
                  </a:cubicBezTo>
                  <a:cubicBezTo>
                    <a:pt x="1261754" y="1196967"/>
                    <a:pt x="1155089" y="1303632"/>
                    <a:pt x="1023692" y="1303632"/>
                  </a:cubicBezTo>
                  <a:cubicBezTo>
                    <a:pt x="892294" y="1303632"/>
                    <a:pt x="785629" y="1196967"/>
                    <a:pt x="785629" y="1065569"/>
                  </a:cubicBezTo>
                  <a:cubicBezTo>
                    <a:pt x="785629" y="976304"/>
                    <a:pt x="834861" y="898461"/>
                    <a:pt x="907617" y="857707"/>
                  </a:cubicBezTo>
                  <a:lnTo>
                    <a:pt x="870211" y="769671"/>
                  </a:lnTo>
                  <a:lnTo>
                    <a:pt x="673920" y="1081422"/>
                  </a:lnTo>
                  <a:cubicBezTo>
                    <a:pt x="671101" y="1085893"/>
                    <a:pt x="667308" y="1089348"/>
                    <a:pt x="662963" y="1091700"/>
                  </a:cubicBezTo>
                  <a:cubicBezTo>
                    <a:pt x="658746" y="1094010"/>
                    <a:pt x="653914" y="1095324"/>
                    <a:pt x="648764" y="1095324"/>
                  </a:cubicBezTo>
                  <a:lnTo>
                    <a:pt x="648764" y="1095324"/>
                  </a:lnTo>
                  <a:lnTo>
                    <a:pt x="648764" y="1095324"/>
                  </a:lnTo>
                  <a:lnTo>
                    <a:pt x="648722" y="1095324"/>
                  </a:lnTo>
                  <a:lnTo>
                    <a:pt x="474281" y="1095324"/>
                  </a:lnTo>
                  <a:cubicBezTo>
                    <a:pt x="459615" y="1212692"/>
                    <a:pt x="359372" y="1303632"/>
                    <a:pt x="238062" y="1303632"/>
                  </a:cubicBezTo>
                  <a:cubicBezTo>
                    <a:pt x="106665" y="1303632"/>
                    <a:pt x="0" y="1196967"/>
                    <a:pt x="0" y="1065569"/>
                  </a:cubicBezTo>
                  <a:cubicBezTo>
                    <a:pt x="0" y="934172"/>
                    <a:pt x="106665" y="827507"/>
                    <a:pt x="238062" y="827507"/>
                  </a:cubicBezTo>
                  <a:cubicBezTo>
                    <a:pt x="358842" y="827507"/>
                    <a:pt x="458746" y="917641"/>
                    <a:pt x="474090" y="1034267"/>
                  </a:cubicBezTo>
                  <a:lnTo>
                    <a:pt x="502150" y="1034267"/>
                  </a:lnTo>
                  <a:lnTo>
                    <a:pt x="368718" y="720376"/>
                  </a:lnTo>
                  <a:lnTo>
                    <a:pt x="315438" y="720376"/>
                  </a:lnTo>
                  <a:cubicBezTo>
                    <a:pt x="299014" y="720376"/>
                    <a:pt x="285683" y="707045"/>
                    <a:pt x="285683" y="690620"/>
                  </a:cubicBezTo>
                  <a:cubicBezTo>
                    <a:pt x="285683" y="674662"/>
                    <a:pt x="298272" y="661607"/>
                    <a:pt x="314061" y="660886"/>
                  </a:cubicBezTo>
                  <a:cubicBezTo>
                    <a:pt x="310649" y="656775"/>
                    <a:pt x="308021" y="652091"/>
                    <a:pt x="306241" y="647090"/>
                  </a:cubicBezTo>
                  <a:cubicBezTo>
                    <a:pt x="298442" y="630962"/>
                    <a:pt x="297000" y="611782"/>
                    <a:pt x="303846" y="593704"/>
                  </a:cubicBezTo>
                  <a:lnTo>
                    <a:pt x="332435" y="518002"/>
                  </a:lnTo>
                  <a:lnTo>
                    <a:pt x="530909" y="375606"/>
                  </a:lnTo>
                  <a:lnTo>
                    <a:pt x="438422" y="620408"/>
                  </a:lnTo>
                  <a:lnTo>
                    <a:pt x="686509" y="726733"/>
                  </a:lnTo>
                  <a:cubicBezTo>
                    <a:pt x="709037" y="736398"/>
                    <a:pt x="719803" y="762105"/>
                    <a:pt x="711199" y="784803"/>
                  </a:cubicBezTo>
                  <a:cubicBezTo>
                    <a:pt x="710923" y="785672"/>
                    <a:pt x="710627" y="786540"/>
                    <a:pt x="710266" y="787409"/>
                  </a:cubicBezTo>
                  <a:lnTo>
                    <a:pt x="611506" y="1035814"/>
                  </a:lnTo>
                  <a:lnTo>
                    <a:pt x="632297" y="1035814"/>
                  </a:lnTo>
                  <a:lnTo>
                    <a:pt x="841855" y="702997"/>
                  </a:lnTo>
                  <a:lnTo>
                    <a:pt x="775245" y="546316"/>
                  </a:lnTo>
                  <a:cubicBezTo>
                    <a:pt x="773592" y="542417"/>
                    <a:pt x="772829" y="538348"/>
                    <a:pt x="772871" y="534363"/>
                  </a:cubicBezTo>
                  <a:cubicBezTo>
                    <a:pt x="772723" y="521097"/>
                    <a:pt x="781539" y="508911"/>
                    <a:pt x="794933" y="505308"/>
                  </a:cubicBezTo>
                  <a:lnTo>
                    <a:pt x="809154" y="501514"/>
                  </a:lnTo>
                  <a:lnTo>
                    <a:pt x="656881" y="465274"/>
                  </a:lnTo>
                  <a:cubicBezTo>
                    <a:pt x="648382" y="463239"/>
                    <a:pt x="641389" y="458153"/>
                    <a:pt x="636811" y="451456"/>
                  </a:cubicBezTo>
                  <a:cubicBezTo>
                    <a:pt x="636557" y="451138"/>
                    <a:pt x="636302" y="450820"/>
                    <a:pt x="636048" y="450502"/>
                  </a:cubicBezTo>
                  <a:lnTo>
                    <a:pt x="547228" y="332457"/>
                  </a:lnTo>
                  <a:close/>
                  <a:moveTo>
                    <a:pt x="931883" y="912428"/>
                  </a:moveTo>
                  <a:cubicBezTo>
                    <a:pt x="879939" y="943666"/>
                    <a:pt x="845139" y="1000591"/>
                    <a:pt x="845139" y="1065569"/>
                  </a:cubicBezTo>
                  <a:cubicBezTo>
                    <a:pt x="845139" y="1164117"/>
                    <a:pt x="925143" y="1244121"/>
                    <a:pt x="1023692" y="1244121"/>
                  </a:cubicBezTo>
                  <a:cubicBezTo>
                    <a:pt x="1122240" y="1244121"/>
                    <a:pt x="1202244" y="1164117"/>
                    <a:pt x="1202244" y="1065569"/>
                  </a:cubicBezTo>
                  <a:cubicBezTo>
                    <a:pt x="1202244" y="967021"/>
                    <a:pt x="1122240" y="887017"/>
                    <a:pt x="1023692" y="887017"/>
                  </a:cubicBezTo>
                  <a:cubicBezTo>
                    <a:pt x="1010976" y="887017"/>
                    <a:pt x="998578" y="888352"/>
                    <a:pt x="986625" y="890874"/>
                  </a:cubicBezTo>
                  <a:lnTo>
                    <a:pt x="1057961" y="1056541"/>
                  </a:lnTo>
                  <a:cubicBezTo>
                    <a:pt x="1064382" y="1071440"/>
                    <a:pt x="1057495" y="1088754"/>
                    <a:pt x="1042575" y="1095176"/>
                  </a:cubicBezTo>
                  <a:cubicBezTo>
                    <a:pt x="1027676" y="1101597"/>
                    <a:pt x="1010361" y="1094710"/>
                    <a:pt x="1003940" y="1079790"/>
                  </a:cubicBezTo>
                  <a:lnTo>
                    <a:pt x="931883" y="912428"/>
                  </a:lnTo>
                  <a:close/>
                  <a:moveTo>
                    <a:pt x="413881" y="1034267"/>
                  </a:moveTo>
                  <a:cubicBezTo>
                    <a:pt x="399067" y="950618"/>
                    <a:pt x="325929" y="887017"/>
                    <a:pt x="238062" y="887017"/>
                  </a:cubicBezTo>
                  <a:cubicBezTo>
                    <a:pt x="139514" y="887017"/>
                    <a:pt x="59510" y="967021"/>
                    <a:pt x="59510" y="1065569"/>
                  </a:cubicBezTo>
                  <a:cubicBezTo>
                    <a:pt x="59510" y="1164117"/>
                    <a:pt x="139514" y="1244121"/>
                    <a:pt x="238062" y="1244121"/>
                  </a:cubicBezTo>
                  <a:cubicBezTo>
                    <a:pt x="326522" y="1244121"/>
                    <a:pt x="400041" y="1179652"/>
                    <a:pt x="414177" y="1095176"/>
                  </a:cubicBezTo>
                  <a:lnTo>
                    <a:pt x="233442" y="1095176"/>
                  </a:lnTo>
                  <a:cubicBezTo>
                    <a:pt x="216636" y="1095176"/>
                    <a:pt x="202988" y="1081528"/>
                    <a:pt x="202988" y="1064722"/>
                  </a:cubicBezTo>
                  <a:cubicBezTo>
                    <a:pt x="202988" y="1047915"/>
                    <a:pt x="216636" y="1034267"/>
                    <a:pt x="233442" y="1034267"/>
                  </a:cubicBezTo>
                  <a:lnTo>
                    <a:pt x="413881" y="1034267"/>
                  </a:lnTo>
                  <a:close/>
                  <a:moveTo>
                    <a:pt x="433378" y="720376"/>
                  </a:moveTo>
                  <a:lnTo>
                    <a:pt x="548245" y="990567"/>
                  </a:lnTo>
                  <a:lnTo>
                    <a:pt x="624286" y="799341"/>
                  </a:lnTo>
                  <a:lnTo>
                    <a:pt x="440054" y="720376"/>
                  </a:lnTo>
                  <a:lnTo>
                    <a:pt x="433378" y="720376"/>
                  </a:lnTo>
                  <a:close/>
                  <a:moveTo>
                    <a:pt x="441601" y="195295"/>
                  </a:moveTo>
                  <a:cubicBezTo>
                    <a:pt x="441601" y="195295"/>
                    <a:pt x="434141" y="192434"/>
                    <a:pt x="423863" y="188513"/>
                  </a:cubicBezTo>
                  <a:cubicBezTo>
                    <a:pt x="391183" y="176030"/>
                    <a:pt x="354561" y="192412"/>
                    <a:pt x="342099" y="225113"/>
                  </a:cubicBezTo>
                  <a:cubicBezTo>
                    <a:pt x="312048" y="303803"/>
                    <a:pt x="260697" y="438337"/>
                    <a:pt x="243022" y="484666"/>
                  </a:cubicBezTo>
                  <a:cubicBezTo>
                    <a:pt x="239588" y="493630"/>
                    <a:pt x="244102" y="503676"/>
                    <a:pt x="253067" y="507088"/>
                  </a:cubicBezTo>
                  <a:cubicBezTo>
                    <a:pt x="266143" y="512089"/>
                    <a:pt x="284433" y="519062"/>
                    <a:pt x="297509" y="524064"/>
                  </a:cubicBezTo>
                  <a:cubicBezTo>
                    <a:pt x="306474" y="527497"/>
                    <a:pt x="316519" y="522983"/>
                    <a:pt x="319953" y="514018"/>
                  </a:cubicBezTo>
                  <a:cubicBezTo>
                    <a:pt x="345533" y="446984"/>
                    <a:pt x="441601" y="195295"/>
                    <a:pt x="441601" y="195295"/>
                  </a:cubicBezTo>
                  <a:close/>
                  <a:moveTo>
                    <a:pt x="559838" y="0"/>
                  </a:moveTo>
                  <a:cubicBezTo>
                    <a:pt x="605615" y="0"/>
                    <a:pt x="642809" y="37173"/>
                    <a:pt x="642809" y="82950"/>
                  </a:cubicBezTo>
                  <a:cubicBezTo>
                    <a:pt x="642809" y="128748"/>
                    <a:pt x="605615" y="165921"/>
                    <a:pt x="559838" y="165921"/>
                  </a:cubicBezTo>
                  <a:cubicBezTo>
                    <a:pt x="514039" y="165921"/>
                    <a:pt x="476867" y="128748"/>
                    <a:pt x="476867" y="82950"/>
                  </a:cubicBezTo>
                  <a:cubicBezTo>
                    <a:pt x="476867" y="37173"/>
                    <a:pt x="514039" y="0"/>
                    <a:pt x="559838" y="0"/>
                  </a:cubicBezTo>
                  <a:close/>
                </a:path>
              </a:pathLst>
            </a:custGeom>
            <a:solidFill>
              <a:srgbClr val="C00000"/>
            </a:solidFill>
            <a:ln w="21134" cap="flat">
              <a:noFill/>
              <a:prstDash val="solid"/>
              <a:round/>
            </a:ln>
          </p:spPr>
          <p:txBody>
            <a:bodyPr rtlCol="0" anchor="ctr"/>
            <a:lstStyle/>
            <a:p>
              <a:endParaRPr lang="en-US"/>
            </a:p>
          </p:txBody>
        </p:sp>
      </p:grpSp>
      <p:grpSp>
        <p:nvGrpSpPr>
          <p:cNvPr id="31" name="Group 30">
            <a:extLst>
              <a:ext uri="{FF2B5EF4-FFF2-40B4-BE49-F238E27FC236}">
                <a16:creationId xmlns:a16="http://schemas.microsoft.com/office/drawing/2014/main" id="{4E2BC22E-1A9C-7559-C2AB-2737AEEAC2EB}"/>
              </a:ext>
            </a:extLst>
          </p:cNvPr>
          <p:cNvGrpSpPr/>
          <p:nvPr/>
        </p:nvGrpSpPr>
        <p:grpSpPr>
          <a:xfrm>
            <a:off x="1448764" y="1793088"/>
            <a:ext cx="755737" cy="755737"/>
            <a:chOff x="6263162" y="2839780"/>
            <a:chExt cx="755737" cy="755737"/>
          </a:xfrm>
        </p:grpSpPr>
        <p:sp>
          <p:nvSpPr>
            <p:cNvPr id="29" name="Oval 28">
              <a:extLst>
                <a:ext uri="{FF2B5EF4-FFF2-40B4-BE49-F238E27FC236}">
                  <a16:creationId xmlns:a16="http://schemas.microsoft.com/office/drawing/2014/main" id="{BDA8734C-027F-9A58-2D98-C6553152B6CD}"/>
                </a:ext>
              </a:extLst>
            </p:cNvPr>
            <p:cNvSpPr/>
            <p:nvPr/>
          </p:nvSpPr>
          <p:spPr>
            <a:xfrm>
              <a:off x="6263162" y="2839780"/>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85DF83B1-2C26-C8A3-852E-88CE9395F728}"/>
                </a:ext>
              </a:extLst>
            </p:cNvPr>
            <p:cNvGrpSpPr/>
            <p:nvPr/>
          </p:nvGrpSpPr>
          <p:grpSpPr>
            <a:xfrm>
              <a:off x="6524115" y="2956540"/>
              <a:ext cx="233829" cy="522216"/>
              <a:chOff x="7232918" y="2645314"/>
              <a:chExt cx="393171" cy="840580"/>
            </a:xfrm>
            <a:solidFill>
              <a:srgbClr val="C00000"/>
            </a:solidFill>
          </p:grpSpPr>
          <p:sp>
            <p:nvSpPr>
              <p:cNvPr id="21" name="Freeform: Shape 20">
                <a:extLst>
                  <a:ext uri="{FF2B5EF4-FFF2-40B4-BE49-F238E27FC236}">
                    <a16:creationId xmlns:a16="http://schemas.microsoft.com/office/drawing/2014/main" id="{1C0C7E47-F494-AC02-12F9-49C611407CCB}"/>
                  </a:ext>
                </a:extLst>
              </p:cNvPr>
              <p:cNvSpPr/>
              <p:nvPr/>
            </p:nvSpPr>
            <p:spPr>
              <a:xfrm>
                <a:off x="7232918" y="3159092"/>
                <a:ext cx="201438" cy="326802"/>
              </a:xfrm>
              <a:custGeom>
                <a:avLst/>
                <a:gdLst>
                  <a:gd name="connsiteX0" fmla="*/ 152480 w 201438"/>
                  <a:gd name="connsiteY0" fmla="*/ 10192 h 326802"/>
                  <a:gd name="connsiteX1" fmla="*/ 152480 w 201438"/>
                  <a:gd name="connsiteY1" fmla="*/ 10192 h 326802"/>
                  <a:gd name="connsiteX2" fmla="*/ 149813 w 201438"/>
                  <a:gd name="connsiteY2" fmla="*/ 6001 h 326802"/>
                  <a:gd name="connsiteX3" fmla="*/ 148099 w 201438"/>
                  <a:gd name="connsiteY3" fmla="*/ 3334 h 326802"/>
                  <a:gd name="connsiteX4" fmla="*/ 147623 w 201438"/>
                  <a:gd name="connsiteY4" fmla="*/ 2572 h 326802"/>
                  <a:gd name="connsiteX5" fmla="*/ 146480 w 201438"/>
                  <a:gd name="connsiteY5" fmla="*/ 476 h 326802"/>
                  <a:gd name="connsiteX6" fmla="*/ 146194 w 201438"/>
                  <a:gd name="connsiteY6" fmla="*/ 0 h 326802"/>
                  <a:gd name="connsiteX7" fmla="*/ 115714 w 201438"/>
                  <a:gd name="connsiteY7" fmla="*/ 141065 h 326802"/>
                  <a:gd name="connsiteX8" fmla="*/ 113714 w 201438"/>
                  <a:gd name="connsiteY8" fmla="*/ 145256 h 326802"/>
                  <a:gd name="connsiteX9" fmla="*/ 7605 w 201438"/>
                  <a:gd name="connsiteY9" fmla="*/ 272606 h 326802"/>
                  <a:gd name="connsiteX10" fmla="*/ 11891 w 201438"/>
                  <a:gd name="connsiteY10" fmla="*/ 319183 h 326802"/>
                  <a:gd name="connsiteX11" fmla="*/ 33037 w 201438"/>
                  <a:gd name="connsiteY11" fmla="*/ 326803 h 326802"/>
                  <a:gd name="connsiteX12" fmla="*/ 58469 w 201438"/>
                  <a:gd name="connsiteY12" fmla="*/ 314896 h 326802"/>
                  <a:gd name="connsiteX13" fmla="*/ 171245 w 201438"/>
                  <a:gd name="connsiteY13" fmla="*/ 179451 h 326802"/>
                  <a:gd name="connsiteX14" fmla="*/ 178198 w 201438"/>
                  <a:gd name="connsiteY14" fmla="*/ 165259 h 326802"/>
                  <a:gd name="connsiteX15" fmla="*/ 178198 w 201438"/>
                  <a:gd name="connsiteY15" fmla="*/ 164783 h 326802"/>
                  <a:gd name="connsiteX16" fmla="*/ 201439 w 201438"/>
                  <a:gd name="connsiteY16" fmla="*/ 77438 h 326802"/>
                  <a:gd name="connsiteX17" fmla="*/ 152576 w 201438"/>
                  <a:gd name="connsiteY17" fmla="*/ 10382 h 326802"/>
                  <a:gd name="connsiteX18" fmla="*/ 152576 w 201438"/>
                  <a:gd name="connsiteY18" fmla="*/ 10382 h 32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38" h="326802">
                    <a:moveTo>
                      <a:pt x="152480" y="10192"/>
                    </a:moveTo>
                    <a:lnTo>
                      <a:pt x="152480" y="10192"/>
                    </a:lnTo>
                    <a:cubicBezTo>
                      <a:pt x="151528" y="8858"/>
                      <a:pt x="150671" y="7429"/>
                      <a:pt x="149813" y="6001"/>
                    </a:cubicBezTo>
                    <a:cubicBezTo>
                      <a:pt x="149242" y="5144"/>
                      <a:pt x="148670" y="4191"/>
                      <a:pt x="148099" y="3334"/>
                    </a:cubicBezTo>
                    <a:cubicBezTo>
                      <a:pt x="147908" y="3048"/>
                      <a:pt x="147813" y="2762"/>
                      <a:pt x="147623" y="2572"/>
                    </a:cubicBezTo>
                    <a:cubicBezTo>
                      <a:pt x="147242" y="1905"/>
                      <a:pt x="146861" y="1143"/>
                      <a:pt x="146480" y="476"/>
                    </a:cubicBezTo>
                    <a:cubicBezTo>
                      <a:pt x="146480" y="286"/>
                      <a:pt x="146289" y="191"/>
                      <a:pt x="146194" y="0"/>
                    </a:cubicBezTo>
                    <a:lnTo>
                      <a:pt x="115714" y="141065"/>
                    </a:lnTo>
                    <a:cubicBezTo>
                      <a:pt x="115428" y="142589"/>
                      <a:pt x="114666" y="144018"/>
                      <a:pt x="113714" y="145256"/>
                    </a:cubicBezTo>
                    <a:lnTo>
                      <a:pt x="7605" y="272606"/>
                    </a:lnTo>
                    <a:cubicBezTo>
                      <a:pt x="-4015" y="286607"/>
                      <a:pt x="-2110" y="307467"/>
                      <a:pt x="11891" y="319183"/>
                    </a:cubicBezTo>
                    <a:cubicBezTo>
                      <a:pt x="17797" y="324136"/>
                      <a:pt x="25322" y="326803"/>
                      <a:pt x="33037" y="326803"/>
                    </a:cubicBezTo>
                    <a:cubicBezTo>
                      <a:pt x="42943" y="326803"/>
                      <a:pt x="52182" y="322421"/>
                      <a:pt x="58469" y="314896"/>
                    </a:cubicBezTo>
                    <a:lnTo>
                      <a:pt x="171245" y="179451"/>
                    </a:lnTo>
                    <a:cubicBezTo>
                      <a:pt x="174674" y="175355"/>
                      <a:pt x="177055" y="170498"/>
                      <a:pt x="178198" y="165259"/>
                    </a:cubicBezTo>
                    <a:lnTo>
                      <a:pt x="178198" y="164783"/>
                    </a:lnTo>
                    <a:lnTo>
                      <a:pt x="201439" y="77438"/>
                    </a:lnTo>
                    <a:lnTo>
                      <a:pt x="152576" y="10382"/>
                    </a:lnTo>
                    <a:lnTo>
                      <a:pt x="152576" y="10382"/>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0BA8407-1229-ABBF-3575-A02D3530F030}"/>
                  </a:ext>
                </a:extLst>
              </p:cNvPr>
              <p:cNvSpPr/>
              <p:nvPr/>
            </p:nvSpPr>
            <p:spPr>
              <a:xfrm>
                <a:off x="7522273" y="2974688"/>
                <a:ext cx="103816" cy="169259"/>
              </a:xfrm>
              <a:custGeom>
                <a:avLst/>
                <a:gdLst>
                  <a:gd name="connsiteX0" fmla="*/ 97441 w 103816"/>
                  <a:gd name="connsiteY0" fmla="*/ 123539 h 169259"/>
                  <a:gd name="connsiteX1" fmla="*/ 27432 w 103816"/>
                  <a:gd name="connsiteY1" fmla="*/ 47244 h 169259"/>
                  <a:gd name="connsiteX2" fmla="*/ 25908 w 103816"/>
                  <a:gd name="connsiteY2" fmla="*/ 45149 h 169259"/>
                  <a:gd name="connsiteX3" fmla="*/ 2762 w 103816"/>
                  <a:gd name="connsiteY3" fmla="*/ 0 h 169259"/>
                  <a:gd name="connsiteX4" fmla="*/ 2762 w 103816"/>
                  <a:gd name="connsiteY4" fmla="*/ 191 h 169259"/>
                  <a:gd name="connsiteX5" fmla="*/ 1143 w 103816"/>
                  <a:gd name="connsiteY5" fmla="*/ 19431 h 169259"/>
                  <a:gd name="connsiteX6" fmla="*/ 1143 w 103816"/>
                  <a:gd name="connsiteY6" fmla="*/ 20574 h 169259"/>
                  <a:gd name="connsiteX7" fmla="*/ 190 w 103816"/>
                  <a:gd name="connsiteY7" fmla="*/ 39433 h 169259"/>
                  <a:gd name="connsiteX8" fmla="*/ 190 w 103816"/>
                  <a:gd name="connsiteY8" fmla="*/ 41053 h 169259"/>
                  <a:gd name="connsiteX9" fmla="*/ 0 w 103816"/>
                  <a:gd name="connsiteY9" fmla="*/ 49054 h 169259"/>
                  <a:gd name="connsiteX10" fmla="*/ 0 w 103816"/>
                  <a:gd name="connsiteY10" fmla="*/ 50673 h 169259"/>
                  <a:gd name="connsiteX11" fmla="*/ 0 w 103816"/>
                  <a:gd name="connsiteY11" fmla="*/ 59817 h 169259"/>
                  <a:gd name="connsiteX12" fmla="*/ 0 w 103816"/>
                  <a:gd name="connsiteY12" fmla="*/ 61341 h 169259"/>
                  <a:gd name="connsiteX13" fmla="*/ 95 w 103816"/>
                  <a:gd name="connsiteY13" fmla="*/ 68961 h 169259"/>
                  <a:gd name="connsiteX14" fmla="*/ 95 w 103816"/>
                  <a:gd name="connsiteY14" fmla="*/ 71342 h 169259"/>
                  <a:gd name="connsiteX15" fmla="*/ 381 w 103816"/>
                  <a:gd name="connsiteY15" fmla="*/ 80391 h 169259"/>
                  <a:gd name="connsiteX16" fmla="*/ 1429 w 103816"/>
                  <a:gd name="connsiteY16" fmla="*/ 101727 h 169259"/>
                  <a:gd name="connsiteX17" fmla="*/ 54674 w 103816"/>
                  <a:gd name="connsiteY17" fmla="*/ 159068 h 169259"/>
                  <a:gd name="connsiteX18" fmla="*/ 54959 w 103816"/>
                  <a:gd name="connsiteY18" fmla="*/ 159449 h 169259"/>
                  <a:gd name="connsiteX19" fmla="*/ 76105 w 103816"/>
                  <a:gd name="connsiteY19" fmla="*/ 169259 h 169259"/>
                  <a:gd name="connsiteX20" fmla="*/ 94012 w 103816"/>
                  <a:gd name="connsiteY20" fmla="*/ 162687 h 169259"/>
                  <a:gd name="connsiteX21" fmla="*/ 103727 w 103816"/>
                  <a:gd name="connsiteY21" fmla="*/ 143828 h 169259"/>
                  <a:gd name="connsiteX22" fmla="*/ 97441 w 103816"/>
                  <a:gd name="connsiteY22" fmla="*/ 123730 h 1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816" h="169259">
                    <a:moveTo>
                      <a:pt x="97441" y="123539"/>
                    </a:moveTo>
                    <a:lnTo>
                      <a:pt x="27432" y="47244"/>
                    </a:lnTo>
                    <a:cubicBezTo>
                      <a:pt x="26860" y="46577"/>
                      <a:pt x="26384" y="45910"/>
                      <a:pt x="25908" y="45149"/>
                    </a:cubicBezTo>
                    <a:lnTo>
                      <a:pt x="2762" y="0"/>
                    </a:lnTo>
                    <a:lnTo>
                      <a:pt x="2762" y="191"/>
                    </a:lnTo>
                    <a:cubicBezTo>
                      <a:pt x="2095" y="6572"/>
                      <a:pt x="1524" y="12954"/>
                      <a:pt x="1143" y="19431"/>
                    </a:cubicBezTo>
                    <a:lnTo>
                      <a:pt x="1143" y="20574"/>
                    </a:lnTo>
                    <a:cubicBezTo>
                      <a:pt x="667" y="26860"/>
                      <a:pt x="381" y="33147"/>
                      <a:pt x="190" y="39433"/>
                    </a:cubicBezTo>
                    <a:cubicBezTo>
                      <a:pt x="190" y="40005"/>
                      <a:pt x="190" y="40481"/>
                      <a:pt x="190" y="41053"/>
                    </a:cubicBezTo>
                    <a:cubicBezTo>
                      <a:pt x="190" y="43720"/>
                      <a:pt x="95" y="46387"/>
                      <a:pt x="0" y="49054"/>
                    </a:cubicBezTo>
                    <a:cubicBezTo>
                      <a:pt x="0" y="49625"/>
                      <a:pt x="0" y="50102"/>
                      <a:pt x="0" y="50673"/>
                    </a:cubicBezTo>
                    <a:cubicBezTo>
                      <a:pt x="0" y="53721"/>
                      <a:pt x="0" y="56769"/>
                      <a:pt x="0" y="59817"/>
                    </a:cubicBezTo>
                    <a:cubicBezTo>
                      <a:pt x="0" y="60293"/>
                      <a:pt x="0" y="60865"/>
                      <a:pt x="0" y="61341"/>
                    </a:cubicBezTo>
                    <a:cubicBezTo>
                      <a:pt x="0" y="63913"/>
                      <a:pt x="0" y="66389"/>
                      <a:pt x="95" y="68961"/>
                    </a:cubicBezTo>
                    <a:cubicBezTo>
                      <a:pt x="95" y="69723"/>
                      <a:pt x="95" y="70580"/>
                      <a:pt x="95" y="71342"/>
                    </a:cubicBezTo>
                    <a:cubicBezTo>
                      <a:pt x="95" y="74390"/>
                      <a:pt x="286" y="77343"/>
                      <a:pt x="381" y="80391"/>
                    </a:cubicBezTo>
                    <a:lnTo>
                      <a:pt x="1429" y="101727"/>
                    </a:lnTo>
                    <a:lnTo>
                      <a:pt x="54674" y="159068"/>
                    </a:lnTo>
                    <a:cubicBezTo>
                      <a:pt x="54674" y="159068"/>
                      <a:pt x="54864" y="159258"/>
                      <a:pt x="54959" y="159449"/>
                    </a:cubicBezTo>
                    <a:cubicBezTo>
                      <a:pt x="60198" y="165735"/>
                      <a:pt x="67913" y="169259"/>
                      <a:pt x="76105" y="169259"/>
                    </a:cubicBezTo>
                    <a:cubicBezTo>
                      <a:pt x="82677" y="169259"/>
                      <a:pt x="88964" y="166973"/>
                      <a:pt x="94012" y="162687"/>
                    </a:cubicBezTo>
                    <a:cubicBezTo>
                      <a:pt x="99631" y="157925"/>
                      <a:pt x="103156" y="151257"/>
                      <a:pt x="103727" y="143828"/>
                    </a:cubicBezTo>
                    <a:cubicBezTo>
                      <a:pt x="104299" y="136493"/>
                      <a:pt x="102108" y="129350"/>
                      <a:pt x="97441" y="12373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1AB030D-83C7-D3D5-2672-8AA2897973EE}"/>
                  </a:ext>
                </a:extLst>
              </p:cNvPr>
              <p:cNvSpPr/>
              <p:nvPr/>
            </p:nvSpPr>
            <p:spPr>
              <a:xfrm>
                <a:off x="7247551" y="2825289"/>
                <a:ext cx="312317" cy="660586"/>
              </a:xfrm>
              <a:custGeom>
                <a:avLst/>
                <a:gdLst>
                  <a:gd name="connsiteX0" fmla="*/ 305964 w 312317"/>
                  <a:gd name="connsiteY0" fmla="*/ 429434 h 660586"/>
                  <a:gd name="connsiteX1" fmla="*/ 261578 w 312317"/>
                  <a:gd name="connsiteY1" fmla="*/ 333803 h 660586"/>
                  <a:gd name="connsiteX2" fmla="*/ 260721 w 312317"/>
                  <a:gd name="connsiteY2" fmla="*/ 330184 h 660586"/>
                  <a:gd name="connsiteX3" fmla="*/ 257006 w 312317"/>
                  <a:gd name="connsiteY3" fmla="*/ 257032 h 660586"/>
                  <a:gd name="connsiteX4" fmla="*/ 256720 w 312317"/>
                  <a:gd name="connsiteY4" fmla="*/ 255127 h 660586"/>
                  <a:gd name="connsiteX5" fmla="*/ 255672 w 312317"/>
                  <a:gd name="connsiteY5" fmla="*/ 230457 h 660586"/>
                  <a:gd name="connsiteX6" fmla="*/ 255196 w 312317"/>
                  <a:gd name="connsiteY6" fmla="*/ 215788 h 660586"/>
                  <a:gd name="connsiteX7" fmla="*/ 255196 w 312317"/>
                  <a:gd name="connsiteY7" fmla="*/ 214550 h 660586"/>
                  <a:gd name="connsiteX8" fmla="*/ 255196 w 312317"/>
                  <a:gd name="connsiteY8" fmla="*/ 208549 h 660586"/>
                  <a:gd name="connsiteX9" fmla="*/ 255196 w 312317"/>
                  <a:gd name="connsiteY9" fmla="*/ 205882 h 660586"/>
                  <a:gd name="connsiteX10" fmla="*/ 255196 w 312317"/>
                  <a:gd name="connsiteY10" fmla="*/ 201310 h 660586"/>
                  <a:gd name="connsiteX11" fmla="*/ 255196 w 312317"/>
                  <a:gd name="connsiteY11" fmla="*/ 197500 h 660586"/>
                  <a:gd name="connsiteX12" fmla="*/ 255196 w 312317"/>
                  <a:gd name="connsiteY12" fmla="*/ 194071 h 660586"/>
                  <a:gd name="connsiteX13" fmla="*/ 255291 w 312317"/>
                  <a:gd name="connsiteY13" fmla="*/ 189404 h 660586"/>
                  <a:gd name="connsiteX14" fmla="*/ 255291 w 312317"/>
                  <a:gd name="connsiteY14" fmla="*/ 186928 h 660586"/>
                  <a:gd name="connsiteX15" fmla="*/ 255482 w 312317"/>
                  <a:gd name="connsiteY15" fmla="*/ 181498 h 660586"/>
                  <a:gd name="connsiteX16" fmla="*/ 255482 w 312317"/>
                  <a:gd name="connsiteY16" fmla="*/ 179784 h 660586"/>
                  <a:gd name="connsiteX17" fmla="*/ 255768 w 312317"/>
                  <a:gd name="connsiteY17" fmla="*/ 173783 h 660586"/>
                  <a:gd name="connsiteX18" fmla="*/ 255768 w 312317"/>
                  <a:gd name="connsiteY18" fmla="*/ 172640 h 660586"/>
                  <a:gd name="connsiteX19" fmla="*/ 256149 w 312317"/>
                  <a:gd name="connsiteY19" fmla="*/ 166163 h 660586"/>
                  <a:gd name="connsiteX20" fmla="*/ 256149 w 312317"/>
                  <a:gd name="connsiteY20" fmla="*/ 165496 h 660586"/>
                  <a:gd name="connsiteX21" fmla="*/ 256720 w 312317"/>
                  <a:gd name="connsiteY21" fmla="*/ 158734 h 660586"/>
                  <a:gd name="connsiteX22" fmla="*/ 256720 w 312317"/>
                  <a:gd name="connsiteY22" fmla="*/ 158353 h 660586"/>
                  <a:gd name="connsiteX23" fmla="*/ 257387 w 312317"/>
                  <a:gd name="connsiteY23" fmla="*/ 151304 h 660586"/>
                  <a:gd name="connsiteX24" fmla="*/ 257387 w 312317"/>
                  <a:gd name="connsiteY24" fmla="*/ 151304 h 660586"/>
                  <a:gd name="connsiteX25" fmla="*/ 261959 w 312317"/>
                  <a:gd name="connsiteY25" fmla="*/ 115776 h 660586"/>
                  <a:gd name="connsiteX26" fmla="*/ 261959 w 312317"/>
                  <a:gd name="connsiteY26" fmla="*/ 115776 h 660586"/>
                  <a:gd name="connsiteX27" fmla="*/ 262340 w 312317"/>
                  <a:gd name="connsiteY27" fmla="*/ 113585 h 660586"/>
                  <a:gd name="connsiteX28" fmla="*/ 269960 w 312317"/>
                  <a:gd name="connsiteY28" fmla="*/ 67960 h 660586"/>
                  <a:gd name="connsiteX29" fmla="*/ 222049 w 312317"/>
                  <a:gd name="connsiteY29" fmla="*/ 809 h 660586"/>
                  <a:gd name="connsiteX30" fmla="*/ 167757 w 312317"/>
                  <a:gd name="connsiteY30" fmla="*/ 20812 h 660586"/>
                  <a:gd name="connsiteX31" fmla="*/ 166423 w 312317"/>
                  <a:gd name="connsiteY31" fmla="*/ 22812 h 660586"/>
                  <a:gd name="connsiteX32" fmla="*/ 63267 w 312317"/>
                  <a:gd name="connsiteY32" fmla="*/ 140255 h 660586"/>
                  <a:gd name="connsiteX33" fmla="*/ 58981 w 312317"/>
                  <a:gd name="connsiteY33" fmla="*/ 146923 h 660586"/>
                  <a:gd name="connsiteX34" fmla="*/ 2593 w 312317"/>
                  <a:gd name="connsiteY34" fmla="*/ 270367 h 660586"/>
                  <a:gd name="connsiteX35" fmla="*/ 1736 w 312317"/>
                  <a:gd name="connsiteY35" fmla="*/ 291607 h 660586"/>
                  <a:gd name="connsiteX36" fmla="*/ 16119 w 312317"/>
                  <a:gd name="connsiteY36" fmla="*/ 307228 h 660586"/>
                  <a:gd name="connsiteX37" fmla="*/ 27739 w 312317"/>
                  <a:gd name="connsiteY37" fmla="*/ 309800 h 660586"/>
                  <a:gd name="connsiteX38" fmla="*/ 52885 w 312317"/>
                  <a:gd name="connsiteY38" fmla="*/ 293703 h 660586"/>
                  <a:gd name="connsiteX39" fmla="*/ 106987 w 312317"/>
                  <a:gd name="connsiteY39" fmla="*/ 175212 h 660586"/>
                  <a:gd name="connsiteX40" fmla="*/ 107654 w 312317"/>
                  <a:gd name="connsiteY40" fmla="*/ 174069 h 660586"/>
                  <a:gd name="connsiteX41" fmla="*/ 107844 w 312317"/>
                  <a:gd name="connsiteY41" fmla="*/ 173783 h 660586"/>
                  <a:gd name="connsiteX42" fmla="*/ 108511 w 312317"/>
                  <a:gd name="connsiteY42" fmla="*/ 172926 h 660586"/>
                  <a:gd name="connsiteX43" fmla="*/ 108511 w 312317"/>
                  <a:gd name="connsiteY43" fmla="*/ 172926 h 660586"/>
                  <a:gd name="connsiteX44" fmla="*/ 122322 w 312317"/>
                  <a:gd name="connsiteY44" fmla="*/ 157019 h 660586"/>
                  <a:gd name="connsiteX45" fmla="*/ 123942 w 312317"/>
                  <a:gd name="connsiteY45" fmla="*/ 155590 h 660586"/>
                  <a:gd name="connsiteX46" fmla="*/ 148992 w 312317"/>
                  <a:gd name="connsiteY46" fmla="*/ 127682 h 660586"/>
                  <a:gd name="connsiteX47" fmla="*/ 162708 w 312317"/>
                  <a:gd name="connsiteY47" fmla="*/ 126920 h 660586"/>
                  <a:gd name="connsiteX48" fmla="*/ 163470 w 312317"/>
                  <a:gd name="connsiteY48" fmla="*/ 140636 h 660586"/>
                  <a:gd name="connsiteX49" fmla="*/ 139086 w 312317"/>
                  <a:gd name="connsiteY49" fmla="*/ 167782 h 660586"/>
                  <a:gd name="connsiteX50" fmla="*/ 138610 w 312317"/>
                  <a:gd name="connsiteY50" fmla="*/ 235600 h 660586"/>
                  <a:gd name="connsiteX51" fmla="*/ 140801 w 312317"/>
                  <a:gd name="connsiteY51" fmla="*/ 287131 h 660586"/>
                  <a:gd name="connsiteX52" fmla="*/ 140801 w 312317"/>
                  <a:gd name="connsiteY52" fmla="*/ 287131 h 660586"/>
                  <a:gd name="connsiteX53" fmla="*/ 141372 w 312317"/>
                  <a:gd name="connsiteY53" fmla="*/ 299608 h 660586"/>
                  <a:gd name="connsiteX54" fmla="*/ 151088 w 312317"/>
                  <a:gd name="connsiteY54" fmla="*/ 329422 h 660586"/>
                  <a:gd name="connsiteX55" fmla="*/ 151469 w 312317"/>
                  <a:gd name="connsiteY55" fmla="*/ 330088 h 660586"/>
                  <a:gd name="connsiteX56" fmla="*/ 153183 w 312317"/>
                  <a:gd name="connsiteY56" fmla="*/ 332851 h 660586"/>
                  <a:gd name="connsiteX57" fmla="*/ 204714 w 312317"/>
                  <a:gd name="connsiteY57" fmla="*/ 403621 h 660586"/>
                  <a:gd name="connsiteX58" fmla="*/ 204714 w 312317"/>
                  <a:gd name="connsiteY58" fmla="*/ 403621 h 660586"/>
                  <a:gd name="connsiteX59" fmla="*/ 243576 w 312317"/>
                  <a:gd name="connsiteY59" fmla="*/ 456961 h 660586"/>
                  <a:gd name="connsiteX60" fmla="*/ 245385 w 312317"/>
                  <a:gd name="connsiteY60" fmla="*/ 463343 h 660586"/>
                  <a:gd name="connsiteX61" fmla="*/ 234527 w 312317"/>
                  <a:gd name="connsiteY61" fmla="*/ 625363 h 660586"/>
                  <a:gd name="connsiteX62" fmla="*/ 265293 w 312317"/>
                  <a:gd name="connsiteY62" fmla="*/ 660511 h 660586"/>
                  <a:gd name="connsiteX63" fmla="*/ 300440 w 312317"/>
                  <a:gd name="connsiteY63" fmla="*/ 629745 h 660586"/>
                  <a:gd name="connsiteX64" fmla="*/ 312251 w 312317"/>
                  <a:gd name="connsiteY64" fmla="*/ 452485 h 660586"/>
                  <a:gd name="connsiteX65" fmla="*/ 306250 w 312317"/>
                  <a:gd name="connsiteY65" fmla="*/ 431149 h 660586"/>
                  <a:gd name="connsiteX66" fmla="*/ 305393 w 312317"/>
                  <a:gd name="connsiteY66" fmla="*/ 429625 h 66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12317" h="660586">
                    <a:moveTo>
                      <a:pt x="305964" y="429434"/>
                    </a:moveTo>
                    <a:lnTo>
                      <a:pt x="261578" y="333803"/>
                    </a:lnTo>
                    <a:cubicBezTo>
                      <a:pt x="261006" y="332660"/>
                      <a:pt x="260721" y="331422"/>
                      <a:pt x="260721" y="330184"/>
                    </a:cubicBezTo>
                    <a:lnTo>
                      <a:pt x="257006" y="257032"/>
                    </a:lnTo>
                    <a:cubicBezTo>
                      <a:pt x="256815" y="256365"/>
                      <a:pt x="256720" y="255793"/>
                      <a:pt x="256720" y="255127"/>
                    </a:cubicBezTo>
                    <a:lnTo>
                      <a:pt x="255672" y="230457"/>
                    </a:lnTo>
                    <a:cubicBezTo>
                      <a:pt x="255482" y="225599"/>
                      <a:pt x="255291" y="220646"/>
                      <a:pt x="255196" y="215788"/>
                    </a:cubicBezTo>
                    <a:cubicBezTo>
                      <a:pt x="255196" y="215407"/>
                      <a:pt x="255196" y="214931"/>
                      <a:pt x="255196" y="214550"/>
                    </a:cubicBezTo>
                    <a:cubicBezTo>
                      <a:pt x="255196" y="212550"/>
                      <a:pt x="255196" y="210550"/>
                      <a:pt x="255196" y="208549"/>
                    </a:cubicBezTo>
                    <a:cubicBezTo>
                      <a:pt x="255196" y="207692"/>
                      <a:pt x="255196" y="206740"/>
                      <a:pt x="255196" y="205882"/>
                    </a:cubicBezTo>
                    <a:cubicBezTo>
                      <a:pt x="255196" y="204358"/>
                      <a:pt x="255196" y="202834"/>
                      <a:pt x="255196" y="201310"/>
                    </a:cubicBezTo>
                    <a:cubicBezTo>
                      <a:pt x="255196" y="200072"/>
                      <a:pt x="255196" y="198834"/>
                      <a:pt x="255196" y="197500"/>
                    </a:cubicBezTo>
                    <a:cubicBezTo>
                      <a:pt x="255196" y="196357"/>
                      <a:pt x="255196" y="195214"/>
                      <a:pt x="255196" y="194071"/>
                    </a:cubicBezTo>
                    <a:cubicBezTo>
                      <a:pt x="255196" y="192547"/>
                      <a:pt x="255196" y="190928"/>
                      <a:pt x="255291" y="189404"/>
                    </a:cubicBezTo>
                    <a:cubicBezTo>
                      <a:pt x="255291" y="188547"/>
                      <a:pt x="255291" y="187690"/>
                      <a:pt x="255291" y="186928"/>
                    </a:cubicBezTo>
                    <a:cubicBezTo>
                      <a:pt x="255291" y="185118"/>
                      <a:pt x="255387" y="183308"/>
                      <a:pt x="255482" y="181498"/>
                    </a:cubicBezTo>
                    <a:cubicBezTo>
                      <a:pt x="255482" y="180927"/>
                      <a:pt x="255482" y="180355"/>
                      <a:pt x="255482" y="179784"/>
                    </a:cubicBezTo>
                    <a:cubicBezTo>
                      <a:pt x="255482" y="177784"/>
                      <a:pt x="255672" y="175783"/>
                      <a:pt x="255768" y="173783"/>
                    </a:cubicBezTo>
                    <a:cubicBezTo>
                      <a:pt x="255768" y="173402"/>
                      <a:pt x="255768" y="173021"/>
                      <a:pt x="255768" y="172640"/>
                    </a:cubicBezTo>
                    <a:cubicBezTo>
                      <a:pt x="255863" y="170449"/>
                      <a:pt x="256053" y="168354"/>
                      <a:pt x="256149" y="166163"/>
                    </a:cubicBezTo>
                    <a:lnTo>
                      <a:pt x="256149" y="165496"/>
                    </a:lnTo>
                    <a:cubicBezTo>
                      <a:pt x="256339" y="163210"/>
                      <a:pt x="256530" y="161020"/>
                      <a:pt x="256720" y="158734"/>
                    </a:cubicBezTo>
                    <a:lnTo>
                      <a:pt x="256720" y="158353"/>
                    </a:lnTo>
                    <a:cubicBezTo>
                      <a:pt x="256911" y="155971"/>
                      <a:pt x="257196" y="153685"/>
                      <a:pt x="257387" y="151304"/>
                    </a:cubicBezTo>
                    <a:lnTo>
                      <a:pt x="257387" y="151304"/>
                    </a:lnTo>
                    <a:cubicBezTo>
                      <a:pt x="258530" y="139303"/>
                      <a:pt x="260054" y="127492"/>
                      <a:pt x="261959" y="115776"/>
                    </a:cubicBezTo>
                    <a:lnTo>
                      <a:pt x="261959" y="115776"/>
                    </a:lnTo>
                    <a:cubicBezTo>
                      <a:pt x="262054" y="115014"/>
                      <a:pt x="262149" y="114347"/>
                      <a:pt x="262340" y="113585"/>
                    </a:cubicBezTo>
                    <a:lnTo>
                      <a:pt x="269960" y="67960"/>
                    </a:lnTo>
                    <a:cubicBezTo>
                      <a:pt x="275294" y="36242"/>
                      <a:pt x="253767" y="6143"/>
                      <a:pt x="222049" y="809"/>
                    </a:cubicBezTo>
                    <a:cubicBezTo>
                      <a:pt x="201475" y="-2620"/>
                      <a:pt x="180996" y="5000"/>
                      <a:pt x="167757" y="20812"/>
                    </a:cubicBezTo>
                    <a:cubicBezTo>
                      <a:pt x="167376" y="21478"/>
                      <a:pt x="166995" y="22145"/>
                      <a:pt x="166423" y="22812"/>
                    </a:cubicBezTo>
                    <a:lnTo>
                      <a:pt x="63267" y="140255"/>
                    </a:lnTo>
                    <a:cubicBezTo>
                      <a:pt x="61553" y="142255"/>
                      <a:pt x="60029" y="144446"/>
                      <a:pt x="58981" y="146923"/>
                    </a:cubicBezTo>
                    <a:lnTo>
                      <a:pt x="2593" y="270367"/>
                    </a:lnTo>
                    <a:cubicBezTo>
                      <a:pt x="-550" y="277129"/>
                      <a:pt x="-836" y="284654"/>
                      <a:pt x="1736" y="291607"/>
                    </a:cubicBezTo>
                    <a:cubicBezTo>
                      <a:pt x="4308" y="298561"/>
                      <a:pt x="9356" y="304085"/>
                      <a:pt x="16119" y="307228"/>
                    </a:cubicBezTo>
                    <a:cubicBezTo>
                      <a:pt x="19833" y="308943"/>
                      <a:pt x="23739" y="309800"/>
                      <a:pt x="27739" y="309800"/>
                    </a:cubicBezTo>
                    <a:cubicBezTo>
                      <a:pt x="38502" y="309800"/>
                      <a:pt x="48408" y="303514"/>
                      <a:pt x="52885" y="293703"/>
                    </a:cubicBezTo>
                    <a:lnTo>
                      <a:pt x="106987" y="175212"/>
                    </a:lnTo>
                    <a:cubicBezTo>
                      <a:pt x="106987" y="175212"/>
                      <a:pt x="107368" y="174450"/>
                      <a:pt x="107654" y="174069"/>
                    </a:cubicBezTo>
                    <a:lnTo>
                      <a:pt x="107844" y="173783"/>
                    </a:lnTo>
                    <a:cubicBezTo>
                      <a:pt x="107844" y="173783"/>
                      <a:pt x="108225" y="173212"/>
                      <a:pt x="108511" y="172926"/>
                    </a:cubicBezTo>
                    <a:lnTo>
                      <a:pt x="108511" y="172926"/>
                    </a:lnTo>
                    <a:lnTo>
                      <a:pt x="122322" y="157019"/>
                    </a:lnTo>
                    <a:cubicBezTo>
                      <a:pt x="122799" y="156448"/>
                      <a:pt x="123370" y="155971"/>
                      <a:pt x="123942" y="155590"/>
                    </a:cubicBezTo>
                    <a:lnTo>
                      <a:pt x="148992" y="127682"/>
                    </a:lnTo>
                    <a:cubicBezTo>
                      <a:pt x="152612" y="123682"/>
                      <a:pt x="158708" y="123396"/>
                      <a:pt x="162708" y="126920"/>
                    </a:cubicBezTo>
                    <a:cubicBezTo>
                      <a:pt x="166709" y="130540"/>
                      <a:pt x="166995" y="136636"/>
                      <a:pt x="163470" y="140636"/>
                    </a:cubicBezTo>
                    <a:lnTo>
                      <a:pt x="139086" y="167782"/>
                    </a:lnTo>
                    <a:cubicBezTo>
                      <a:pt x="137848" y="190261"/>
                      <a:pt x="137658" y="213026"/>
                      <a:pt x="138610" y="235600"/>
                    </a:cubicBezTo>
                    <a:lnTo>
                      <a:pt x="140801" y="287131"/>
                    </a:lnTo>
                    <a:lnTo>
                      <a:pt x="140801" y="287131"/>
                    </a:lnTo>
                    <a:lnTo>
                      <a:pt x="141372" y="299608"/>
                    </a:lnTo>
                    <a:cubicBezTo>
                      <a:pt x="141849" y="310276"/>
                      <a:pt x="145182" y="320563"/>
                      <a:pt x="151088" y="329422"/>
                    </a:cubicBezTo>
                    <a:cubicBezTo>
                      <a:pt x="151183" y="329612"/>
                      <a:pt x="151374" y="329803"/>
                      <a:pt x="151469" y="330088"/>
                    </a:cubicBezTo>
                    <a:cubicBezTo>
                      <a:pt x="152040" y="331041"/>
                      <a:pt x="152612" y="331993"/>
                      <a:pt x="153183" y="332851"/>
                    </a:cubicBezTo>
                    <a:lnTo>
                      <a:pt x="204714" y="403621"/>
                    </a:lnTo>
                    <a:lnTo>
                      <a:pt x="204714" y="403621"/>
                    </a:lnTo>
                    <a:lnTo>
                      <a:pt x="243576" y="456961"/>
                    </a:lnTo>
                    <a:cubicBezTo>
                      <a:pt x="244909" y="458771"/>
                      <a:pt x="245576" y="461057"/>
                      <a:pt x="245385" y="463343"/>
                    </a:cubicBezTo>
                    <a:lnTo>
                      <a:pt x="234527" y="625363"/>
                    </a:lnTo>
                    <a:cubicBezTo>
                      <a:pt x="233289" y="643556"/>
                      <a:pt x="247100" y="659368"/>
                      <a:pt x="265293" y="660511"/>
                    </a:cubicBezTo>
                    <a:cubicBezTo>
                      <a:pt x="283581" y="661749"/>
                      <a:pt x="299297" y="647747"/>
                      <a:pt x="300440" y="629745"/>
                    </a:cubicBezTo>
                    <a:lnTo>
                      <a:pt x="312251" y="452485"/>
                    </a:lnTo>
                    <a:cubicBezTo>
                      <a:pt x="312727" y="444865"/>
                      <a:pt x="310632" y="437340"/>
                      <a:pt x="306250" y="431149"/>
                    </a:cubicBezTo>
                    <a:cubicBezTo>
                      <a:pt x="305869" y="430672"/>
                      <a:pt x="305583" y="430101"/>
                      <a:pt x="305393" y="42962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36CEDA2-3DFD-F28E-BB17-81A40FD9B524}"/>
                  </a:ext>
                </a:extLst>
              </p:cNvPr>
              <p:cNvSpPr/>
              <p:nvPr/>
            </p:nvSpPr>
            <p:spPr>
              <a:xfrm>
                <a:off x="7447692" y="2645314"/>
                <a:ext cx="130301" cy="130301"/>
              </a:xfrm>
              <a:custGeom>
                <a:avLst/>
                <a:gdLst>
                  <a:gd name="connsiteX0" fmla="*/ 65151 w 130301"/>
                  <a:gd name="connsiteY0" fmla="*/ 130302 h 130301"/>
                  <a:gd name="connsiteX1" fmla="*/ 130302 w 130301"/>
                  <a:gd name="connsiteY1" fmla="*/ 65151 h 130301"/>
                  <a:gd name="connsiteX2" fmla="*/ 65151 w 130301"/>
                  <a:gd name="connsiteY2" fmla="*/ 0 h 130301"/>
                  <a:gd name="connsiteX3" fmla="*/ 0 w 130301"/>
                  <a:gd name="connsiteY3" fmla="*/ 65151 h 130301"/>
                  <a:gd name="connsiteX4" fmla="*/ 65151 w 130301"/>
                  <a:gd name="connsiteY4" fmla="*/ 130302 h 13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1" h="130301">
                    <a:moveTo>
                      <a:pt x="65151" y="130302"/>
                    </a:moveTo>
                    <a:cubicBezTo>
                      <a:pt x="101060" y="130302"/>
                      <a:pt x="130302" y="101060"/>
                      <a:pt x="130302" y="65151"/>
                    </a:cubicBezTo>
                    <a:cubicBezTo>
                      <a:pt x="130302" y="29242"/>
                      <a:pt x="101060" y="0"/>
                      <a:pt x="65151" y="0"/>
                    </a:cubicBezTo>
                    <a:cubicBezTo>
                      <a:pt x="29242" y="0"/>
                      <a:pt x="0" y="29242"/>
                      <a:pt x="0" y="65151"/>
                    </a:cubicBezTo>
                    <a:cubicBezTo>
                      <a:pt x="0" y="101060"/>
                      <a:pt x="29242" y="130302"/>
                      <a:pt x="65151" y="130302"/>
                    </a:cubicBezTo>
                    <a:close/>
                  </a:path>
                </a:pathLst>
              </a:custGeom>
              <a:grpFill/>
              <a:ln w="9525" cap="flat">
                <a:noFill/>
                <a:prstDash val="solid"/>
                <a:miter/>
              </a:ln>
            </p:spPr>
            <p:txBody>
              <a:bodyPr rtlCol="0" anchor="ctr"/>
              <a:lstStyle/>
              <a:p>
                <a:endParaRPr lang="en-US"/>
              </a:p>
            </p:txBody>
          </p:sp>
        </p:grpSp>
      </p:grpSp>
      <p:sp>
        <p:nvSpPr>
          <p:cNvPr id="38" name="TextBox 37">
            <a:extLst>
              <a:ext uri="{FF2B5EF4-FFF2-40B4-BE49-F238E27FC236}">
                <a16:creationId xmlns:a16="http://schemas.microsoft.com/office/drawing/2014/main" id="{A5CF9DFA-6629-EBCF-2211-349F6C186029}"/>
              </a:ext>
            </a:extLst>
          </p:cNvPr>
          <p:cNvSpPr txBox="1"/>
          <p:nvPr/>
        </p:nvSpPr>
        <p:spPr>
          <a:xfrm>
            <a:off x="8447447" y="1801625"/>
            <a:ext cx="2940080" cy="738664"/>
          </a:xfrm>
          <a:prstGeom prst="rect">
            <a:avLst/>
          </a:prstGeom>
          <a:solidFill>
            <a:schemeClr val="accent5"/>
          </a:solidFill>
        </p:spPr>
        <p:txBody>
          <a:bodyPr wrap="square" rtlCol="0">
            <a:spAutoFit/>
          </a:bodyPr>
          <a:lstStyle/>
          <a:p>
            <a:pPr algn="ctr"/>
            <a:r>
              <a:rPr lang="en-US" sz="1400" dirty="0"/>
              <a:t>Summer  </a:t>
            </a:r>
            <a:br>
              <a:rPr lang="en-US" sz="1400" dirty="0"/>
            </a:br>
            <a:r>
              <a:rPr lang="en-US" sz="1400" dirty="0"/>
              <a:t>vs. </a:t>
            </a:r>
            <a:br>
              <a:rPr lang="en-US" sz="1400" dirty="0"/>
            </a:br>
            <a:r>
              <a:rPr lang="en-US" sz="1400" dirty="0"/>
              <a:t>Winter</a:t>
            </a:r>
          </a:p>
        </p:txBody>
      </p:sp>
      <p:sp>
        <p:nvSpPr>
          <p:cNvPr id="39" name="TextBox 38">
            <a:extLst>
              <a:ext uri="{FF2B5EF4-FFF2-40B4-BE49-F238E27FC236}">
                <a16:creationId xmlns:a16="http://schemas.microsoft.com/office/drawing/2014/main" id="{C2B677C5-AD25-3F17-D669-A68DA7536101}"/>
              </a:ext>
            </a:extLst>
          </p:cNvPr>
          <p:cNvSpPr txBox="1"/>
          <p:nvPr/>
        </p:nvSpPr>
        <p:spPr>
          <a:xfrm>
            <a:off x="8394273" y="2912847"/>
            <a:ext cx="2993254" cy="738664"/>
          </a:xfrm>
          <a:prstGeom prst="rect">
            <a:avLst/>
          </a:prstGeom>
          <a:solidFill>
            <a:schemeClr val="accent5"/>
          </a:solidFill>
        </p:spPr>
        <p:txBody>
          <a:bodyPr wrap="square" rtlCol="0">
            <a:spAutoFit/>
          </a:bodyPr>
          <a:lstStyle/>
          <a:p>
            <a:pPr algn="ctr"/>
            <a:r>
              <a:rPr lang="en-US" sz="1400" dirty="0"/>
              <a:t>Time </a:t>
            </a:r>
          </a:p>
          <a:p>
            <a:pPr algn="ctr"/>
            <a:r>
              <a:rPr lang="en-US" sz="1400" dirty="0"/>
              <a:t>Period </a:t>
            </a:r>
          </a:p>
          <a:p>
            <a:pPr algn="ctr"/>
            <a:r>
              <a:rPr lang="en-US" sz="1400" dirty="0"/>
              <a:t>Analysis</a:t>
            </a:r>
          </a:p>
        </p:txBody>
      </p:sp>
      <p:sp>
        <p:nvSpPr>
          <p:cNvPr id="40" name="TextBox 39">
            <a:extLst>
              <a:ext uri="{FF2B5EF4-FFF2-40B4-BE49-F238E27FC236}">
                <a16:creationId xmlns:a16="http://schemas.microsoft.com/office/drawing/2014/main" id="{90A251F3-79A0-04F8-42C2-F28AD0BC04AF}"/>
              </a:ext>
            </a:extLst>
          </p:cNvPr>
          <p:cNvSpPr txBox="1"/>
          <p:nvPr/>
        </p:nvSpPr>
        <p:spPr>
          <a:xfrm>
            <a:off x="8394273" y="4013470"/>
            <a:ext cx="2993254" cy="738664"/>
          </a:xfrm>
          <a:prstGeom prst="rect">
            <a:avLst/>
          </a:prstGeom>
          <a:solidFill>
            <a:schemeClr val="accent5"/>
          </a:solidFill>
        </p:spPr>
        <p:txBody>
          <a:bodyPr wrap="square" rtlCol="0">
            <a:spAutoFit/>
          </a:bodyPr>
          <a:lstStyle/>
          <a:p>
            <a:pPr algn="ctr"/>
            <a:r>
              <a:rPr lang="en-US" sz="1400" dirty="0"/>
              <a:t>Actual </a:t>
            </a:r>
            <a:br>
              <a:rPr lang="en-US" sz="1400" dirty="0"/>
            </a:br>
            <a:r>
              <a:rPr lang="en-US" sz="1400" dirty="0"/>
              <a:t>and </a:t>
            </a:r>
            <a:br>
              <a:rPr lang="en-US" sz="1400" dirty="0"/>
            </a:br>
            <a:r>
              <a:rPr lang="en-US" sz="1400" dirty="0"/>
              <a:t>Percent Change </a:t>
            </a:r>
          </a:p>
        </p:txBody>
      </p:sp>
      <p:sp>
        <p:nvSpPr>
          <p:cNvPr id="41" name="TextBox 40">
            <a:extLst>
              <a:ext uri="{FF2B5EF4-FFF2-40B4-BE49-F238E27FC236}">
                <a16:creationId xmlns:a16="http://schemas.microsoft.com/office/drawing/2014/main" id="{4A908206-5275-DBE8-07D8-9DBD1FA02B85}"/>
              </a:ext>
            </a:extLst>
          </p:cNvPr>
          <p:cNvSpPr txBox="1"/>
          <p:nvPr/>
        </p:nvSpPr>
        <p:spPr>
          <a:xfrm>
            <a:off x="8394273" y="5131166"/>
            <a:ext cx="2993254" cy="738664"/>
          </a:xfrm>
          <a:prstGeom prst="rect">
            <a:avLst/>
          </a:prstGeom>
          <a:solidFill>
            <a:schemeClr val="accent1">
              <a:lumMod val="20000"/>
              <a:lumOff val="80000"/>
            </a:schemeClr>
          </a:solidFill>
        </p:spPr>
        <p:txBody>
          <a:bodyPr wrap="square" rtlCol="0">
            <a:spAutoFit/>
          </a:bodyPr>
          <a:lstStyle/>
          <a:p>
            <a:pPr algn="ctr"/>
            <a:r>
              <a:rPr lang="en-US" sz="1400" dirty="0"/>
              <a:t>Facility Type </a:t>
            </a:r>
            <a:br>
              <a:rPr lang="en-US" sz="1400" dirty="0"/>
            </a:br>
            <a:r>
              <a:rPr lang="en-US" sz="1400" dirty="0"/>
              <a:t>Use </a:t>
            </a:r>
            <a:br>
              <a:rPr lang="en-US" sz="1400" dirty="0"/>
            </a:br>
            <a:r>
              <a:rPr lang="en-US" sz="1400" dirty="0"/>
              <a:t>Analysis</a:t>
            </a:r>
          </a:p>
        </p:txBody>
      </p:sp>
      <p:grpSp>
        <p:nvGrpSpPr>
          <p:cNvPr id="117" name="Group 116">
            <a:extLst>
              <a:ext uri="{FF2B5EF4-FFF2-40B4-BE49-F238E27FC236}">
                <a16:creationId xmlns:a16="http://schemas.microsoft.com/office/drawing/2014/main" id="{8508D627-1FAA-4EA8-58BB-240EEC9ED502}"/>
              </a:ext>
            </a:extLst>
          </p:cNvPr>
          <p:cNvGrpSpPr/>
          <p:nvPr/>
        </p:nvGrpSpPr>
        <p:grpSpPr>
          <a:xfrm>
            <a:off x="7251026" y="1793088"/>
            <a:ext cx="755737" cy="755737"/>
            <a:chOff x="7247374" y="1999413"/>
            <a:chExt cx="755737" cy="755737"/>
          </a:xfrm>
        </p:grpSpPr>
        <p:sp>
          <p:nvSpPr>
            <p:cNvPr id="46" name="Oval 45">
              <a:extLst>
                <a:ext uri="{FF2B5EF4-FFF2-40B4-BE49-F238E27FC236}">
                  <a16:creationId xmlns:a16="http://schemas.microsoft.com/office/drawing/2014/main" id="{6F00804E-3114-C82A-0F66-C9912FF95BC0}"/>
                </a:ext>
              </a:extLst>
            </p:cNvPr>
            <p:cNvSpPr/>
            <p:nvPr/>
          </p:nvSpPr>
          <p:spPr>
            <a:xfrm>
              <a:off x="7247374" y="1999413"/>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74CB5D31-CFC6-5DDA-9BEB-0EEBE9663448}"/>
                </a:ext>
              </a:extLst>
            </p:cNvPr>
            <p:cNvSpPr/>
            <p:nvPr/>
          </p:nvSpPr>
          <p:spPr>
            <a:xfrm>
              <a:off x="7377934" y="2115947"/>
              <a:ext cx="494616" cy="514856"/>
            </a:xfrm>
            <a:custGeom>
              <a:avLst/>
              <a:gdLst>
                <a:gd name="connsiteX0" fmla="*/ 207700 w 494616"/>
                <a:gd name="connsiteY0" fmla="*/ -170 h 514856"/>
                <a:gd name="connsiteX1" fmla="*/ 200035 w 494616"/>
                <a:gd name="connsiteY1" fmla="*/ 7495 h 514856"/>
                <a:gd name="connsiteX2" fmla="*/ 200035 w 494616"/>
                <a:gd name="connsiteY2" fmla="*/ 53486 h 514856"/>
                <a:gd name="connsiteX3" fmla="*/ 207700 w 494616"/>
                <a:gd name="connsiteY3" fmla="*/ 61323 h 514856"/>
                <a:gd name="connsiteX4" fmla="*/ 215452 w 494616"/>
                <a:gd name="connsiteY4" fmla="*/ 53486 h 514856"/>
                <a:gd name="connsiteX5" fmla="*/ 215452 w 494616"/>
                <a:gd name="connsiteY5" fmla="*/ 7495 h 514856"/>
                <a:gd name="connsiteX6" fmla="*/ 207700 w 494616"/>
                <a:gd name="connsiteY6" fmla="*/ -170 h 514856"/>
                <a:gd name="connsiteX7" fmla="*/ 64044 w 494616"/>
                <a:gd name="connsiteY7" fmla="*/ 54003 h 514856"/>
                <a:gd name="connsiteX8" fmla="*/ 58617 w 494616"/>
                <a:gd name="connsiteY8" fmla="*/ 56329 h 514856"/>
                <a:gd name="connsiteX9" fmla="*/ 58790 w 494616"/>
                <a:gd name="connsiteY9" fmla="*/ 67266 h 514856"/>
                <a:gd name="connsiteX10" fmla="*/ 96427 w 494616"/>
                <a:gd name="connsiteY10" fmla="*/ 103783 h 514856"/>
                <a:gd name="connsiteX11" fmla="*/ 101852 w 494616"/>
                <a:gd name="connsiteY11" fmla="*/ 106023 h 514856"/>
                <a:gd name="connsiteX12" fmla="*/ 107365 w 494616"/>
                <a:gd name="connsiteY12" fmla="*/ 103611 h 514856"/>
                <a:gd name="connsiteX13" fmla="*/ 107105 w 494616"/>
                <a:gd name="connsiteY13" fmla="*/ 92760 h 514856"/>
                <a:gd name="connsiteX14" fmla="*/ 69470 w 494616"/>
                <a:gd name="connsiteY14" fmla="*/ 56157 h 514856"/>
                <a:gd name="connsiteX15" fmla="*/ 64044 w 494616"/>
                <a:gd name="connsiteY15" fmla="*/ 54003 h 514856"/>
                <a:gd name="connsiteX16" fmla="*/ 354630 w 494616"/>
                <a:gd name="connsiteY16" fmla="*/ 57190 h 514856"/>
                <a:gd name="connsiteX17" fmla="*/ 349117 w 494616"/>
                <a:gd name="connsiteY17" fmla="*/ 59257 h 514856"/>
                <a:gd name="connsiteX18" fmla="*/ 310532 w 494616"/>
                <a:gd name="connsiteY18" fmla="*/ 95085 h 514856"/>
                <a:gd name="connsiteX19" fmla="*/ 310103 w 494616"/>
                <a:gd name="connsiteY19" fmla="*/ 106023 h 514856"/>
                <a:gd name="connsiteX20" fmla="*/ 315788 w 494616"/>
                <a:gd name="connsiteY20" fmla="*/ 108434 h 514856"/>
                <a:gd name="connsiteX21" fmla="*/ 321042 w 494616"/>
                <a:gd name="connsiteY21" fmla="*/ 106453 h 514856"/>
                <a:gd name="connsiteX22" fmla="*/ 359625 w 494616"/>
                <a:gd name="connsiteY22" fmla="*/ 70626 h 514856"/>
                <a:gd name="connsiteX23" fmla="*/ 359970 w 494616"/>
                <a:gd name="connsiteY23" fmla="*/ 59687 h 514856"/>
                <a:gd name="connsiteX24" fmla="*/ 354630 w 494616"/>
                <a:gd name="connsiteY24" fmla="*/ 57190 h 514856"/>
                <a:gd name="connsiteX25" fmla="*/ 207700 w 494616"/>
                <a:gd name="connsiteY25" fmla="*/ 84147 h 514856"/>
                <a:gd name="connsiteX26" fmla="*/ 94447 w 494616"/>
                <a:gd name="connsiteY26" fmla="*/ 192062 h 514856"/>
                <a:gd name="connsiteX27" fmla="*/ 141212 w 494616"/>
                <a:gd name="connsiteY27" fmla="*/ 172081 h 514856"/>
                <a:gd name="connsiteX28" fmla="*/ 186599 w 494616"/>
                <a:gd name="connsiteY28" fmla="*/ 169928 h 514856"/>
                <a:gd name="connsiteX29" fmla="*/ 190303 w 494616"/>
                <a:gd name="connsiteY29" fmla="*/ 168377 h 514856"/>
                <a:gd name="connsiteX30" fmla="*/ 282112 w 494616"/>
                <a:gd name="connsiteY30" fmla="*/ 111966 h 514856"/>
                <a:gd name="connsiteX31" fmla="*/ 207700 w 494616"/>
                <a:gd name="connsiteY31" fmla="*/ 84147 h 514856"/>
                <a:gd name="connsiteX32" fmla="*/ 301577 w 494616"/>
                <a:gd name="connsiteY32" fmla="*/ 126004 h 514856"/>
                <a:gd name="connsiteX33" fmla="*/ 196676 w 494616"/>
                <a:gd name="connsiteY33" fmla="*/ 187411 h 514856"/>
                <a:gd name="connsiteX34" fmla="*/ 144398 w 494616"/>
                <a:gd name="connsiteY34" fmla="*/ 187153 h 514856"/>
                <a:gd name="connsiteX35" fmla="*/ 52674 w 494616"/>
                <a:gd name="connsiteY35" fmla="*/ 278790 h 514856"/>
                <a:gd name="connsiteX36" fmla="*/ 49919 w 494616"/>
                <a:gd name="connsiteY36" fmla="*/ 302647 h 514856"/>
                <a:gd name="connsiteX37" fmla="*/ 69986 w 494616"/>
                <a:gd name="connsiteY37" fmla="*/ 352513 h 514856"/>
                <a:gd name="connsiteX38" fmla="*/ 120973 w 494616"/>
                <a:gd name="connsiteY38" fmla="*/ 373872 h 514856"/>
                <a:gd name="connsiteX39" fmla="*/ 121230 w 494616"/>
                <a:gd name="connsiteY39" fmla="*/ 373872 h 514856"/>
                <a:gd name="connsiteX40" fmla="*/ 423874 w 494616"/>
                <a:gd name="connsiteY40" fmla="*/ 373270 h 514856"/>
                <a:gd name="connsiteX41" fmla="*/ 494583 w 494616"/>
                <a:gd name="connsiteY41" fmla="*/ 304713 h 514856"/>
                <a:gd name="connsiteX42" fmla="*/ 407338 w 494616"/>
                <a:gd name="connsiteY42" fmla="*/ 189048 h 514856"/>
                <a:gd name="connsiteX43" fmla="*/ 301577 w 494616"/>
                <a:gd name="connsiteY43" fmla="*/ 126004 h 514856"/>
                <a:gd name="connsiteX44" fmla="*/ 7631 w 494616"/>
                <a:gd name="connsiteY44" fmla="*/ 193353 h 514856"/>
                <a:gd name="connsiteX45" fmla="*/ -33 w 494616"/>
                <a:gd name="connsiteY45" fmla="*/ 201105 h 514856"/>
                <a:gd name="connsiteX46" fmla="*/ 7631 w 494616"/>
                <a:gd name="connsiteY46" fmla="*/ 208856 h 514856"/>
                <a:gd name="connsiteX47" fmla="*/ 60082 w 494616"/>
                <a:gd name="connsiteY47" fmla="*/ 208856 h 514856"/>
                <a:gd name="connsiteX48" fmla="*/ 67747 w 494616"/>
                <a:gd name="connsiteY48" fmla="*/ 201105 h 514856"/>
                <a:gd name="connsiteX49" fmla="*/ 60082 w 494616"/>
                <a:gd name="connsiteY49" fmla="*/ 193353 h 514856"/>
                <a:gd name="connsiteX50" fmla="*/ 7631 w 494616"/>
                <a:gd name="connsiteY50" fmla="*/ 193353 h 514856"/>
                <a:gd name="connsiteX51" fmla="*/ 242495 w 494616"/>
                <a:gd name="connsiteY51" fmla="*/ 396523 h 514856"/>
                <a:gd name="connsiteX52" fmla="*/ 236896 w 494616"/>
                <a:gd name="connsiteY52" fmla="*/ 398848 h 514856"/>
                <a:gd name="connsiteX53" fmla="*/ 179193 w 494616"/>
                <a:gd name="connsiteY53" fmla="*/ 456638 h 514856"/>
                <a:gd name="connsiteX54" fmla="*/ 179193 w 494616"/>
                <a:gd name="connsiteY54" fmla="*/ 467749 h 514856"/>
                <a:gd name="connsiteX55" fmla="*/ 184791 w 494616"/>
                <a:gd name="connsiteY55" fmla="*/ 470074 h 514856"/>
                <a:gd name="connsiteX56" fmla="*/ 190390 w 494616"/>
                <a:gd name="connsiteY56" fmla="*/ 467749 h 514856"/>
                <a:gd name="connsiteX57" fmla="*/ 248093 w 494616"/>
                <a:gd name="connsiteY57" fmla="*/ 410045 h 514856"/>
                <a:gd name="connsiteX58" fmla="*/ 248093 w 494616"/>
                <a:gd name="connsiteY58" fmla="*/ 398848 h 514856"/>
                <a:gd name="connsiteX59" fmla="*/ 242495 w 494616"/>
                <a:gd name="connsiteY59" fmla="*/ 396523 h 514856"/>
                <a:gd name="connsiteX60" fmla="*/ 378487 w 494616"/>
                <a:gd name="connsiteY60" fmla="*/ 396523 h 514856"/>
                <a:gd name="connsiteX61" fmla="*/ 372888 w 494616"/>
                <a:gd name="connsiteY61" fmla="*/ 398848 h 514856"/>
                <a:gd name="connsiteX62" fmla="*/ 315183 w 494616"/>
                <a:gd name="connsiteY62" fmla="*/ 456638 h 514856"/>
                <a:gd name="connsiteX63" fmla="*/ 315183 w 494616"/>
                <a:gd name="connsiteY63" fmla="*/ 467749 h 514856"/>
                <a:gd name="connsiteX64" fmla="*/ 320783 w 494616"/>
                <a:gd name="connsiteY64" fmla="*/ 470074 h 514856"/>
                <a:gd name="connsiteX65" fmla="*/ 326295 w 494616"/>
                <a:gd name="connsiteY65" fmla="*/ 467749 h 514856"/>
                <a:gd name="connsiteX66" fmla="*/ 383998 w 494616"/>
                <a:gd name="connsiteY66" fmla="*/ 410045 h 514856"/>
                <a:gd name="connsiteX67" fmla="*/ 383998 w 494616"/>
                <a:gd name="connsiteY67" fmla="*/ 398848 h 514856"/>
                <a:gd name="connsiteX68" fmla="*/ 378487 w 494616"/>
                <a:gd name="connsiteY68" fmla="*/ 396523 h 514856"/>
                <a:gd name="connsiteX69" fmla="*/ 174197 w 494616"/>
                <a:gd name="connsiteY69" fmla="*/ 396609 h 514856"/>
                <a:gd name="connsiteX70" fmla="*/ 168600 w 494616"/>
                <a:gd name="connsiteY70" fmla="*/ 398935 h 514856"/>
                <a:gd name="connsiteX71" fmla="*/ 66282 w 494616"/>
                <a:gd name="connsiteY71" fmla="*/ 501252 h 514856"/>
                <a:gd name="connsiteX72" fmla="*/ 66282 w 494616"/>
                <a:gd name="connsiteY72" fmla="*/ 512361 h 514856"/>
                <a:gd name="connsiteX73" fmla="*/ 71881 w 494616"/>
                <a:gd name="connsiteY73" fmla="*/ 514687 h 514856"/>
                <a:gd name="connsiteX74" fmla="*/ 77478 w 494616"/>
                <a:gd name="connsiteY74" fmla="*/ 512361 h 514856"/>
                <a:gd name="connsiteX75" fmla="*/ 179710 w 494616"/>
                <a:gd name="connsiteY75" fmla="*/ 410045 h 514856"/>
                <a:gd name="connsiteX76" fmla="*/ 179710 w 494616"/>
                <a:gd name="connsiteY76" fmla="*/ 398935 h 514856"/>
                <a:gd name="connsiteX77" fmla="*/ 174197 w 494616"/>
                <a:gd name="connsiteY77" fmla="*/ 396609 h 514856"/>
                <a:gd name="connsiteX78" fmla="*/ 310018 w 494616"/>
                <a:gd name="connsiteY78" fmla="*/ 396609 h 514856"/>
                <a:gd name="connsiteX79" fmla="*/ 304419 w 494616"/>
                <a:gd name="connsiteY79" fmla="*/ 398935 h 514856"/>
                <a:gd name="connsiteX80" fmla="*/ 202188 w 494616"/>
                <a:gd name="connsiteY80" fmla="*/ 501252 h 514856"/>
                <a:gd name="connsiteX81" fmla="*/ 202188 w 494616"/>
                <a:gd name="connsiteY81" fmla="*/ 512361 h 514856"/>
                <a:gd name="connsiteX82" fmla="*/ 207700 w 494616"/>
                <a:gd name="connsiteY82" fmla="*/ 514687 h 514856"/>
                <a:gd name="connsiteX83" fmla="*/ 213299 w 494616"/>
                <a:gd name="connsiteY83" fmla="*/ 512361 h 514856"/>
                <a:gd name="connsiteX84" fmla="*/ 315615 w 494616"/>
                <a:gd name="connsiteY84" fmla="*/ 410045 h 514856"/>
                <a:gd name="connsiteX85" fmla="*/ 315615 w 494616"/>
                <a:gd name="connsiteY85" fmla="*/ 398935 h 514856"/>
                <a:gd name="connsiteX86" fmla="*/ 310018 w 494616"/>
                <a:gd name="connsiteY86" fmla="*/ 396609 h 514856"/>
                <a:gd name="connsiteX87" fmla="*/ 451865 w 494616"/>
                <a:gd name="connsiteY87" fmla="*/ 396609 h 514856"/>
                <a:gd name="connsiteX88" fmla="*/ 446267 w 494616"/>
                <a:gd name="connsiteY88" fmla="*/ 398935 h 514856"/>
                <a:gd name="connsiteX89" fmla="*/ 343950 w 494616"/>
                <a:gd name="connsiteY89" fmla="*/ 501252 h 514856"/>
                <a:gd name="connsiteX90" fmla="*/ 343950 w 494616"/>
                <a:gd name="connsiteY90" fmla="*/ 512361 h 514856"/>
                <a:gd name="connsiteX91" fmla="*/ 349549 w 494616"/>
                <a:gd name="connsiteY91" fmla="*/ 514687 h 514856"/>
                <a:gd name="connsiteX92" fmla="*/ 355147 w 494616"/>
                <a:gd name="connsiteY92" fmla="*/ 512361 h 514856"/>
                <a:gd name="connsiteX93" fmla="*/ 457463 w 494616"/>
                <a:gd name="connsiteY93" fmla="*/ 410045 h 514856"/>
                <a:gd name="connsiteX94" fmla="*/ 457463 w 494616"/>
                <a:gd name="connsiteY94" fmla="*/ 398935 h 514856"/>
                <a:gd name="connsiteX95" fmla="*/ 451865 w 494616"/>
                <a:gd name="connsiteY95" fmla="*/ 396609 h 5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4616" h="514856">
                  <a:moveTo>
                    <a:pt x="207700" y="-170"/>
                  </a:moveTo>
                  <a:cubicBezTo>
                    <a:pt x="203422" y="-170"/>
                    <a:pt x="200035" y="3218"/>
                    <a:pt x="200035" y="7495"/>
                  </a:cubicBezTo>
                  <a:lnTo>
                    <a:pt x="200035" y="53486"/>
                  </a:lnTo>
                  <a:cubicBezTo>
                    <a:pt x="200035" y="57764"/>
                    <a:pt x="203422" y="61323"/>
                    <a:pt x="207700" y="61323"/>
                  </a:cubicBezTo>
                  <a:cubicBezTo>
                    <a:pt x="211933" y="61323"/>
                    <a:pt x="215452" y="57764"/>
                    <a:pt x="215452" y="53486"/>
                  </a:cubicBezTo>
                  <a:lnTo>
                    <a:pt x="215452" y="7495"/>
                  </a:lnTo>
                  <a:cubicBezTo>
                    <a:pt x="215452" y="3218"/>
                    <a:pt x="211977" y="-170"/>
                    <a:pt x="207700" y="-170"/>
                  </a:cubicBezTo>
                  <a:close/>
                  <a:moveTo>
                    <a:pt x="64044" y="54003"/>
                  </a:moveTo>
                  <a:cubicBezTo>
                    <a:pt x="62070" y="54036"/>
                    <a:pt x="60094" y="54807"/>
                    <a:pt x="58617" y="56329"/>
                  </a:cubicBezTo>
                  <a:cubicBezTo>
                    <a:pt x="55663" y="59371"/>
                    <a:pt x="55747" y="64356"/>
                    <a:pt x="58790" y="67266"/>
                  </a:cubicBezTo>
                  <a:lnTo>
                    <a:pt x="96427" y="103783"/>
                  </a:lnTo>
                  <a:cubicBezTo>
                    <a:pt x="97926" y="105238"/>
                    <a:pt x="99911" y="106023"/>
                    <a:pt x="101852" y="106023"/>
                  </a:cubicBezTo>
                  <a:cubicBezTo>
                    <a:pt x="103836" y="106023"/>
                    <a:pt x="105865" y="105199"/>
                    <a:pt x="107365" y="103611"/>
                  </a:cubicBezTo>
                  <a:cubicBezTo>
                    <a:pt x="110319" y="100569"/>
                    <a:pt x="110148" y="95714"/>
                    <a:pt x="107105" y="92760"/>
                  </a:cubicBezTo>
                  <a:lnTo>
                    <a:pt x="69470" y="56157"/>
                  </a:lnTo>
                  <a:cubicBezTo>
                    <a:pt x="67947" y="54679"/>
                    <a:pt x="66017" y="53970"/>
                    <a:pt x="64044" y="54003"/>
                  </a:cubicBezTo>
                  <a:close/>
                  <a:moveTo>
                    <a:pt x="354630" y="57190"/>
                  </a:moveTo>
                  <a:cubicBezTo>
                    <a:pt x="352652" y="57118"/>
                    <a:pt x="350661" y="57823"/>
                    <a:pt x="349117" y="59257"/>
                  </a:cubicBezTo>
                  <a:lnTo>
                    <a:pt x="310532" y="95085"/>
                  </a:lnTo>
                  <a:cubicBezTo>
                    <a:pt x="307359" y="97951"/>
                    <a:pt x="307237" y="102936"/>
                    <a:pt x="310103" y="106023"/>
                  </a:cubicBezTo>
                  <a:cubicBezTo>
                    <a:pt x="311646" y="107654"/>
                    <a:pt x="313716" y="108434"/>
                    <a:pt x="315788" y="108434"/>
                  </a:cubicBezTo>
                  <a:cubicBezTo>
                    <a:pt x="317684" y="108434"/>
                    <a:pt x="319585" y="107821"/>
                    <a:pt x="321042" y="106453"/>
                  </a:cubicBezTo>
                  <a:lnTo>
                    <a:pt x="359625" y="70626"/>
                  </a:lnTo>
                  <a:cubicBezTo>
                    <a:pt x="362800" y="67715"/>
                    <a:pt x="362881" y="62774"/>
                    <a:pt x="359970" y="59687"/>
                  </a:cubicBezTo>
                  <a:cubicBezTo>
                    <a:pt x="358536" y="58100"/>
                    <a:pt x="356608" y="57261"/>
                    <a:pt x="354630" y="57190"/>
                  </a:cubicBezTo>
                  <a:close/>
                  <a:moveTo>
                    <a:pt x="207700" y="84147"/>
                  </a:moveTo>
                  <a:cubicBezTo>
                    <a:pt x="147068" y="84147"/>
                    <a:pt x="97223" y="132047"/>
                    <a:pt x="94447" y="192062"/>
                  </a:cubicBezTo>
                  <a:cubicBezTo>
                    <a:pt x="108557" y="182449"/>
                    <a:pt x="124411" y="175476"/>
                    <a:pt x="141212" y="172081"/>
                  </a:cubicBezTo>
                  <a:cubicBezTo>
                    <a:pt x="156468" y="168862"/>
                    <a:pt x="171651" y="168075"/>
                    <a:pt x="186599" y="169928"/>
                  </a:cubicBezTo>
                  <a:lnTo>
                    <a:pt x="190303" y="168377"/>
                  </a:lnTo>
                  <a:cubicBezTo>
                    <a:pt x="211733" y="137686"/>
                    <a:pt x="245072" y="117389"/>
                    <a:pt x="282112" y="111966"/>
                  </a:cubicBezTo>
                  <a:cubicBezTo>
                    <a:pt x="261431" y="93930"/>
                    <a:pt x="235348" y="84147"/>
                    <a:pt x="207700" y="84147"/>
                  </a:cubicBezTo>
                  <a:close/>
                  <a:moveTo>
                    <a:pt x="301577" y="126004"/>
                  </a:moveTo>
                  <a:cubicBezTo>
                    <a:pt x="257657" y="126004"/>
                    <a:pt x="217931" y="149444"/>
                    <a:pt x="196676" y="187411"/>
                  </a:cubicBezTo>
                  <a:cubicBezTo>
                    <a:pt x="179655" y="183575"/>
                    <a:pt x="162080" y="183449"/>
                    <a:pt x="144398" y="187153"/>
                  </a:cubicBezTo>
                  <a:cubicBezTo>
                    <a:pt x="99024" y="196589"/>
                    <a:pt x="62200" y="233459"/>
                    <a:pt x="52674" y="278790"/>
                  </a:cubicBezTo>
                  <a:cubicBezTo>
                    <a:pt x="51000" y="286771"/>
                    <a:pt x="50095" y="294710"/>
                    <a:pt x="49919" y="302647"/>
                  </a:cubicBezTo>
                  <a:cubicBezTo>
                    <a:pt x="49611" y="321343"/>
                    <a:pt x="56713" y="339064"/>
                    <a:pt x="69986" y="352513"/>
                  </a:cubicBezTo>
                  <a:cubicBezTo>
                    <a:pt x="83303" y="366095"/>
                    <a:pt x="101879" y="373872"/>
                    <a:pt x="120973" y="373872"/>
                  </a:cubicBezTo>
                  <a:cubicBezTo>
                    <a:pt x="121023" y="373872"/>
                    <a:pt x="121098" y="373828"/>
                    <a:pt x="121230" y="373872"/>
                  </a:cubicBezTo>
                  <a:lnTo>
                    <a:pt x="423874" y="373270"/>
                  </a:lnTo>
                  <a:cubicBezTo>
                    <a:pt x="462635" y="373181"/>
                    <a:pt x="494318" y="342724"/>
                    <a:pt x="494583" y="304713"/>
                  </a:cubicBezTo>
                  <a:cubicBezTo>
                    <a:pt x="494583" y="250740"/>
                    <a:pt x="458887" y="203687"/>
                    <a:pt x="407338" y="189048"/>
                  </a:cubicBezTo>
                  <a:cubicBezTo>
                    <a:pt x="386261" y="150067"/>
                    <a:pt x="346114" y="126004"/>
                    <a:pt x="301577" y="126004"/>
                  </a:cubicBezTo>
                  <a:close/>
                  <a:moveTo>
                    <a:pt x="7631" y="193353"/>
                  </a:moveTo>
                  <a:cubicBezTo>
                    <a:pt x="3354" y="193353"/>
                    <a:pt x="-33" y="196828"/>
                    <a:pt x="-33" y="201105"/>
                  </a:cubicBezTo>
                  <a:cubicBezTo>
                    <a:pt x="-33" y="205383"/>
                    <a:pt x="3354" y="208856"/>
                    <a:pt x="7631" y="208856"/>
                  </a:cubicBezTo>
                  <a:lnTo>
                    <a:pt x="60082" y="208856"/>
                  </a:lnTo>
                  <a:cubicBezTo>
                    <a:pt x="64359" y="208856"/>
                    <a:pt x="67747" y="205382"/>
                    <a:pt x="67747" y="201105"/>
                  </a:cubicBezTo>
                  <a:cubicBezTo>
                    <a:pt x="67747" y="196828"/>
                    <a:pt x="64359" y="193353"/>
                    <a:pt x="60082" y="193353"/>
                  </a:cubicBezTo>
                  <a:lnTo>
                    <a:pt x="7631" y="193353"/>
                  </a:lnTo>
                  <a:close/>
                  <a:moveTo>
                    <a:pt x="242495" y="396523"/>
                  </a:moveTo>
                  <a:cubicBezTo>
                    <a:pt x="240472" y="396523"/>
                    <a:pt x="238418" y="397305"/>
                    <a:pt x="236896" y="398848"/>
                  </a:cubicBezTo>
                  <a:lnTo>
                    <a:pt x="179193" y="456638"/>
                  </a:lnTo>
                  <a:cubicBezTo>
                    <a:pt x="176106" y="459726"/>
                    <a:pt x="176106" y="464706"/>
                    <a:pt x="179193" y="467749"/>
                  </a:cubicBezTo>
                  <a:cubicBezTo>
                    <a:pt x="180736" y="469292"/>
                    <a:pt x="182807" y="470074"/>
                    <a:pt x="184791" y="470074"/>
                  </a:cubicBezTo>
                  <a:cubicBezTo>
                    <a:pt x="186819" y="470074"/>
                    <a:pt x="188846" y="469292"/>
                    <a:pt x="190390" y="467749"/>
                  </a:cubicBezTo>
                  <a:lnTo>
                    <a:pt x="248093" y="410045"/>
                  </a:lnTo>
                  <a:cubicBezTo>
                    <a:pt x="251136" y="407002"/>
                    <a:pt x="251136" y="401935"/>
                    <a:pt x="248093" y="398848"/>
                  </a:cubicBezTo>
                  <a:cubicBezTo>
                    <a:pt x="246549" y="397305"/>
                    <a:pt x="244518" y="396523"/>
                    <a:pt x="242495" y="396523"/>
                  </a:cubicBezTo>
                  <a:close/>
                  <a:moveTo>
                    <a:pt x="378487" y="396523"/>
                  </a:moveTo>
                  <a:cubicBezTo>
                    <a:pt x="376464" y="396523"/>
                    <a:pt x="374431" y="397305"/>
                    <a:pt x="372888" y="398848"/>
                  </a:cubicBezTo>
                  <a:lnTo>
                    <a:pt x="315183" y="456638"/>
                  </a:lnTo>
                  <a:cubicBezTo>
                    <a:pt x="312142" y="459726"/>
                    <a:pt x="312142" y="464706"/>
                    <a:pt x="315183" y="467749"/>
                  </a:cubicBezTo>
                  <a:cubicBezTo>
                    <a:pt x="316728" y="469292"/>
                    <a:pt x="318755" y="470074"/>
                    <a:pt x="320783" y="470074"/>
                  </a:cubicBezTo>
                  <a:cubicBezTo>
                    <a:pt x="322767" y="470074"/>
                    <a:pt x="324752" y="469292"/>
                    <a:pt x="326295" y="467749"/>
                  </a:cubicBezTo>
                  <a:lnTo>
                    <a:pt x="383998" y="410045"/>
                  </a:lnTo>
                  <a:cubicBezTo>
                    <a:pt x="387086" y="407002"/>
                    <a:pt x="387086" y="401935"/>
                    <a:pt x="383998" y="398848"/>
                  </a:cubicBezTo>
                  <a:cubicBezTo>
                    <a:pt x="382477" y="397305"/>
                    <a:pt x="380510" y="396523"/>
                    <a:pt x="378487" y="396523"/>
                  </a:cubicBezTo>
                  <a:close/>
                  <a:moveTo>
                    <a:pt x="174197" y="396609"/>
                  </a:moveTo>
                  <a:cubicBezTo>
                    <a:pt x="172175" y="396609"/>
                    <a:pt x="170142" y="397391"/>
                    <a:pt x="168600" y="398935"/>
                  </a:cubicBezTo>
                  <a:lnTo>
                    <a:pt x="66282" y="501252"/>
                  </a:lnTo>
                  <a:cubicBezTo>
                    <a:pt x="63196" y="504294"/>
                    <a:pt x="63196" y="509275"/>
                    <a:pt x="66282" y="512361"/>
                  </a:cubicBezTo>
                  <a:cubicBezTo>
                    <a:pt x="67782" y="513905"/>
                    <a:pt x="69852" y="514687"/>
                    <a:pt x="71881" y="514687"/>
                  </a:cubicBezTo>
                  <a:cubicBezTo>
                    <a:pt x="73910" y="514687"/>
                    <a:pt x="75892" y="513905"/>
                    <a:pt x="77478" y="512361"/>
                  </a:cubicBezTo>
                  <a:lnTo>
                    <a:pt x="179710" y="410045"/>
                  </a:lnTo>
                  <a:cubicBezTo>
                    <a:pt x="182797" y="407003"/>
                    <a:pt x="182797" y="402021"/>
                    <a:pt x="179710" y="398935"/>
                  </a:cubicBezTo>
                  <a:cubicBezTo>
                    <a:pt x="178188" y="397391"/>
                    <a:pt x="176220" y="396609"/>
                    <a:pt x="174197" y="396609"/>
                  </a:cubicBezTo>
                  <a:close/>
                  <a:moveTo>
                    <a:pt x="310018" y="396609"/>
                  </a:moveTo>
                  <a:cubicBezTo>
                    <a:pt x="307994" y="396609"/>
                    <a:pt x="305963" y="397391"/>
                    <a:pt x="304419" y="398935"/>
                  </a:cubicBezTo>
                  <a:lnTo>
                    <a:pt x="202188" y="501252"/>
                  </a:lnTo>
                  <a:cubicBezTo>
                    <a:pt x="199100" y="504294"/>
                    <a:pt x="199100" y="509275"/>
                    <a:pt x="202188" y="512361"/>
                  </a:cubicBezTo>
                  <a:cubicBezTo>
                    <a:pt x="203732" y="513905"/>
                    <a:pt x="205672" y="514687"/>
                    <a:pt x="207700" y="514687"/>
                  </a:cubicBezTo>
                  <a:cubicBezTo>
                    <a:pt x="209729" y="514687"/>
                    <a:pt x="211755" y="513905"/>
                    <a:pt x="213299" y="512361"/>
                  </a:cubicBezTo>
                  <a:lnTo>
                    <a:pt x="315615" y="410045"/>
                  </a:lnTo>
                  <a:cubicBezTo>
                    <a:pt x="318702" y="407003"/>
                    <a:pt x="318702" y="402021"/>
                    <a:pt x="315615" y="398935"/>
                  </a:cubicBezTo>
                  <a:cubicBezTo>
                    <a:pt x="314094" y="397391"/>
                    <a:pt x="312039" y="396609"/>
                    <a:pt x="310018" y="396609"/>
                  </a:cubicBezTo>
                  <a:close/>
                  <a:moveTo>
                    <a:pt x="451865" y="396609"/>
                  </a:moveTo>
                  <a:cubicBezTo>
                    <a:pt x="449842" y="396609"/>
                    <a:pt x="447810" y="397391"/>
                    <a:pt x="446267" y="398935"/>
                  </a:cubicBezTo>
                  <a:lnTo>
                    <a:pt x="343950" y="501252"/>
                  </a:lnTo>
                  <a:cubicBezTo>
                    <a:pt x="340908" y="504294"/>
                    <a:pt x="340908" y="509275"/>
                    <a:pt x="343950" y="512361"/>
                  </a:cubicBezTo>
                  <a:cubicBezTo>
                    <a:pt x="345493" y="513905"/>
                    <a:pt x="347520" y="514687"/>
                    <a:pt x="349549" y="514687"/>
                  </a:cubicBezTo>
                  <a:cubicBezTo>
                    <a:pt x="351577" y="514687"/>
                    <a:pt x="353647" y="513905"/>
                    <a:pt x="355147" y="512361"/>
                  </a:cubicBezTo>
                  <a:lnTo>
                    <a:pt x="457463" y="410045"/>
                  </a:lnTo>
                  <a:cubicBezTo>
                    <a:pt x="460551" y="407003"/>
                    <a:pt x="460551" y="402021"/>
                    <a:pt x="457463" y="398935"/>
                  </a:cubicBezTo>
                  <a:cubicBezTo>
                    <a:pt x="455942" y="397391"/>
                    <a:pt x="453888" y="396609"/>
                    <a:pt x="451865" y="396609"/>
                  </a:cubicBezTo>
                  <a:close/>
                </a:path>
              </a:pathLst>
            </a:custGeom>
            <a:solidFill>
              <a:srgbClr val="C00000"/>
            </a:solidFill>
            <a:ln w="698" cap="flat">
              <a:noFill/>
              <a:prstDash val="solid"/>
              <a:miter/>
            </a:ln>
          </p:spPr>
          <p:txBody>
            <a:bodyPr rtlCol="0" anchor="ctr"/>
            <a:lstStyle/>
            <a:p>
              <a:endParaRPr lang="en-US"/>
            </a:p>
          </p:txBody>
        </p:sp>
      </p:grpSp>
      <p:grpSp>
        <p:nvGrpSpPr>
          <p:cNvPr id="109" name="Group 108">
            <a:extLst>
              <a:ext uri="{FF2B5EF4-FFF2-40B4-BE49-F238E27FC236}">
                <a16:creationId xmlns:a16="http://schemas.microsoft.com/office/drawing/2014/main" id="{8F5E8AA8-3260-3636-86F8-3642ADFB90BB}"/>
              </a:ext>
            </a:extLst>
          </p:cNvPr>
          <p:cNvGrpSpPr/>
          <p:nvPr/>
        </p:nvGrpSpPr>
        <p:grpSpPr>
          <a:xfrm>
            <a:off x="7235254" y="4002871"/>
            <a:ext cx="755737" cy="755737"/>
            <a:chOff x="7231602" y="4209196"/>
            <a:chExt cx="755737" cy="755737"/>
          </a:xfrm>
        </p:grpSpPr>
        <p:sp>
          <p:nvSpPr>
            <p:cNvPr id="53" name="Oval 52">
              <a:extLst>
                <a:ext uri="{FF2B5EF4-FFF2-40B4-BE49-F238E27FC236}">
                  <a16:creationId xmlns:a16="http://schemas.microsoft.com/office/drawing/2014/main" id="{862C1118-18F7-F302-B691-CDACE046FFF6}"/>
                </a:ext>
              </a:extLst>
            </p:cNvPr>
            <p:cNvSpPr/>
            <p:nvPr/>
          </p:nvSpPr>
          <p:spPr>
            <a:xfrm>
              <a:off x="7231602" y="4209196"/>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DEC0D12E-AA81-BE5D-EC6F-0C2B735FC792}"/>
                </a:ext>
              </a:extLst>
            </p:cNvPr>
            <p:cNvSpPr/>
            <p:nvPr/>
          </p:nvSpPr>
          <p:spPr>
            <a:xfrm>
              <a:off x="7377934" y="4334934"/>
              <a:ext cx="471136" cy="476396"/>
            </a:xfrm>
            <a:custGeom>
              <a:avLst/>
              <a:gdLst>
                <a:gd name="connsiteX0" fmla="*/ 426467 w 782240"/>
                <a:gd name="connsiteY0" fmla="*/ 378005 h 752475"/>
                <a:gd name="connsiteX1" fmla="*/ 716347 w 782240"/>
                <a:gd name="connsiteY1" fmla="*/ 330961 h 752475"/>
                <a:gd name="connsiteX2" fmla="*/ 776659 w 782240"/>
                <a:gd name="connsiteY2" fmla="*/ 270643 h 752475"/>
                <a:gd name="connsiteX3" fmla="*/ 776588 w 782240"/>
                <a:gd name="connsiteY3" fmla="*/ 243706 h 752475"/>
                <a:gd name="connsiteX4" fmla="*/ 749721 w 782240"/>
                <a:gd name="connsiteY4" fmla="*/ 243706 h 752475"/>
                <a:gd name="connsiteX5" fmla="*/ 689409 w 782240"/>
                <a:gd name="connsiteY5" fmla="*/ 304023 h 752475"/>
                <a:gd name="connsiteX6" fmla="*/ 443508 w 782240"/>
                <a:gd name="connsiteY6" fmla="*/ 343923 h 752475"/>
                <a:gd name="connsiteX7" fmla="*/ 183671 w 782240"/>
                <a:gd name="connsiteY7" fmla="*/ 365220 h 752475"/>
                <a:gd name="connsiteX8" fmla="*/ 67866 w 782240"/>
                <a:gd name="connsiteY8" fmla="*/ 133610 h 752475"/>
                <a:gd name="connsiteX9" fmla="*/ 67866 w 782240"/>
                <a:gd name="connsiteY9" fmla="*/ 19050 h 752475"/>
                <a:gd name="connsiteX10" fmla="*/ 48816 w 782240"/>
                <a:gd name="connsiteY10" fmla="*/ 0 h 752475"/>
                <a:gd name="connsiteX11" fmla="*/ 29766 w 782240"/>
                <a:gd name="connsiteY11" fmla="*/ 19050 h 752475"/>
                <a:gd name="connsiteX12" fmla="*/ 29766 w 782240"/>
                <a:gd name="connsiteY12" fmla="*/ 29766 h 752475"/>
                <a:gd name="connsiteX13" fmla="*/ 19050 w 782240"/>
                <a:gd name="connsiteY13" fmla="*/ 29766 h 752475"/>
                <a:gd name="connsiteX14" fmla="*/ 0 w 782240"/>
                <a:gd name="connsiteY14" fmla="*/ 48816 h 752475"/>
                <a:gd name="connsiteX15" fmla="*/ 19050 w 782240"/>
                <a:gd name="connsiteY15" fmla="*/ 67866 h 752475"/>
                <a:gd name="connsiteX16" fmla="*/ 29766 w 782240"/>
                <a:gd name="connsiteY16" fmla="*/ 67866 h 752475"/>
                <a:gd name="connsiteX17" fmla="*/ 29766 w 782240"/>
                <a:gd name="connsiteY17" fmla="*/ 178594 h 752475"/>
                <a:gd name="connsiteX18" fmla="*/ 19050 w 782240"/>
                <a:gd name="connsiteY18" fmla="*/ 178594 h 752475"/>
                <a:gd name="connsiteX19" fmla="*/ 0 w 782240"/>
                <a:gd name="connsiteY19" fmla="*/ 197644 h 752475"/>
                <a:gd name="connsiteX20" fmla="*/ 19050 w 782240"/>
                <a:gd name="connsiteY20" fmla="*/ 216694 h 752475"/>
                <a:gd name="connsiteX21" fmla="*/ 29766 w 782240"/>
                <a:gd name="connsiteY21" fmla="*/ 216694 h 752475"/>
                <a:gd name="connsiteX22" fmla="*/ 29766 w 782240"/>
                <a:gd name="connsiteY22" fmla="*/ 327422 h 752475"/>
                <a:gd name="connsiteX23" fmla="*/ 19050 w 782240"/>
                <a:gd name="connsiteY23" fmla="*/ 327422 h 752475"/>
                <a:gd name="connsiteX24" fmla="*/ 0 w 782240"/>
                <a:gd name="connsiteY24" fmla="*/ 346472 h 752475"/>
                <a:gd name="connsiteX25" fmla="*/ 19050 w 782240"/>
                <a:gd name="connsiteY25" fmla="*/ 365522 h 752475"/>
                <a:gd name="connsiteX26" fmla="*/ 29766 w 782240"/>
                <a:gd name="connsiteY26" fmla="*/ 365522 h 752475"/>
                <a:gd name="connsiteX27" fmla="*/ 29766 w 782240"/>
                <a:gd name="connsiteY27" fmla="*/ 476250 h 752475"/>
                <a:gd name="connsiteX28" fmla="*/ 19050 w 782240"/>
                <a:gd name="connsiteY28" fmla="*/ 476250 h 752475"/>
                <a:gd name="connsiteX29" fmla="*/ 0 w 782240"/>
                <a:gd name="connsiteY29" fmla="*/ 495300 h 752475"/>
                <a:gd name="connsiteX30" fmla="*/ 19050 w 782240"/>
                <a:gd name="connsiteY30" fmla="*/ 514350 h 752475"/>
                <a:gd name="connsiteX31" fmla="*/ 29766 w 782240"/>
                <a:gd name="connsiteY31" fmla="*/ 514350 h 752475"/>
                <a:gd name="connsiteX32" fmla="*/ 29766 w 782240"/>
                <a:gd name="connsiteY32" fmla="*/ 625078 h 752475"/>
                <a:gd name="connsiteX33" fmla="*/ 19050 w 782240"/>
                <a:gd name="connsiteY33" fmla="*/ 625078 h 752475"/>
                <a:gd name="connsiteX34" fmla="*/ 0 w 782240"/>
                <a:gd name="connsiteY34" fmla="*/ 644128 h 752475"/>
                <a:gd name="connsiteX35" fmla="*/ 19050 w 782240"/>
                <a:gd name="connsiteY35" fmla="*/ 663178 h 752475"/>
                <a:gd name="connsiteX36" fmla="*/ 29766 w 782240"/>
                <a:gd name="connsiteY36" fmla="*/ 663178 h 752475"/>
                <a:gd name="connsiteX37" fmla="*/ 29766 w 782240"/>
                <a:gd name="connsiteY37" fmla="*/ 703659 h 752475"/>
                <a:gd name="connsiteX38" fmla="*/ 48816 w 782240"/>
                <a:gd name="connsiteY38" fmla="*/ 722709 h 752475"/>
                <a:gd name="connsiteX39" fmla="*/ 89297 w 782240"/>
                <a:gd name="connsiteY39" fmla="*/ 722709 h 752475"/>
                <a:gd name="connsiteX40" fmla="*/ 89297 w 782240"/>
                <a:gd name="connsiteY40" fmla="*/ 733425 h 752475"/>
                <a:gd name="connsiteX41" fmla="*/ 108347 w 782240"/>
                <a:gd name="connsiteY41" fmla="*/ 752475 h 752475"/>
                <a:gd name="connsiteX42" fmla="*/ 127397 w 782240"/>
                <a:gd name="connsiteY42" fmla="*/ 733425 h 752475"/>
                <a:gd name="connsiteX43" fmla="*/ 127397 w 782240"/>
                <a:gd name="connsiteY43" fmla="*/ 722709 h 752475"/>
                <a:gd name="connsiteX44" fmla="*/ 238125 w 782240"/>
                <a:gd name="connsiteY44" fmla="*/ 722709 h 752475"/>
                <a:gd name="connsiteX45" fmla="*/ 238125 w 782240"/>
                <a:gd name="connsiteY45" fmla="*/ 733425 h 752475"/>
                <a:gd name="connsiteX46" fmla="*/ 257175 w 782240"/>
                <a:gd name="connsiteY46" fmla="*/ 752475 h 752475"/>
                <a:gd name="connsiteX47" fmla="*/ 276225 w 782240"/>
                <a:gd name="connsiteY47" fmla="*/ 733425 h 752475"/>
                <a:gd name="connsiteX48" fmla="*/ 276225 w 782240"/>
                <a:gd name="connsiteY48" fmla="*/ 722709 h 752475"/>
                <a:gd name="connsiteX49" fmla="*/ 386953 w 782240"/>
                <a:gd name="connsiteY49" fmla="*/ 722709 h 752475"/>
                <a:gd name="connsiteX50" fmla="*/ 386953 w 782240"/>
                <a:gd name="connsiteY50" fmla="*/ 733425 h 752475"/>
                <a:gd name="connsiteX51" fmla="*/ 406003 w 782240"/>
                <a:gd name="connsiteY51" fmla="*/ 752475 h 752475"/>
                <a:gd name="connsiteX52" fmla="*/ 425053 w 782240"/>
                <a:gd name="connsiteY52" fmla="*/ 733425 h 752475"/>
                <a:gd name="connsiteX53" fmla="*/ 425053 w 782240"/>
                <a:gd name="connsiteY53" fmla="*/ 722709 h 752475"/>
                <a:gd name="connsiteX54" fmla="*/ 535781 w 782240"/>
                <a:gd name="connsiteY54" fmla="*/ 722709 h 752475"/>
                <a:gd name="connsiteX55" fmla="*/ 535781 w 782240"/>
                <a:gd name="connsiteY55" fmla="*/ 733425 h 752475"/>
                <a:gd name="connsiteX56" fmla="*/ 554831 w 782240"/>
                <a:gd name="connsiteY56" fmla="*/ 752475 h 752475"/>
                <a:gd name="connsiteX57" fmla="*/ 573881 w 782240"/>
                <a:gd name="connsiteY57" fmla="*/ 733425 h 752475"/>
                <a:gd name="connsiteX58" fmla="*/ 573881 w 782240"/>
                <a:gd name="connsiteY58" fmla="*/ 722709 h 752475"/>
                <a:gd name="connsiteX59" fmla="*/ 684609 w 782240"/>
                <a:gd name="connsiteY59" fmla="*/ 722709 h 752475"/>
                <a:gd name="connsiteX60" fmla="*/ 684609 w 782240"/>
                <a:gd name="connsiteY60" fmla="*/ 733425 h 752475"/>
                <a:gd name="connsiteX61" fmla="*/ 703659 w 782240"/>
                <a:gd name="connsiteY61" fmla="*/ 752475 h 752475"/>
                <a:gd name="connsiteX62" fmla="*/ 722709 w 782240"/>
                <a:gd name="connsiteY62" fmla="*/ 733425 h 752475"/>
                <a:gd name="connsiteX63" fmla="*/ 722709 w 782240"/>
                <a:gd name="connsiteY63" fmla="*/ 722709 h 752475"/>
                <a:gd name="connsiteX64" fmla="*/ 763191 w 782240"/>
                <a:gd name="connsiteY64" fmla="*/ 722709 h 752475"/>
                <a:gd name="connsiteX65" fmla="*/ 782241 w 782240"/>
                <a:gd name="connsiteY65" fmla="*/ 703659 h 752475"/>
                <a:gd name="connsiteX66" fmla="*/ 763191 w 782240"/>
                <a:gd name="connsiteY66" fmla="*/ 684609 h 752475"/>
                <a:gd name="connsiteX67" fmla="*/ 67866 w 782240"/>
                <a:gd name="connsiteY67" fmla="*/ 684609 h 752475"/>
                <a:gd name="connsiteX68" fmla="*/ 67866 w 782240"/>
                <a:gd name="connsiteY68" fmla="*/ 618865 h 752475"/>
                <a:gd name="connsiteX69" fmla="*/ 140661 w 782240"/>
                <a:gd name="connsiteY69" fmla="*/ 473269 h 752475"/>
                <a:gd name="connsiteX70" fmla="*/ 172889 w 782240"/>
                <a:gd name="connsiteY70" fmla="*/ 426151 h 752475"/>
                <a:gd name="connsiteX71" fmla="*/ 334343 w 782240"/>
                <a:gd name="connsiteY71" fmla="*/ 514350 h 752475"/>
                <a:gd name="connsiteX72" fmla="*/ 443210 w 782240"/>
                <a:gd name="connsiteY72" fmla="*/ 559455 h 752475"/>
                <a:gd name="connsiteX73" fmla="*/ 448791 w 782240"/>
                <a:gd name="connsiteY73" fmla="*/ 565021 h 752475"/>
                <a:gd name="connsiteX74" fmla="*/ 720402 w 782240"/>
                <a:gd name="connsiteY74" fmla="*/ 565021 h 752475"/>
                <a:gd name="connsiteX75" fmla="*/ 776660 w 782240"/>
                <a:gd name="connsiteY75" fmla="*/ 508769 h 752475"/>
                <a:gd name="connsiteX76" fmla="*/ 776588 w 782240"/>
                <a:gd name="connsiteY76" fmla="*/ 481831 h 752475"/>
                <a:gd name="connsiteX77" fmla="*/ 749721 w 782240"/>
                <a:gd name="connsiteY77" fmla="*/ 481831 h 752475"/>
                <a:gd name="connsiteX78" fmla="*/ 693465 w 782240"/>
                <a:gd name="connsiteY78" fmla="*/ 538083 h 752475"/>
                <a:gd name="connsiteX79" fmla="*/ 475746 w 782240"/>
                <a:gd name="connsiteY79" fmla="*/ 538091 h 752475"/>
                <a:gd name="connsiteX80" fmla="*/ 475729 w 782240"/>
                <a:gd name="connsiteY80" fmla="*/ 538074 h 752475"/>
                <a:gd name="connsiteX81" fmla="*/ 470148 w 782240"/>
                <a:gd name="connsiteY81" fmla="*/ 532507 h 752475"/>
                <a:gd name="connsiteX82" fmla="*/ 334343 w 782240"/>
                <a:gd name="connsiteY82" fmla="*/ 476250 h 752475"/>
                <a:gd name="connsiteX83" fmla="*/ 201355 w 782240"/>
                <a:gd name="connsiteY83" fmla="*/ 399821 h 752475"/>
                <a:gd name="connsiteX84" fmla="*/ 426468 w 782240"/>
                <a:gd name="connsiteY84" fmla="*/ 378005 h 752475"/>
                <a:gd name="connsiteX85" fmla="*/ 106579 w 782240"/>
                <a:gd name="connsiteY85" fmla="*/ 456228 h 752475"/>
                <a:gd name="connsiteX86" fmla="*/ 67866 w 782240"/>
                <a:gd name="connsiteY86" fmla="*/ 533658 h 752475"/>
                <a:gd name="connsiteX87" fmla="*/ 67866 w 782240"/>
                <a:gd name="connsiteY87" fmla="*/ 218815 h 752475"/>
                <a:gd name="connsiteX88" fmla="*/ 153808 w 782240"/>
                <a:gd name="connsiteY88" fmla="*/ 390699 h 752475"/>
                <a:gd name="connsiteX89" fmla="*/ 106579 w 782240"/>
                <a:gd name="connsiteY89" fmla="*/ 45622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82240" h="752475">
                  <a:moveTo>
                    <a:pt x="426467" y="378005"/>
                  </a:moveTo>
                  <a:cubicBezTo>
                    <a:pt x="523133" y="426444"/>
                    <a:pt x="639961" y="407484"/>
                    <a:pt x="716347" y="330961"/>
                  </a:cubicBezTo>
                  <a:lnTo>
                    <a:pt x="776659" y="270643"/>
                  </a:lnTo>
                  <a:cubicBezTo>
                    <a:pt x="784078" y="263185"/>
                    <a:pt x="784046" y="251125"/>
                    <a:pt x="776588" y="243706"/>
                  </a:cubicBezTo>
                  <a:cubicBezTo>
                    <a:pt x="769157" y="236315"/>
                    <a:pt x="757152" y="236315"/>
                    <a:pt x="749721" y="243706"/>
                  </a:cubicBezTo>
                  <a:lnTo>
                    <a:pt x="689409" y="304023"/>
                  </a:lnTo>
                  <a:cubicBezTo>
                    <a:pt x="624609" y="368932"/>
                    <a:pt x="525508" y="385012"/>
                    <a:pt x="443508" y="343923"/>
                  </a:cubicBezTo>
                  <a:cubicBezTo>
                    <a:pt x="359687" y="302084"/>
                    <a:pt x="259560" y="310290"/>
                    <a:pt x="183671" y="365220"/>
                  </a:cubicBezTo>
                  <a:lnTo>
                    <a:pt x="67866" y="133610"/>
                  </a:lnTo>
                  <a:lnTo>
                    <a:pt x="67866" y="19050"/>
                  </a:lnTo>
                  <a:cubicBezTo>
                    <a:pt x="67866" y="8529"/>
                    <a:pt x="59337" y="0"/>
                    <a:pt x="48816" y="0"/>
                  </a:cubicBezTo>
                  <a:cubicBezTo>
                    <a:pt x="38294" y="0"/>
                    <a:pt x="29766" y="8529"/>
                    <a:pt x="29766" y="19050"/>
                  </a:cubicBezTo>
                  <a:lnTo>
                    <a:pt x="29766" y="29766"/>
                  </a:lnTo>
                  <a:lnTo>
                    <a:pt x="19050" y="29766"/>
                  </a:lnTo>
                  <a:cubicBezTo>
                    <a:pt x="8529" y="29766"/>
                    <a:pt x="0" y="38294"/>
                    <a:pt x="0" y="48816"/>
                  </a:cubicBezTo>
                  <a:cubicBezTo>
                    <a:pt x="0" y="59337"/>
                    <a:pt x="8529" y="67866"/>
                    <a:pt x="19050" y="67866"/>
                  </a:cubicBezTo>
                  <a:lnTo>
                    <a:pt x="29766" y="67866"/>
                  </a:lnTo>
                  <a:lnTo>
                    <a:pt x="29766" y="178594"/>
                  </a:lnTo>
                  <a:lnTo>
                    <a:pt x="19050" y="178594"/>
                  </a:lnTo>
                  <a:cubicBezTo>
                    <a:pt x="8529" y="178594"/>
                    <a:pt x="0" y="187122"/>
                    <a:pt x="0" y="197644"/>
                  </a:cubicBezTo>
                  <a:cubicBezTo>
                    <a:pt x="0" y="208165"/>
                    <a:pt x="8529" y="216694"/>
                    <a:pt x="19050" y="216694"/>
                  </a:cubicBezTo>
                  <a:lnTo>
                    <a:pt x="29766" y="216694"/>
                  </a:lnTo>
                  <a:lnTo>
                    <a:pt x="29766" y="327422"/>
                  </a:lnTo>
                  <a:lnTo>
                    <a:pt x="19050" y="327422"/>
                  </a:lnTo>
                  <a:cubicBezTo>
                    <a:pt x="8529" y="327422"/>
                    <a:pt x="0" y="335951"/>
                    <a:pt x="0" y="346472"/>
                  </a:cubicBezTo>
                  <a:cubicBezTo>
                    <a:pt x="0" y="356993"/>
                    <a:pt x="8529" y="365522"/>
                    <a:pt x="19050" y="365522"/>
                  </a:cubicBezTo>
                  <a:lnTo>
                    <a:pt x="29766" y="365522"/>
                  </a:lnTo>
                  <a:lnTo>
                    <a:pt x="29766" y="476250"/>
                  </a:lnTo>
                  <a:lnTo>
                    <a:pt x="19050" y="476250"/>
                  </a:lnTo>
                  <a:cubicBezTo>
                    <a:pt x="8529" y="476250"/>
                    <a:pt x="0" y="484779"/>
                    <a:pt x="0" y="495300"/>
                  </a:cubicBezTo>
                  <a:cubicBezTo>
                    <a:pt x="0" y="505821"/>
                    <a:pt x="8529" y="514350"/>
                    <a:pt x="19050" y="514350"/>
                  </a:cubicBezTo>
                  <a:lnTo>
                    <a:pt x="29766" y="514350"/>
                  </a:lnTo>
                  <a:lnTo>
                    <a:pt x="29766" y="625078"/>
                  </a:lnTo>
                  <a:lnTo>
                    <a:pt x="19050" y="625078"/>
                  </a:lnTo>
                  <a:cubicBezTo>
                    <a:pt x="8529" y="625078"/>
                    <a:pt x="0" y="633607"/>
                    <a:pt x="0" y="644128"/>
                  </a:cubicBezTo>
                  <a:cubicBezTo>
                    <a:pt x="0" y="654649"/>
                    <a:pt x="8529" y="663178"/>
                    <a:pt x="19050" y="663178"/>
                  </a:cubicBezTo>
                  <a:lnTo>
                    <a:pt x="29766" y="663178"/>
                  </a:lnTo>
                  <a:lnTo>
                    <a:pt x="29766" y="703659"/>
                  </a:lnTo>
                  <a:cubicBezTo>
                    <a:pt x="29767" y="714180"/>
                    <a:pt x="38295" y="722708"/>
                    <a:pt x="48816" y="722709"/>
                  </a:cubicBezTo>
                  <a:lnTo>
                    <a:pt x="89297" y="722709"/>
                  </a:lnTo>
                  <a:lnTo>
                    <a:pt x="89297" y="733425"/>
                  </a:lnTo>
                  <a:cubicBezTo>
                    <a:pt x="89297" y="743946"/>
                    <a:pt x="97826" y="752475"/>
                    <a:pt x="108347" y="752475"/>
                  </a:cubicBezTo>
                  <a:cubicBezTo>
                    <a:pt x="118868" y="752475"/>
                    <a:pt x="127397" y="743946"/>
                    <a:pt x="127397" y="733425"/>
                  </a:cubicBezTo>
                  <a:lnTo>
                    <a:pt x="127397" y="722709"/>
                  </a:lnTo>
                  <a:lnTo>
                    <a:pt x="238125" y="722709"/>
                  </a:lnTo>
                  <a:lnTo>
                    <a:pt x="238125" y="733425"/>
                  </a:lnTo>
                  <a:cubicBezTo>
                    <a:pt x="238125" y="743946"/>
                    <a:pt x="246654" y="752475"/>
                    <a:pt x="257175" y="752475"/>
                  </a:cubicBezTo>
                  <a:cubicBezTo>
                    <a:pt x="267696" y="752475"/>
                    <a:pt x="276225" y="743946"/>
                    <a:pt x="276225" y="733425"/>
                  </a:cubicBezTo>
                  <a:lnTo>
                    <a:pt x="276225" y="722709"/>
                  </a:lnTo>
                  <a:lnTo>
                    <a:pt x="386953" y="722709"/>
                  </a:lnTo>
                  <a:lnTo>
                    <a:pt x="386953" y="733425"/>
                  </a:lnTo>
                  <a:cubicBezTo>
                    <a:pt x="386953" y="743946"/>
                    <a:pt x="395482" y="752475"/>
                    <a:pt x="406003" y="752475"/>
                  </a:cubicBezTo>
                  <a:cubicBezTo>
                    <a:pt x="416524" y="752475"/>
                    <a:pt x="425053" y="743946"/>
                    <a:pt x="425053" y="733425"/>
                  </a:cubicBezTo>
                  <a:lnTo>
                    <a:pt x="425053" y="722709"/>
                  </a:lnTo>
                  <a:lnTo>
                    <a:pt x="535781" y="722709"/>
                  </a:lnTo>
                  <a:lnTo>
                    <a:pt x="535781" y="733425"/>
                  </a:lnTo>
                  <a:cubicBezTo>
                    <a:pt x="535781" y="743946"/>
                    <a:pt x="544310" y="752475"/>
                    <a:pt x="554831" y="752475"/>
                  </a:cubicBezTo>
                  <a:cubicBezTo>
                    <a:pt x="565353" y="752475"/>
                    <a:pt x="573881" y="743946"/>
                    <a:pt x="573881" y="733425"/>
                  </a:cubicBezTo>
                  <a:lnTo>
                    <a:pt x="573881" y="722709"/>
                  </a:lnTo>
                  <a:lnTo>
                    <a:pt x="684609" y="722709"/>
                  </a:lnTo>
                  <a:lnTo>
                    <a:pt x="684609" y="733425"/>
                  </a:lnTo>
                  <a:cubicBezTo>
                    <a:pt x="684609" y="743946"/>
                    <a:pt x="693138" y="752475"/>
                    <a:pt x="703659" y="752475"/>
                  </a:cubicBezTo>
                  <a:cubicBezTo>
                    <a:pt x="714181" y="752475"/>
                    <a:pt x="722709" y="743946"/>
                    <a:pt x="722709" y="733425"/>
                  </a:cubicBezTo>
                  <a:lnTo>
                    <a:pt x="722709" y="722709"/>
                  </a:lnTo>
                  <a:lnTo>
                    <a:pt x="763191" y="722709"/>
                  </a:lnTo>
                  <a:cubicBezTo>
                    <a:pt x="773712" y="722709"/>
                    <a:pt x="782241" y="714181"/>
                    <a:pt x="782241" y="703659"/>
                  </a:cubicBezTo>
                  <a:cubicBezTo>
                    <a:pt x="782241" y="693138"/>
                    <a:pt x="773712" y="684609"/>
                    <a:pt x="763191" y="684609"/>
                  </a:cubicBezTo>
                  <a:lnTo>
                    <a:pt x="67866" y="684609"/>
                  </a:lnTo>
                  <a:lnTo>
                    <a:pt x="67866" y="618865"/>
                  </a:lnTo>
                  <a:lnTo>
                    <a:pt x="140661" y="473269"/>
                  </a:lnTo>
                  <a:cubicBezTo>
                    <a:pt x="149249" y="456192"/>
                    <a:pt x="160089" y="440346"/>
                    <a:pt x="172889" y="426151"/>
                  </a:cubicBezTo>
                  <a:cubicBezTo>
                    <a:pt x="208044" y="481268"/>
                    <a:pt x="268969" y="514550"/>
                    <a:pt x="334343" y="514350"/>
                  </a:cubicBezTo>
                  <a:cubicBezTo>
                    <a:pt x="375200" y="514237"/>
                    <a:pt x="414404" y="530479"/>
                    <a:pt x="443210" y="559455"/>
                  </a:cubicBezTo>
                  <a:lnTo>
                    <a:pt x="448791" y="565021"/>
                  </a:lnTo>
                  <a:cubicBezTo>
                    <a:pt x="523844" y="639907"/>
                    <a:pt x="645350" y="639907"/>
                    <a:pt x="720402" y="565021"/>
                  </a:cubicBezTo>
                  <a:lnTo>
                    <a:pt x="776660" y="508769"/>
                  </a:lnTo>
                  <a:cubicBezTo>
                    <a:pt x="784078" y="501310"/>
                    <a:pt x="784047" y="489250"/>
                    <a:pt x="776588" y="481831"/>
                  </a:cubicBezTo>
                  <a:cubicBezTo>
                    <a:pt x="769157" y="474440"/>
                    <a:pt x="757152" y="474440"/>
                    <a:pt x="749721" y="481831"/>
                  </a:cubicBezTo>
                  <a:lnTo>
                    <a:pt x="693465" y="538083"/>
                  </a:lnTo>
                  <a:cubicBezTo>
                    <a:pt x="633346" y="598207"/>
                    <a:pt x="535870" y="598210"/>
                    <a:pt x="475746" y="538091"/>
                  </a:cubicBezTo>
                  <a:cubicBezTo>
                    <a:pt x="475740" y="538085"/>
                    <a:pt x="475735" y="538080"/>
                    <a:pt x="475729" y="538074"/>
                  </a:cubicBezTo>
                  <a:lnTo>
                    <a:pt x="470148" y="532507"/>
                  </a:lnTo>
                  <a:cubicBezTo>
                    <a:pt x="434211" y="496367"/>
                    <a:pt x="385308" y="476109"/>
                    <a:pt x="334343" y="476250"/>
                  </a:cubicBezTo>
                  <a:cubicBezTo>
                    <a:pt x="279523" y="476435"/>
                    <a:pt x="228792" y="447281"/>
                    <a:pt x="201355" y="399821"/>
                  </a:cubicBezTo>
                  <a:cubicBezTo>
                    <a:pt x="265952" y="349864"/>
                    <a:pt x="353478" y="341382"/>
                    <a:pt x="426468" y="378005"/>
                  </a:cubicBezTo>
                  <a:close/>
                  <a:moveTo>
                    <a:pt x="106579" y="456228"/>
                  </a:moveTo>
                  <a:lnTo>
                    <a:pt x="67866" y="533658"/>
                  </a:lnTo>
                  <a:lnTo>
                    <a:pt x="67866" y="218815"/>
                  </a:lnTo>
                  <a:lnTo>
                    <a:pt x="153808" y="390699"/>
                  </a:lnTo>
                  <a:cubicBezTo>
                    <a:pt x="134638" y="409855"/>
                    <a:pt x="118689" y="431984"/>
                    <a:pt x="106579" y="456228"/>
                  </a:cubicBezTo>
                  <a:close/>
                </a:path>
              </a:pathLst>
            </a:custGeom>
            <a:solidFill>
              <a:srgbClr val="C00000"/>
            </a:solidFill>
            <a:ln w="9525" cap="flat">
              <a:noFill/>
              <a:prstDash val="solid"/>
              <a:miter/>
            </a:ln>
          </p:spPr>
          <p:txBody>
            <a:bodyPr rtlCol="0" anchor="ctr"/>
            <a:lstStyle/>
            <a:p>
              <a:endParaRPr lang="en-US"/>
            </a:p>
          </p:txBody>
        </p:sp>
      </p:grpSp>
      <p:grpSp>
        <p:nvGrpSpPr>
          <p:cNvPr id="108" name="Group 107">
            <a:extLst>
              <a:ext uri="{FF2B5EF4-FFF2-40B4-BE49-F238E27FC236}">
                <a16:creationId xmlns:a16="http://schemas.microsoft.com/office/drawing/2014/main" id="{C30C3211-CDBE-7BDB-FD43-8FFC3E286B0D}"/>
              </a:ext>
            </a:extLst>
          </p:cNvPr>
          <p:cNvGrpSpPr/>
          <p:nvPr/>
        </p:nvGrpSpPr>
        <p:grpSpPr>
          <a:xfrm>
            <a:off x="7261842" y="5124692"/>
            <a:ext cx="755737" cy="755737"/>
            <a:chOff x="7258190" y="5331017"/>
            <a:chExt cx="755737" cy="755737"/>
          </a:xfrm>
        </p:grpSpPr>
        <p:sp>
          <p:nvSpPr>
            <p:cNvPr id="56" name="Oval 55">
              <a:extLst>
                <a:ext uri="{FF2B5EF4-FFF2-40B4-BE49-F238E27FC236}">
                  <a16:creationId xmlns:a16="http://schemas.microsoft.com/office/drawing/2014/main" id="{CB849F42-D41F-2934-A965-8A0EA529C09B}"/>
                </a:ext>
              </a:extLst>
            </p:cNvPr>
            <p:cNvSpPr/>
            <p:nvPr/>
          </p:nvSpPr>
          <p:spPr>
            <a:xfrm>
              <a:off x="7258190" y="5331017"/>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5401FCE0-A99A-1385-6ADB-4E4FD9DCC0B5}"/>
                </a:ext>
              </a:extLst>
            </p:cNvPr>
            <p:cNvGrpSpPr/>
            <p:nvPr/>
          </p:nvGrpSpPr>
          <p:grpSpPr>
            <a:xfrm>
              <a:off x="7379999" y="5467349"/>
              <a:ext cx="505253" cy="479853"/>
              <a:chOff x="6083660" y="4919640"/>
              <a:chExt cx="931069" cy="850994"/>
            </a:xfrm>
            <a:solidFill>
              <a:srgbClr val="C00000"/>
            </a:solidFill>
          </p:grpSpPr>
          <p:sp>
            <p:nvSpPr>
              <p:cNvPr id="73" name="Freeform: Shape 72">
                <a:extLst>
                  <a:ext uri="{FF2B5EF4-FFF2-40B4-BE49-F238E27FC236}">
                    <a16:creationId xmlns:a16="http://schemas.microsoft.com/office/drawing/2014/main" id="{0AC06E76-CE4C-03DF-9733-68E5ADF7439E}"/>
                  </a:ext>
                </a:extLst>
              </p:cNvPr>
              <p:cNvSpPr/>
              <p:nvPr/>
            </p:nvSpPr>
            <p:spPr>
              <a:xfrm>
                <a:off x="6230516" y="5376036"/>
                <a:ext cx="654685" cy="394598"/>
              </a:xfrm>
              <a:custGeom>
                <a:avLst/>
                <a:gdLst>
                  <a:gd name="connsiteX0" fmla="*/ 525232 w 654685"/>
                  <a:gd name="connsiteY0" fmla="*/ 135693 h 394598"/>
                  <a:gd name="connsiteX1" fmla="*/ 483599 w 654685"/>
                  <a:gd name="connsiteY1" fmla="*/ 142661 h 394598"/>
                  <a:gd name="connsiteX2" fmla="*/ 446456 w 654685"/>
                  <a:gd name="connsiteY2" fmla="*/ 33793 h 394598"/>
                  <a:gd name="connsiteX3" fmla="*/ 399231 w 654685"/>
                  <a:gd name="connsiteY3" fmla="*/ 0 h 394598"/>
                  <a:gd name="connsiteX4" fmla="*/ 368079 w 654685"/>
                  <a:gd name="connsiteY4" fmla="*/ 0 h 394598"/>
                  <a:gd name="connsiteX5" fmla="*/ 349029 w 654685"/>
                  <a:gd name="connsiteY5" fmla="*/ 19050 h 394598"/>
                  <a:gd name="connsiteX6" fmla="*/ 368079 w 654685"/>
                  <a:gd name="connsiteY6" fmla="*/ 38100 h 394598"/>
                  <a:gd name="connsiteX7" fmla="*/ 399231 w 654685"/>
                  <a:gd name="connsiteY7" fmla="*/ 38100 h 394598"/>
                  <a:gd name="connsiteX8" fmla="*/ 410403 w 654685"/>
                  <a:gd name="connsiteY8" fmla="*/ 46090 h 394598"/>
                  <a:gd name="connsiteX9" fmla="*/ 415882 w 654685"/>
                  <a:gd name="connsiteY9" fmla="*/ 62145 h 394598"/>
                  <a:gd name="connsiteX10" fmla="*/ 254923 w 654685"/>
                  <a:gd name="connsiteY10" fmla="*/ 62145 h 394598"/>
                  <a:gd name="connsiteX11" fmla="*/ 252329 w 654685"/>
                  <a:gd name="connsiteY11" fmla="*/ 54285 h 394598"/>
                  <a:gd name="connsiteX12" fmla="*/ 260951 w 654685"/>
                  <a:gd name="connsiteY12" fmla="*/ 53206 h 394598"/>
                  <a:gd name="connsiteX13" fmla="*/ 274207 w 654685"/>
                  <a:gd name="connsiteY13" fmla="*/ 38323 h 394598"/>
                  <a:gd name="connsiteX14" fmla="*/ 274225 w 654685"/>
                  <a:gd name="connsiteY14" fmla="*/ 36742 h 394598"/>
                  <a:gd name="connsiteX15" fmla="*/ 255212 w 654685"/>
                  <a:gd name="connsiteY15" fmla="*/ 15598 h 394598"/>
                  <a:gd name="connsiteX16" fmla="*/ 202257 w 654685"/>
                  <a:gd name="connsiteY16" fmla="*/ 10455 h 394598"/>
                  <a:gd name="connsiteX17" fmla="*/ 184937 w 654685"/>
                  <a:gd name="connsiteY17" fmla="*/ 16752 h 394598"/>
                  <a:gd name="connsiteX18" fmla="*/ 178957 w 654685"/>
                  <a:gd name="connsiteY18" fmla="*/ 34183 h 394598"/>
                  <a:gd name="connsiteX19" fmla="*/ 180761 w 654685"/>
                  <a:gd name="connsiteY19" fmla="*/ 49745 h 394598"/>
                  <a:gd name="connsiteX20" fmla="*/ 185738 w 654685"/>
                  <a:gd name="connsiteY20" fmla="*/ 58647 h 394598"/>
                  <a:gd name="connsiteX21" fmla="*/ 195569 w 654685"/>
                  <a:gd name="connsiteY21" fmla="*/ 61382 h 394598"/>
                  <a:gd name="connsiteX22" fmla="*/ 213782 w 654685"/>
                  <a:gd name="connsiteY22" fmla="*/ 59103 h 394598"/>
                  <a:gd name="connsiteX23" fmla="*/ 219679 w 654685"/>
                  <a:gd name="connsiteY23" fmla="*/ 76952 h 394598"/>
                  <a:gd name="connsiteX24" fmla="*/ 178760 w 654685"/>
                  <a:gd name="connsiteY24" fmla="*/ 145470 h 394598"/>
                  <a:gd name="connsiteX25" fmla="*/ 129462 w 654685"/>
                  <a:gd name="connsiteY25" fmla="*/ 135693 h 394598"/>
                  <a:gd name="connsiteX26" fmla="*/ 0 w 654685"/>
                  <a:gd name="connsiteY26" fmla="*/ 265146 h 394598"/>
                  <a:gd name="connsiteX27" fmla="*/ 129462 w 654685"/>
                  <a:gd name="connsiteY27" fmla="*/ 394599 h 394598"/>
                  <a:gd name="connsiteX28" fmla="*/ 257361 w 654685"/>
                  <a:gd name="connsiteY28" fmla="*/ 284196 h 394598"/>
                  <a:gd name="connsiteX29" fmla="*/ 311999 w 654685"/>
                  <a:gd name="connsiteY29" fmla="*/ 284196 h 394598"/>
                  <a:gd name="connsiteX30" fmla="*/ 326547 w 654685"/>
                  <a:gd name="connsiteY30" fmla="*/ 277443 h 394598"/>
                  <a:gd name="connsiteX31" fmla="*/ 442540 w 654685"/>
                  <a:gd name="connsiteY31" fmla="*/ 140270 h 394598"/>
                  <a:gd name="connsiteX32" fmla="*/ 449395 w 654685"/>
                  <a:gd name="connsiteY32" fmla="*/ 160380 h 394598"/>
                  <a:gd name="connsiteX33" fmla="*/ 395770 w 654685"/>
                  <a:gd name="connsiteY33" fmla="*/ 265146 h 394598"/>
                  <a:gd name="connsiteX34" fmla="*/ 525232 w 654685"/>
                  <a:gd name="connsiteY34" fmla="*/ 394599 h 394598"/>
                  <a:gd name="connsiteX35" fmla="*/ 654686 w 654685"/>
                  <a:gd name="connsiteY35" fmla="*/ 265146 h 394598"/>
                  <a:gd name="connsiteX36" fmla="*/ 525232 w 654685"/>
                  <a:gd name="connsiteY36" fmla="*/ 135693 h 394598"/>
                  <a:gd name="connsiteX37" fmla="*/ 235483 w 654685"/>
                  <a:gd name="connsiteY37" fmla="*/ 124782 h 394598"/>
                  <a:gd name="connsiteX38" fmla="*/ 275574 w 654685"/>
                  <a:gd name="connsiteY38" fmla="*/ 246097 h 394598"/>
                  <a:gd name="connsiteX39" fmla="*/ 257361 w 654685"/>
                  <a:gd name="connsiteY39" fmla="*/ 246097 h 394598"/>
                  <a:gd name="connsiteX40" fmla="*/ 211465 w 654685"/>
                  <a:gd name="connsiteY40" fmla="*/ 165003 h 394598"/>
                  <a:gd name="connsiteX41" fmla="*/ 235483 w 654685"/>
                  <a:gd name="connsiteY41" fmla="*/ 124782 h 394598"/>
                  <a:gd name="connsiteX42" fmla="*/ 191560 w 654685"/>
                  <a:gd name="connsiteY42" fmla="*/ 198331 h 394598"/>
                  <a:gd name="connsiteX43" fmla="*/ 218786 w 654685"/>
                  <a:gd name="connsiteY43" fmla="*/ 246097 h 394598"/>
                  <a:gd name="connsiteX44" fmla="*/ 163032 w 654685"/>
                  <a:gd name="connsiteY44" fmla="*/ 246097 h 394598"/>
                  <a:gd name="connsiteX45" fmla="*/ 191560 w 654685"/>
                  <a:gd name="connsiteY45" fmla="*/ 198331 h 394598"/>
                  <a:gd name="connsiteX46" fmla="*/ 129462 w 654685"/>
                  <a:gd name="connsiteY46" fmla="*/ 356499 h 394598"/>
                  <a:gd name="connsiteX47" fmla="*/ 38100 w 654685"/>
                  <a:gd name="connsiteY47" fmla="*/ 265147 h 394598"/>
                  <a:gd name="connsiteX48" fmla="*/ 129462 w 654685"/>
                  <a:gd name="connsiteY48" fmla="*/ 173793 h 394598"/>
                  <a:gd name="connsiteX49" fmla="*/ 158883 w 654685"/>
                  <a:gd name="connsiteY49" fmla="*/ 178742 h 394598"/>
                  <a:gd name="connsiteX50" fmla="*/ 113109 w 654685"/>
                  <a:gd name="connsiteY50" fmla="*/ 255380 h 394598"/>
                  <a:gd name="connsiteX51" fmla="*/ 112895 w 654685"/>
                  <a:gd name="connsiteY51" fmla="*/ 274551 h 394598"/>
                  <a:gd name="connsiteX52" fmla="*/ 129462 w 654685"/>
                  <a:gd name="connsiteY52" fmla="*/ 284197 h 394598"/>
                  <a:gd name="connsiteX53" fmla="*/ 218786 w 654685"/>
                  <a:gd name="connsiteY53" fmla="*/ 284197 h 394598"/>
                  <a:gd name="connsiteX54" fmla="*/ 129462 w 654685"/>
                  <a:gd name="connsiteY54" fmla="*/ 356499 h 394598"/>
                  <a:gd name="connsiteX55" fmla="*/ 312186 w 654685"/>
                  <a:gd name="connsiteY55" fmla="*/ 235427 h 394598"/>
                  <a:gd name="connsiteX56" fmla="*/ 267518 w 654685"/>
                  <a:gd name="connsiteY56" fmla="*/ 100245 h 394598"/>
                  <a:gd name="connsiteX57" fmla="*/ 426494 w 654685"/>
                  <a:gd name="connsiteY57" fmla="*/ 100245 h 394598"/>
                  <a:gd name="connsiteX58" fmla="*/ 312186 w 654685"/>
                  <a:gd name="connsiteY58" fmla="*/ 235427 h 394598"/>
                  <a:gd name="connsiteX59" fmla="*/ 525232 w 654685"/>
                  <a:gd name="connsiteY59" fmla="*/ 356499 h 394598"/>
                  <a:gd name="connsiteX60" fmla="*/ 433871 w 654685"/>
                  <a:gd name="connsiteY60" fmla="*/ 265147 h 394598"/>
                  <a:gd name="connsiteX61" fmla="*/ 462558 w 654685"/>
                  <a:gd name="connsiteY61" fmla="*/ 198853 h 394598"/>
                  <a:gd name="connsiteX62" fmla="*/ 511569 w 654685"/>
                  <a:gd name="connsiteY62" fmla="*/ 278420 h 394598"/>
                  <a:gd name="connsiteX63" fmla="*/ 525232 w 654685"/>
                  <a:gd name="connsiteY63" fmla="*/ 284197 h 394598"/>
                  <a:gd name="connsiteX64" fmla="*/ 538506 w 654685"/>
                  <a:gd name="connsiteY64" fmla="*/ 278810 h 394598"/>
                  <a:gd name="connsiteX65" fmla="*/ 538897 w 654685"/>
                  <a:gd name="connsiteY65" fmla="*/ 251872 h 394598"/>
                  <a:gd name="connsiteX66" fmla="*/ 498230 w 654685"/>
                  <a:gd name="connsiteY66" fmla="*/ 185533 h 394598"/>
                  <a:gd name="connsiteX67" fmla="*/ 495905 w 654685"/>
                  <a:gd name="connsiteY67" fmla="*/ 178715 h 394598"/>
                  <a:gd name="connsiteX68" fmla="*/ 525232 w 654685"/>
                  <a:gd name="connsiteY68" fmla="*/ 173794 h 394598"/>
                  <a:gd name="connsiteX69" fmla="*/ 616586 w 654685"/>
                  <a:gd name="connsiteY69" fmla="*/ 265147 h 394598"/>
                  <a:gd name="connsiteX70" fmla="*/ 525232 w 654685"/>
                  <a:gd name="connsiteY70" fmla="*/ 356499 h 39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54685" h="394598">
                    <a:moveTo>
                      <a:pt x="525232" y="135693"/>
                    </a:moveTo>
                    <a:cubicBezTo>
                      <a:pt x="510648" y="135693"/>
                      <a:pt x="496676" y="138214"/>
                      <a:pt x="483599" y="142661"/>
                    </a:cubicBezTo>
                    <a:lnTo>
                      <a:pt x="446456" y="33793"/>
                    </a:lnTo>
                    <a:cubicBezTo>
                      <a:pt x="439564" y="13580"/>
                      <a:pt x="420588" y="0"/>
                      <a:pt x="399231" y="0"/>
                    </a:cubicBezTo>
                    <a:lnTo>
                      <a:pt x="368079" y="0"/>
                    </a:lnTo>
                    <a:cubicBezTo>
                      <a:pt x="357559" y="0"/>
                      <a:pt x="349029" y="8530"/>
                      <a:pt x="349029" y="19050"/>
                    </a:cubicBezTo>
                    <a:cubicBezTo>
                      <a:pt x="349029" y="29569"/>
                      <a:pt x="357559" y="38100"/>
                      <a:pt x="368079" y="38100"/>
                    </a:cubicBezTo>
                    <a:lnTo>
                      <a:pt x="399231" y="38100"/>
                    </a:lnTo>
                    <a:cubicBezTo>
                      <a:pt x="404282" y="38100"/>
                      <a:pt x="408765" y="41309"/>
                      <a:pt x="410403" y="46090"/>
                    </a:cubicBezTo>
                    <a:lnTo>
                      <a:pt x="415882" y="62145"/>
                    </a:lnTo>
                    <a:lnTo>
                      <a:pt x="254923" y="62145"/>
                    </a:lnTo>
                    <a:lnTo>
                      <a:pt x="252329" y="54285"/>
                    </a:lnTo>
                    <a:lnTo>
                      <a:pt x="260951" y="53206"/>
                    </a:lnTo>
                    <a:cubicBezTo>
                      <a:pt x="268467" y="52257"/>
                      <a:pt x="274141" y="45904"/>
                      <a:pt x="274207" y="38323"/>
                    </a:cubicBezTo>
                    <a:lnTo>
                      <a:pt x="274225" y="36742"/>
                    </a:lnTo>
                    <a:cubicBezTo>
                      <a:pt x="274327" y="25831"/>
                      <a:pt x="266068" y="16650"/>
                      <a:pt x="255212" y="15598"/>
                    </a:cubicBezTo>
                    <a:lnTo>
                      <a:pt x="202257" y="10455"/>
                    </a:lnTo>
                    <a:cubicBezTo>
                      <a:pt x="195829" y="9832"/>
                      <a:pt x="189458" y="12147"/>
                      <a:pt x="184937" y="16752"/>
                    </a:cubicBezTo>
                    <a:cubicBezTo>
                      <a:pt x="180417" y="21366"/>
                      <a:pt x="178212" y="27775"/>
                      <a:pt x="178957" y="34183"/>
                    </a:cubicBezTo>
                    <a:lnTo>
                      <a:pt x="180761" y="49745"/>
                    </a:lnTo>
                    <a:cubicBezTo>
                      <a:pt x="181161" y="53261"/>
                      <a:pt x="182956" y="56470"/>
                      <a:pt x="185738" y="58647"/>
                    </a:cubicBezTo>
                    <a:cubicBezTo>
                      <a:pt x="188518" y="60833"/>
                      <a:pt x="192062" y="61819"/>
                      <a:pt x="195569" y="61382"/>
                    </a:cubicBezTo>
                    <a:lnTo>
                      <a:pt x="213782" y="59103"/>
                    </a:lnTo>
                    <a:lnTo>
                      <a:pt x="219679" y="76952"/>
                    </a:lnTo>
                    <a:lnTo>
                      <a:pt x="178760" y="145470"/>
                    </a:lnTo>
                    <a:cubicBezTo>
                      <a:pt x="163561" y="139200"/>
                      <a:pt x="146930" y="135693"/>
                      <a:pt x="129462" y="135693"/>
                    </a:cubicBezTo>
                    <a:cubicBezTo>
                      <a:pt x="57959" y="135693"/>
                      <a:pt x="0" y="193653"/>
                      <a:pt x="0" y="265146"/>
                    </a:cubicBezTo>
                    <a:cubicBezTo>
                      <a:pt x="0" y="336649"/>
                      <a:pt x="57959" y="394599"/>
                      <a:pt x="129462" y="394599"/>
                    </a:cubicBezTo>
                    <a:cubicBezTo>
                      <a:pt x="194462" y="394599"/>
                      <a:pt x="248124" y="346639"/>
                      <a:pt x="257361" y="284196"/>
                    </a:cubicBezTo>
                    <a:lnTo>
                      <a:pt x="311999" y="284196"/>
                    </a:lnTo>
                    <a:cubicBezTo>
                      <a:pt x="317608" y="284196"/>
                      <a:pt x="322929" y="281731"/>
                      <a:pt x="326547" y="277443"/>
                    </a:cubicBezTo>
                    <a:lnTo>
                      <a:pt x="442540" y="140270"/>
                    </a:lnTo>
                    <a:lnTo>
                      <a:pt x="449395" y="160380"/>
                    </a:lnTo>
                    <a:cubicBezTo>
                      <a:pt x="416951" y="183905"/>
                      <a:pt x="395770" y="222005"/>
                      <a:pt x="395770" y="265146"/>
                    </a:cubicBezTo>
                    <a:cubicBezTo>
                      <a:pt x="395770" y="336649"/>
                      <a:pt x="453721" y="394599"/>
                      <a:pt x="525232" y="394599"/>
                    </a:cubicBezTo>
                    <a:cubicBezTo>
                      <a:pt x="596726" y="394599"/>
                      <a:pt x="654686" y="336649"/>
                      <a:pt x="654686" y="265146"/>
                    </a:cubicBezTo>
                    <a:cubicBezTo>
                      <a:pt x="654686" y="193653"/>
                      <a:pt x="596726" y="135693"/>
                      <a:pt x="525232" y="135693"/>
                    </a:cubicBezTo>
                    <a:close/>
                    <a:moveTo>
                      <a:pt x="235483" y="124782"/>
                    </a:moveTo>
                    <a:lnTo>
                      <a:pt x="275574" y="246097"/>
                    </a:lnTo>
                    <a:lnTo>
                      <a:pt x="257361" y="246097"/>
                    </a:lnTo>
                    <a:cubicBezTo>
                      <a:pt x="252542" y="213558"/>
                      <a:pt x="235771" y="184928"/>
                      <a:pt x="211465" y="165003"/>
                    </a:cubicBezTo>
                    <a:lnTo>
                      <a:pt x="235483" y="124782"/>
                    </a:lnTo>
                    <a:close/>
                    <a:moveTo>
                      <a:pt x="191560" y="198331"/>
                    </a:moveTo>
                    <a:cubicBezTo>
                      <a:pt x="205057" y="210889"/>
                      <a:pt x="214805" y="227418"/>
                      <a:pt x="218786" y="246097"/>
                    </a:cubicBezTo>
                    <a:lnTo>
                      <a:pt x="163032" y="246097"/>
                    </a:lnTo>
                    <a:lnTo>
                      <a:pt x="191560" y="198331"/>
                    </a:lnTo>
                    <a:close/>
                    <a:moveTo>
                      <a:pt x="129462" y="356499"/>
                    </a:moveTo>
                    <a:cubicBezTo>
                      <a:pt x="79083" y="356499"/>
                      <a:pt x="38100" y="315516"/>
                      <a:pt x="38100" y="265147"/>
                    </a:cubicBezTo>
                    <a:cubicBezTo>
                      <a:pt x="38100" y="214777"/>
                      <a:pt x="79083" y="173793"/>
                      <a:pt x="129462" y="173793"/>
                    </a:cubicBezTo>
                    <a:cubicBezTo>
                      <a:pt x="139768" y="173793"/>
                      <a:pt x="149637" y="175589"/>
                      <a:pt x="158883" y="178742"/>
                    </a:cubicBezTo>
                    <a:lnTo>
                      <a:pt x="113109" y="255380"/>
                    </a:lnTo>
                    <a:cubicBezTo>
                      <a:pt x="109593" y="261267"/>
                      <a:pt x="109510" y="268588"/>
                      <a:pt x="112895" y="274551"/>
                    </a:cubicBezTo>
                    <a:cubicBezTo>
                      <a:pt x="116281" y="280513"/>
                      <a:pt x="122607" y="284197"/>
                      <a:pt x="129462" y="284197"/>
                    </a:cubicBezTo>
                    <a:lnTo>
                      <a:pt x="218786" y="284197"/>
                    </a:lnTo>
                    <a:cubicBezTo>
                      <a:pt x="209996" y="325449"/>
                      <a:pt x="173291" y="356499"/>
                      <a:pt x="129462" y="356499"/>
                    </a:cubicBezTo>
                    <a:close/>
                    <a:moveTo>
                      <a:pt x="312186" y="235427"/>
                    </a:moveTo>
                    <a:lnTo>
                      <a:pt x="267518" y="100245"/>
                    </a:lnTo>
                    <a:lnTo>
                      <a:pt x="426494" y="100245"/>
                    </a:lnTo>
                    <a:lnTo>
                      <a:pt x="312186" y="235427"/>
                    </a:lnTo>
                    <a:close/>
                    <a:moveTo>
                      <a:pt x="525232" y="356499"/>
                    </a:moveTo>
                    <a:cubicBezTo>
                      <a:pt x="474855" y="356499"/>
                      <a:pt x="433871" y="315516"/>
                      <a:pt x="433871" y="265147"/>
                    </a:cubicBezTo>
                    <a:cubicBezTo>
                      <a:pt x="433871" y="239037"/>
                      <a:pt x="444940" y="215521"/>
                      <a:pt x="462558" y="198853"/>
                    </a:cubicBezTo>
                    <a:cubicBezTo>
                      <a:pt x="472817" y="228450"/>
                      <a:pt x="489737" y="255946"/>
                      <a:pt x="511569" y="278420"/>
                    </a:cubicBezTo>
                    <a:cubicBezTo>
                      <a:pt x="515308" y="282261"/>
                      <a:pt x="520266" y="284197"/>
                      <a:pt x="525232" y="284197"/>
                    </a:cubicBezTo>
                    <a:cubicBezTo>
                      <a:pt x="530014" y="284197"/>
                      <a:pt x="534804" y="282411"/>
                      <a:pt x="538506" y="278810"/>
                    </a:cubicBezTo>
                    <a:cubicBezTo>
                      <a:pt x="546050" y="271481"/>
                      <a:pt x="546226" y="259416"/>
                      <a:pt x="538897" y="251872"/>
                    </a:cubicBezTo>
                    <a:cubicBezTo>
                      <a:pt x="520712" y="233158"/>
                      <a:pt x="506658" y="210220"/>
                      <a:pt x="498230" y="185533"/>
                    </a:cubicBezTo>
                    <a:lnTo>
                      <a:pt x="495905" y="178715"/>
                    </a:lnTo>
                    <a:cubicBezTo>
                      <a:pt x="505122" y="175571"/>
                      <a:pt x="514963" y="173794"/>
                      <a:pt x="525232" y="173794"/>
                    </a:cubicBezTo>
                    <a:cubicBezTo>
                      <a:pt x="575602" y="173794"/>
                      <a:pt x="616586" y="214777"/>
                      <a:pt x="616586" y="265147"/>
                    </a:cubicBezTo>
                    <a:cubicBezTo>
                      <a:pt x="616586" y="315516"/>
                      <a:pt x="575602" y="356499"/>
                      <a:pt x="525232" y="35649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8DA5BB4-19F7-65CE-439B-FCABA168435E}"/>
                  </a:ext>
                </a:extLst>
              </p:cNvPr>
              <p:cNvSpPr/>
              <p:nvPr/>
            </p:nvSpPr>
            <p:spPr>
              <a:xfrm>
                <a:off x="6258477" y="4919640"/>
                <a:ext cx="579053" cy="258239"/>
              </a:xfrm>
              <a:custGeom>
                <a:avLst/>
                <a:gdLst>
                  <a:gd name="connsiteX0" fmla="*/ 579053 w 579053"/>
                  <a:gd name="connsiteY0" fmla="*/ 171780 h 258239"/>
                  <a:gd name="connsiteX1" fmla="*/ 290801 w 579053"/>
                  <a:gd name="connsiteY1" fmla="*/ 0 h 258239"/>
                  <a:gd name="connsiteX2" fmla="*/ 0 w 579053"/>
                  <a:gd name="connsiteY2" fmla="*/ 173297 h 258239"/>
                  <a:gd name="connsiteX3" fmla="*/ 0 w 579053"/>
                  <a:gd name="connsiteY3" fmla="*/ 258240 h 258239"/>
                  <a:gd name="connsiteX4" fmla="*/ 290801 w 579053"/>
                  <a:gd name="connsiteY4" fmla="*/ 84944 h 258239"/>
                  <a:gd name="connsiteX5" fmla="*/ 579053 w 579053"/>
                  <a:gd name="connsiteY5" fmla="*/ 256724 h 25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53" h="258239">
                    <a:moveTo>
                      <a:pt x="579053" y="171780"/>
                    </a:moveTo>
                    <a:lnTo>
                      <a:pt x="290801" y="0"/>
                    </a:lnTo>
                    <a:lnTo>
                      <a:pt x="0" y="173297"/>
                    </a:lnTo>
                    <a:lnTo>
                      <a:pt x="0" y="258240"/>
                    </a:lnTo>
                    <a:lnTo>
                      <a:pt x="290801" y="84944"/>
                    </a:lnTo>
                    <a:lnTo>
                      <a:pt x="579053" y="256724"/>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06DF15B-010F-E366-5E40-1E48653A2E60}"/>
                  </a:ext>
                </a:extLst>
              </p:cNvPr>
              <p:cNvSpPr/>
              <p:nvPr/>
            </p:nvSpPr>
            <p:spPr>
              <a:xfrm>
                <a:off x="6258477" y="5129418"/>
                <a:ext cx="579053" cy="258235"/>
              </a:xfrm>
              <a:custGeom>
                <a:avLst/>
                <a:gdLst>
                  <a:gd name="connsiteX0" fmla="*/ 579053 w 579053"/>
                  <a:gd name="connsiteY0" fmla="*/ 171775 h 258235"/>
                  <a:gd name="connsiteX1" fmla="*/ 290801 w 579053"/>
                  <a:gd name="connsiteY1" fmla="*/ 0 h 258235"/>
                  <a:gd name="connsiteX2" fmla="*/ 0 w 579053"/>
                  <a:gd name="connsiteY2" fmla="*/ 173296 h 258235"/>
                  <a:gd name="connsiteX3" fmla="*/ 0 w 579053"/>
                  <a:gd name="connsiteY3" fmla="*/ 258235 h 258235"/>
                  <a:gd name="connsiteX4" fmla="*/ 290801 w 579053"/>
                  <a:gd name="connsiteY4" fmla="*/ 84943 h 258235"/>
                  <a:gd name="connsiteX5" fmla="*/ 579053 w 579053"/>
                  <a:gd name="connsiteY5" fmla="*/ 256719 h 25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53" h="258235">
                    <a:moveTo>
                      <a:pt x="579053" y="171775"/>
                    </a:moveTo>
                    <a:lnTo>
                      <a:pt x="290801" y="0"/>
                    </a:lnTo>
                    <a:lnTo>
                      <a:pt x="0" y="173296"/>
                    </a:lnTo>
                    <a:lnTo>
                      <a:pt x="0" y="258235"/>
                    </a:lnTo>
                    <a:lnTo>
                      <a:pt x="290801" y="84943"/>
                    </a:lnTo>
                    <a:lnTo>
                      <a:pt x="579053" y="256719"/>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2A2C923-F49D-C1FE-BF2C-C31B3A55F0CB}"/>
                  </a:ext>
                </a:extLst>
              </p:cNvPr>
              <p:cNvSpPr/>
              <p:nvPr/>
            </p:nvSpPr>
            <p:spPr>
              <a:xfrm>
                <a:off x="6948054" y="5571596"/>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857C89E-D99D-5AE0-3629-1E5D517610F8}"/>
                  </a:ext>
                </a:extLst>
              </p:cNvPr>
              <p:cNvSpPr/>
              <p:nvPr/>
            </p:nvSpPr>
            <p:spPr>
              <a:xfrm>
                <a:off x="6948054" y="4942811"/>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6868749-3474-E46F-307F-9C559343E0FA}"/>
                  </a:ext>
                </a:extLst>
              </p:cNvPr>
              <p:cNvSpPr/>
              <p:nvPr/>
            </p:nvSpPr>
            <p:spPr>
              <a:xfrm>
                <a:off x="6948054" y="5257206"/>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CB811B1-3327-D27E-1093-B8FFAB55F6BF}"/>
                  </a:ext>
                </a:extLst>
              </p:cNvPr>
              <p:cNvSpPr/>
              <p:nvPr/>
            </p:nvSpPr>
            <p:spPr>
              <a:xfrm>
                <a:off x="6083660" y="5571596"/>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CFF1DBC-EF45-B6ED-3725-B4C80BA61922}"/>
                  </a:ext>
                </a:extLst>
              </p:cNvPr>
              <p:cNvSpPr/>
              <p:nvPr/>
            </p:nvSpPr>
            <p:spPr>
              <a:xfrm>
                <a:off x="6083660" y="4942811"/>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6804CEC-A601-3E9C-D0E2-23711FC296D3}"/>
                  </a:ext>
                </a:extLst>
              </p:cNvPr>
              <p:cNvSpPr/>
              <p:nvPr/>
            </p:nvSpPr>
            <p:spPr>
              <a:xfrm>
                <a:off x="6083660" y="5257206"/>
                <a:ext cx="66675" cy="184156"/>
              </a:xfrm>
              <a:custGeom>
                <a:avLst/>
                <a:gdLst>
                  <a:gd name="connsiteX0" fmla="*/ 0 w 66675"/>
                  <a:gd name="connsiteY0" fmla="*/ 0 h 184156"/>
                  <a:gd name="connsiteX1" fmla="*/ 66675 w 66675"/>
                  <a:gd name="connsiteY1" fmla="*/ 0 h 184156"/>
                  <a:gd name="connsiteX2" fmla="*/ 66675 w 66675"/>
                  <a:gd name="connsiteY2" fmla="*/ 184156 h 184156"/>
                  <a:gd name="connsiteX3" fmla="*/ 0 w 66675"/>
                  <a:gd name="connsiteY3" fmla="*/ 184156 h 184156"/>
                </a:gdLst>
                <a:ahLst/>
                <a:cxnLst>
                  <a:cxn ang="0">
                    <a:pos x="connsiteX0" y="connsiteY0"/>
                  </a:cxn>
                  <a:cxn ang="0">
                    <a:pos x="connsiteX1" y="connsiteY1"/>
                  </a:cxn>
                  <a:cxn ang="0">
                    <a:pos x="connsiteX2" y="connsiteY2"/>
                  </a:cxn>
                  <a:cxn ang="0">
                    <a:pos x="connsiteX3" y="connsiteY3"/>
                  </a:cxn>
                </a:cxnLst>
                <a:rect l="l" t="t" r="r" b="b"/>
                <a:pathLst>
                  <a:path w="66675" h="184156">
                    <a:moveTo>
                      <a:pt x="0" y="0"/>
                    </a:moveTo>
                    <a:lnTo>
                      <a:pt x="66675" y="0"/>
                    </a:lnTo>
                    <a:lnTo>
                      <a:pt x="66675" y="184156"/>
                    </a:lnTo>
                    <a:lnTo>
                      <a:pt x="0" y="184156"/>
                    </a:lnTo>
                    <a:close/>
                  </a:path>
                </a:pathLst>
              </a:custGeom>
              <a:grpFill/>
              <a:ln w="9525" cap="flat">
                <a:noFill/>
                <a:prstDash val="solid"/>
                <a:miter/>
              </a:ln>
            </p:spPr>
            <p:txBody>
              <a:bodyPr rtlCol="0" anchor="ctr"/>
              <a:lstStyle/>
              <a:p>
                <a:endParaRPr lang="en-US"/>
              </a:p>
            </p:txBody>
          </p:sp>
        </p:grpSp>
      </p:grpSp>
      <p:grpSp>
        <p:nvGrpSpPr>
          <p:cNvPr id="106" name="Group 105">
            <a:extLst>
              <a:ext uri="{FF2B5EF4-FFF2-40B4-BE49-F238E27FC236}">
                <a16:creationId xmlns:a16="http://schemas.microsoft.com/office/drawing/2014/main" id="{34BBBA72-97F6-B243-7EE3-F7FCB281B8BC}"/>
              </a:ext>
            </a:extLst>
          </p:cNvPr>
          <p:cNvGrpSpPr/>
          <p:nvPr/>
        </p:nvGrpSpPr>
        <p:grpSpPr>
          <a:xfrm>
            <a:off x="1459580" y="5124692"/>
            <a:ext cx="755737" cy="755737"/>
            <a:chOff x="1455928" y="5331017"/>
            <a:chExt cx="755737" cy="755737"/>
          </a:xfrm>
        </p:grpSpPr>
        <p:sp>
          <p:nvSpPr>
            <p:cNvPr id="36" name="Oval 35">
              <a:extLst>
                <a:ext uri="{FF2B5EF4-FFF2-40B4-BE49-F238E27FC236}">
                  <a16:creationId xmlns:a16="http://schemas.microsoft.com/office/drawing/2014/main" id="{18B93119-7CF7-2D8E-C0EE-A5CE034EF7C2}"/>
                </a:ext>
              </a:extLst>
            </p:cNvPr>
            <p:cNvSpPr/>
            <p:nvPr/>
          </p:nvSpPr>
          <p:spPr>
            <a:xfrm>
              <a:off x="1455928" y="5331017"/>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D579A32C-19D6-9FDC-2EB5-233923994773}"/>
                </a:ext>
              </a:extLst>
            </p:cNvPr>
            <p:cNvSpPr/>
            <p:nvPr/>
          </p:nvSpPr>
          <p:spPr>
            <a:xfrm>
              <a:off x="1642533" y="5453100"/>
              <a:ext cx="431800" cy="509550"/>
            </a:xfrm>
            <a:custGeom>
              <a:avLst/>
              <a:gdLst>
                <a:gd name="connsiteX0" fmla="*/ 888656 w 893003"/>
                <a:gd name="connsiteY0" fmla="*/ 525203 h 892951"/>
                <a:gd name="connsiteX1" fmla="*/ 844007 w 893003"/>
                <a:gd name="connsiteY1" fmla="*/ 480554 h 892951"/>
                <a:gd name="connsiteX2" fmla="*/ 833440 w 893003"/>
                <a:gd name="connsiteY2" fmla="*/ 476238 h 892951"/>
                <a:gd name="connsiteX3" fmla="*/ 684612 w 893003"/>
                <a:gd name="connsiteY3" fmla="*/ 476238 h 892951"/>
                <a:gd name="connsiteX4" fmla="*/ 684612 w 893003"/>
                <a:gd name="connsiteY4" fmla="*/ 461355 h 892951"/>
                <a:gd name="connsiteX5" fmla="*/ 639964 w 893003"/>
                <a:gd name="connsiteY5" fmla="*/ 416707 h 892951"/>
                <a:gd name="connsiteX6" fmla="*/ 595315 w 893003"/>
                <a:gd name="connsiteY6" fmla="*/ 461355 h 892951"/>
                <a:gd name="connsiteX7" fmla="*/ 595315 w 893003"/>
                <a:gd name="connsiteY7" fmla="*/ 565540 h 892951"/>
                <a:gd name="connsiteX8" fmla="*/ 454526 w 893003"/>
                <a:gd name="connsiteY8" fmla="*/ 565540 h 892951"/>
                <a:gd name="connsiteX9" fmla="*/ 581628 w 893003"/>
                <a:gd name="connsiteY9" fmla="*/ 400938 h 892951"/>
                <a:gd name="connsiteX10" fmla="*/ 729265 w 893003"/>
                <a:gd name="connsiteY10" fmla="*/ 163709 h 892951"/>
                <a:gd name="connsiteX11" fmla="*/ 494112 w 893003"/>
                <a:gd name="connsiteY11" fmla="*/ 298 h 892951"/>
                <a:gd name="connsiteX12" fmla="*/ 491136 w 893003"/>
                <a:gd name="connsiteY12" fmla="*/ 0 h 892951"/>
                <a:gd name="connsiteX13" fmla="*/ 238133 w 893003"/>
                <a:gd name="connsiteY13" fmla="*/ 0 h 892951"/>
                <a:gd name="connsiteX14" fmla="*/ 223398 w 893003"/>
                <a:gd name="connsiteY14" fmla="*/ 13245 h 892951"/>
                <a:gd name="connsiteX15" fmla="*/ 234858 w 893003"/>
                <a:gd name="connsiteY15" fmla="*/ 29467 h 892951"/>
                <a:gd name="connsiteX16" fmla="*/ 491138 w 893003"/>
                <a:gd name="connsiteY16" fmla="*/ 178591 h 892951"/>
                <a:gd name="connsiteX17" fmla="*/ 307934 w 893003"/>
                <a:gd name="connsiteY17" fmla="*/ 345726 h 892951"/>
                <a:gd name="connsiteX18" fmla="*/ 148838 w 893003"/>
                <a:gd name="connsiteY18" fmla="*/ 465379 h 892951"/>
                <a:gd name="connsiteX19" fmla="*/ 148838 w 893003"/>
                <a:gd name="connsiteY19" fmla="*/ 385756 h 892951"/>
                <a:gd name="connsiteX20" fmla="*/ 238135 w 893003"/>
                <a:gd name="connsiteY20" fmla="*/ 282771 h 892951"/>
                <a:gd name="connsiteX21" fmla="*/ 238135 w 893003"/>
                <a:gd name="connsiteY21" fmla="*/ 163709 h 892951"/>
                <a:gd name="connsiteX22" fmla="*/ 133950 w 893003"/>
                <a:gd name="connsiteY22" fmla="*/ 59525 h 892951"/>
                <a:gd name="connsiteX23" fmla="*/ 29766 w 893003"/>
                <a:gd name="connsiteY23" fmla="*/ 163709 h 892951"/>
                <a:gd name="connsiteX24" fmla="*/ 29766 w 893003"/>
                <a:gd name="connsiteY24" fmla="*/ 282771 h 892951"/>
                <a:gd name="connsiteX25" fmla="*/ 119063 w 893003"/>
                <a:gd name="connsiteY25" fmla="*/ 385756 h 892951"/>
                <a:gd name="connsiteX26" fmla="*/ 119063 w 893003"/>
                <a:gd name="connsiteY26" fmla="*/ 491121 h 892951"/>
                <a:gd name="connsiteX27" fmla="*/ 0 w 893003"/>
                <a:gd name="connsiteY27" fmla="*/ 684593 h 892951"/>
                <a:gd name="connsiteX28" fmla="*/ 110433 w 893003"/>
                <a:gd name="connsiteY28" fmla="*/ 890123 h 892951"/>
                <a:gd name="connsiteX29" fmla="*/ 119064 w 893003"/>
                <a:gd name="connsiteY29" fmla="*/ 892951 h 892951"/>
                <a:gd name="connsiteX30" fmla="*/ 729255 w 893003"/>
                <a:gd name="connsiteY30" fmla="*/ 892951 h 892951"/>
                <a:gd name="connsiteX31" fmla="*/ 744138 w 893003"/>
                <a:gd name="connsiteY31" fmla="*/ 878069 h 892951"/>
                <a:gd name="connsiteX32" fmla="*/ 729255 w 893003"/>
                <a:gd name="connsiteY32" fmla="*/ 863186 h 892951"/>
                <a:gd name="connsiteX33" fmla="*/ 715117 w 893003"/>
                <a:gd name="connsiteY33" fmla="*/ 863186 h 892951"/>
                <a:gd name="connsiteX34" fmla="*/ 684607 w 893003"/>
                <a:gd name="connsiteY34" fmla="*/ 860656 h 892951"/>
                <a:gd name="connsiteX35" fmla="*/ 684607 w 893003"/>
                <a:gd name="connsiteY35" fmla="*/ 595299 h 892951"/>
                <a:gd name="connsiteX36" fmla="*/ 833435 w 893003"/>
                <a:gd name="connsiteY36" fmla="*/ 595299 h 892951"/>
                <a:gd name="connsiteX37" fmla="*/ 844002 w 893003"/>
                <a:gd name="connsiteY37" fmla="*/ 590983 h 892951"/>
                <a:gd name="connsiteX38" fmla="*/ 888650 w 893003"/>
                <a:gd name="connsiteY38" fmla="*/ 546335 h 892951"/>
                <a:gd name="connsiteX39" fmla="*/ 888650 w 893003"/>
                <a:gd name="connsiteY39" fmla="*/ 525350 h 892951"/>
                <a:gd name="connsiteX40" fmla="*/ 59533 w 893003"/>
                <a:gd name="connsiteY40" fmla="*/ 282763 h 892951"/>
                <a:gd name="connsiteX41" fmla="*/ 59533 w 893003"/>
                <a:gd name="connsiteY41" fmla="*/ 163700 h 892951"/>
                <a:gd name="connsiteX42" fmla="*/ 133947 w 893003"/>
                <a:gd name="connsiteY42" fmla="*/ 89286 h 892951"/>
                <a:gd name="connsiteX43" fmla="*/ 208361 w 893003"/>
                <a:gd name="connsiteY43" fmla="*/ 163700 h 892951"/>
                <a:gd name="connsiteX44" fmla="*/ 208361 w 893003"/>
                <a:gd name="connsiteY44" fmla="*/ 282763 h 892951"/>
                <a:gd name="connsiteX45" fmla="*/ 148830 w 893003"/>
                <a:gd name="connsiteY45" fmla="*/ 355688 h 892951"/>
                <a:gd name="connsiteX46" fmla="*/ 148830 w 893003"/>
                <a:gd name="connsiteY46" fmla="*/ 193468 h 892951"/>
                <a:gd name="connsiteX47" fmla="*/ 133947 w 893003"/>
                <a:gd name="connsiteY47" fmla="*/ 178585 h 892951"/>
                <a:gd name="connsiteX48" fmla="*/ 119064 w 893003"/>
                <a:gd name="connsiteY48" fmla="*/ 193468 h 892951"/>
                <a:gd name="connsiteX49" fmla="*/ 119064 w 893003"/>
                <a:gd name="connsiteY49" fmla="*/ 355688 h 892951"/>
                <a:gd name="connsiteX50" fmla="*/ 59533 w 893003"/>
                <a:gd name="connsiteY50" fmla="*/ 282763 h 892951"/>
                <a:gd name="connsiteX51" fmla="*/ 595314 w 893003"/>
                <a:gd name="connsiteY51" fmla="*/ 595297 h 892951"/>
                <a:gd name="connsiteX52" fmla="*/ 595314 w 893003"/>
                <a:gd name="connsiteY52" fmla="*/ 654828 h 892951"/>
                <a:gd name="connsiteX53" fmla="*/ 452592 w 893003"/>
                <a:gd name="connsiteY53" fmla="*/ 654828 h 892951"/>
                <a:gd name="connsiteX54" fmla="*/ 422826 w 893003"/>
                <a:gd name="connsiteY54" fmla="*/ 625063 h 892951"/>
                <a:gd name="connsiteX55" fmla="*/ 452592 w 893003"/>
                <a:gd name="connsiteY55" fmla="*/ 595297 h 892951"/>
                <a:gd name="connsiteX56" fmla="*/ 435923 w 893003"/>
                <a:gd name="connsiteY56" fmla="*/ 680278 h 892951"/>
                <a:gd name="connsiteX57" fmla="*/ 446490 w 893003"/>
                <a:gd name="connsiteY57" fmla="*/ 684594 h 892951"/>
                <a:gd name="connsiteX58" fmla="*/ 595318 w 893003"/>
                <a:gd name="connsiteY58" fmla="*/ 684594 h 892951"/>
                <a:gd name="connsiteX59" fmla="*/ 595318 w 893003"/>
                <a:gd name="connsiteY59" fmla="*/ 846366 h 892951"/>
                <a:gd name="connsiteX60" fmla="*/ 401846 w 893003"/>
                <a:gd name="connsiteY60" fmla="*/ 699472 h 892951"/>
                <a:gd name="connsiteX61" fmla="*/ 409884 w 893003"/>
                <a:gd name="connsiteY61" fmla="*/ 654228 h 892951"/>
                <a:gd name="connsiteX62" fmla="*/ 625080 w 893003"/>
                <a:gd name="connsiteY62" fmla="*/ 852176 h 892951"/>
                <a:gd name="connsiteX63" fmla="*/ 625080 w 893003"/>
                <a:gd name="connsiteY63" fmla="*/ 461355 h 892951"/>
                <a:gd name="connsiteX64" fmla="*/ 639963 w 893003"/>
                <a:gd name="connsiteY64" fmla="*/ 446473 h 892951"/>
                <a:gd name="connsiteX65" fmla="*/ 654846 w 893003"/>
                <a:gd name="connsiteY65" fmla="*/ 461355 h 892951"/>
                <a:gd name="connsiteX66" fmla="*/ 654846 w 893003"/>
                <a:gd name="connsiteY66" fmla="*/ 856938 h 892951"/>
                <a:gd name="connsiteX67" fmla="*/ 625080 w 893003"/>
                <a:gd name="connsiteY67" fmla="*/ 852176 h 892951"/>
                <a:gd name="connsiteX68" fmla="*/ 827334 w 893003"/>
                <a:gd name="connsiteY68" fmla="*/ 565530 h 892951"/>
                <a:gd name="connsiteX69" fmla="*/ 684611 w 893003"/>
                <a:gd name="connsiteY69" fmla="*/ 565530 h 892951"/>
                <a:gd name="connsiteX70" fmla="*/ 684611 w 893003"/>
                <a:gd name="connsiteY70" fmla="*/ 505999 h 892951"/>
                <a:gd name="connsiteX71" fmla="*/ 827334 w 893003"/>
                <a:gd name="connsiteY71" fmla="*/ 505999 h 892951"/>
                <a:gd name="connsiteX72" fmla="*/ 857100 w 893003"/>
                <a:gd name="connsiteY72" fmla="*/ 535765 h 89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93003" h="892951">
                  <a:moveTo>
                    <a:pt x="888656" y="525203"/>
                  </a:moveTo>
                  <a:lnTo>
                    <a:pt x="844007" y="480554"/>
                  </a:lnTo>
                  <a:cubicBezTo>
                    <a:pt x="841179" y="477726"/>
                    <a:pt x="837459" y="476238"/>
                    <a:pt x="833440" y="476238"/>
                  </a:cubicBezTo>
                  <a:lnTo>
                    <a:pt x="684612" y="476238"/>
                  </a:lnTo>
                  <a:lnTo>
                    <a:pt x="684612" y="461355"/>
                  </a:lnTo>
                  <a:cubicBezTo>
                    <a:pt x="684612" y="436799"/>
                    <a:pt x="664520" y="416707"/>
                    <a:pt x="639964" y="416707"/>
                  </a:cubicBezTo>
                  <a:cubicBezTo>
                    <a:pt x="615407" y="416707"/>
                    <a:pt x="595315" y="436799"/>
                    <a:pt x="595315" y="461355"/>
                  </a:cubicBezTo>
                  <a:lnTo>
                    <a:pt x="595315" y="565540"/>
                  </a:lnTo>
                  <a:lnTo>
                    <a:pt x="454526" y="565540"/>
                  </a:lnTo>
                  <a:cubicBezTo>
                    <a:pt x="489650" y="511367"/>
                    <a:pt x="537126" y="454212"/>
                    <a:pt x="581628" y="400938"/>
                  </a:cubicBezTo>
                  <a:cubicBezTo>
                    <a:pt x="660805" y="305986"/>
                    <a:pt x="729265" y="223831"/>
                    <a:pt x="729265" y="163709"/>
                  </a:cubicBezTo>
                  <a:cubicBezTo>
                    <a:pt x="729265" y="48666"/>
                    <a:pt x="503637" y="2231"/>
                    <a:pt x="494112" y="298"/>
                  </a:cubicBezTo>
                  <a:cubicBezTo>
                    <a:pt x="493070" y="298"/>
                    <a:pt x="492178" y="0"/>
                    <a:pt x="491136" y="0"/>
                  </a:cubicBezTo>
                  <a:lnTo>
                    <a:pt x="238133" y="0"/>
                  </a:lnTo>
                  <a:cubicBezTo>
                    <a:pt x="230542" y="0"/>
                    <a:pt x="224142" y="5655"/>
                    <a:pt x="223398" y="13245"/>
                  </a:cubicBezTo>
                  <a:cubicBezTo>
                    <a:pt x="222505" y="20836"/>
                    <a:pt x="227566" y="27830"/>
                    <a:pt x="234858" y="29467"/>
                  </a:cubicBezTo>
                  <a:cubicBezTo>
                    <a:pt x="306147" y="45243"/>
                    <a:pt x="491138" y="102989"/>
                    <a:pt x="491138" y="178591"/>
                  </a:cubicBezTo>
                  <a:cubicBezTo>
                    <a:pt x="491138" y="215053"/>
                    <a:pt x="397972" y="281432"/>
                    <a:pt x="307934" y="345726"/>
                  </a:cubicBezTo>
                  <a:cubicBezTo>
                    <a:pt x="254504" y="383826"/>
                    <a:pt x="198244" y="424010"/>
                    <a:pt x="148838" y="465379"/>
                  </a:cubicBezTo>
                  <a:lnTo>
                    <a:pt x="148838" y="385756"/>
                  </a:lnTo>
                  <a:cubicBezTo>
                    <a:pt x="199291" y="378463"/>
                    <a:pt x="238135" y="335154"/>
                    <a:pt x="238135" y="282771"/>
                  </a:cubicBezTo>
                  <a:lnTo>
                    <a:pt x="238135" y="163709"/>
                  </a:lnTo>
                  <a:cubicBezTo>
                    <a:pt x="238135" y="106262"/>
                    <a:pt x="191403" y="59525"/>
                    <a:pt x="133950" y="59525"/>
                  </a:cubicBezTo>
                  <a:cubicBezTo>
                    <a:pt x="76497" y="59525"/>
                    <a:pt x="29766" y="106256"/>
                    <a:pt x="29766" y="163709"/>
                  </a:cubicBezTo>
                  <a:lnTo>
                    <a:pt x="29766" y="282771"/>
                  </a:lnTo>
                  <a:cubicBezTo>
                    <a:pt x="29766" y="335159"/>
                    <a:pt x="68610" y="378469"/>
                    <a:pt x="119063" y="385756"/>
                  </a:cubicBezTo>
                  <a:lnTo>
                    <a:pt x="119063" y="491121"/>
                  </a:lnTo>
                  <a:cubicBezTo>
                    <a:pt x="49858" y="553629"/>
                    <a:pt x="0" y="618670"/>
                    <a:pt x="0" y="684593"/>
                  </a:cubicBezTo>
                  <a:cubicBezTo>
                    <a:pt x="0" y="809904"/>
                    <a:pt x="105966" y="886999"/>
                    <a:pt x="110433" y="890123"/>
                  </a:cubicBezTo>
                  <a:cubicBezTo>
                    <a:pt x="112963" y="891909"/>
                    <a:pt x="115939" y="892951"/>
                    <a:pt x="119064" y="892951"/>
                  </a:cubicBezTo>
                  <a:lnTo>
                    <a:pt x="729255" y="892951"/>
                  </a:lnTo>
                  <a:cubicBezTo>
                    <a:pt x="737441" y="892951"/>
                    <a:pt x="744138" y="886254"/>
                    <a:pt x="744138" y="878069"/>
                  </a:cubicBezTo>
                  <a:cubicBezTo>
                    <a:pt x="744138" y="869883"/>
                    <a:pt x="737441" y="863186"/>
                    <a:pt x="729255" y="863186"/>
                  </a:cubicBezTo>
                  <a:lnTo>
                    <a:pt x="715117" y="863186"/>
                  </a:lnTo>
                  <a:cubicBezTo>
                    <a:pt x="715117" y="863186"/>
                    <a:pt x="702913" y="862590"/>
                    <a:pt x="684607" y="860656"/>
                  </a:cubicBezTo>
                  <a:lnTo>
                    <a:pt x="684607" y="595299"/>
                  </a:lnTo>
                  <a:lnTo>
                    <a:pt x="833435" y="595299"/>
                  </a:lnTo>
                  <a:cubicBezTo>
                    <a:pt x="837453" y="595299"/>
                    <a:pt x="841174" y="593662"/>
                    <a:pt x="844002" y="590983"/>
                  </a:cubicBezTo>
                  <a:lnTo>
                    <a:pt x="888650" y="546335"/>
                  </a:lnTo>
                  <a:cubicBezTo>
                    <a:pt x="894455" y="540530"/>
                    <a:pt x="894455" y="531154"/>
                    <a:pt x="888650" y="525350"/>
                  </a:cubicBezTo>
                  <a:close/>
                  <a:moveTo>
                    <a:pt x="59533" y="282763"/>
                  </a:moveTo>
                  <a:lnTo>
                    <a:pt x="59533" y="163700"/>
                  </a:lnTo>
                  <a:cubicBezTo>
                    <a:pt x="59533" y="122624"/>
                    <a:pt x="92871" y="89286"/>
                    <a:pt x="133947" y="89286"/>
                  </a:cubicBezTo>
                  <a:cubicBezTo>
                    <a:pt x="175024" y="89286"/>
                    <a:pt x="208361" y="122624"/>
                    <a:pt x="208361" y="163700"/>
                  </a:cubicBezTo>
                  <a:lnTo>
                    <a:pt x="208361" y="282763"/>
                  </a:lnTo>
                  <a:cubicBezTo>
                    <a:pt x="208361" y="318630"/>
                    <a:pt x="182763" y="348694"/>
                    <a:pt x="148830" y="355688"/>
                  </a:cubicBezTo>
                  <a:lnTo>
                    <a:pt x="148830" y="193468"/>
                  </a:lnTo>
                  <a:cubicBezTo>
                    <a:pt x="148830" y="185282"/>
                    <a:pt x="142133" y="178585"/>
                    <a:pt x="133947" y="178585"/>
                  </a:cubicBezTo>
                  <a:cubicBezTo>
                    <a:pt x="125761" y="178585"/>
                    <a:pt x="119064" y="185282"/>
                    <a:pt x="119064" y="193468"/>
                  </a:cubicBezTo>
                  <a:lnTo>
                    <a:pt x="119064" y="355688"/>
                  </a:lnTo>
                  <a:cubicBezTo>
                    <a:pt x="85132" y="348842"/>
                    <a:pt x="59533" y="318779"/>
                    <a:pt x="59533" y="282763"/>
                  </a:cubicBezTo>
                  <a:close/>
                  <a:moveTo>
                    <a:pt x="595314" y="595297"/>
                  </a:moveTo>
                  <a:lnTo>
                    <a:pt x="595314" y="654828"/>
                  </a:lnTo>
                  <a:lnTo>
                    <a:pt x="452592" y="654828"/>
                  </a:lnTo>
                  <a:lnTo>
                    <a:pt x="422826" y="625063"/>
                  </a:lnTo>
                  <a:lnTo>
                    <a:pt x="452592" y="595297"/>
                  </a:lnTo>
                  <a:close/>
                  <a:moveTo>
                    <a:pt x="435923" y="680278"/>
                  </a:moveTo>
                  <a:cubicBezTo>
                    <a:pt x="438751" y="682957"/>
                    <a:pt x="442471" y="684594"/>
                    <a:pt x="446490" y="684594"/>
                  </a:cubicBezTo>
                  <a:lnTo>
                    <a:pt x="595318" y="684594"/>
                  </a:lnTo>
                  <a:lnTo>
                    <a:pt x="595318" y="846366"/>
                  </a:lnTo>
                  <a:cubicBezTo>
                    <a:pt x="506915" y="826721"/>
                    <a:pt x="401846" y="785347"/>
                    <a:pt x="401846" y="699472"/>
                  </a:cubicBezTo>
                  <a:cubicBezTo>
                    <a:pt x="401846" y="685184"/>
                    <a:pt x="404674" y="670003"/>
                    <a:pt x="409884" y="654228"/>
                  </a:cubicBezTo>
                  <a:close/>
                  <a:moveTo>
                    <a:pt x="625080" y="852176"/>
                  </a:moveTo>
                  <a:lnTo>
                    <a:pt x="625080" y="461355"/>
                  </a:lnTo>
                  <a:cubicBezTo>
                    <a:pt x="625080" y="453170"/>
                    <a:pt x="631777" y="446473"/>
                    <a:pt x="639963" y="446473"/>
                  </a:cubicBezTo>
                  <a:cubicBezTo>
                    <a:pt x="648149" y="446473"/>
                    <a:pt x="654846" y="453170"/>
                    <a:pt x="654846" y="461355"/>
                  </a:cubicBezTo>
                  <a:lnTo>
                    <a:pt x="654846" y="856938"/>
                  </a:lnTo>
                  <a:cubicBezTo>
                    <a:pt x="645618" y="855599"/>
                    <a:pt x="635647" y="854110"/>
                    <a:pt x="625080" y="852176"/>
                  </a:cubicBezTo>
                  <a:close/>
                  <a:moveTo>
                    <a:pt x="827334" y="565530"/>
                  </a:moveTo>
                  <a:lnTo>
                    <a:pt x="684611" y="565530"/>
                  </a:lnTo>
                  <a:lnTo>
                    <a:pt x="684611" y="505999"/>
                  </a:lnTo>
                  <a:lnTo>
                    <a:pt x="827334" y="505999"/>
                  </a:lnTo>
                  <a:lnTo>
                    <a:pt x="857100" y="535765"/>
                  </a:lnTo>
                  <a:close/>
                </a:path>
              </a:pathLst>
            </a:custGeom>
            <a:solidFill>
              <a:srgbClr val="C00000"/>
            </a:solidFill>
            <a:ln w="9525" cap="flat">
              <a:noFill/>
              <a:prstDash val="solid"/>
              <a:miter/>
            </a:ln>
          </p:spPr>
          <p:txBody>
            <a:bodyPr rtlCol="0" anchor="ctr"/>
            <a:lstStyle/>
            <a:p>
              <a:endParaRPr lang="en-US"/>
            </a:p>
          </p:txBody>
        </p:sp>
      </p:grpSp>
      <p:grpSp>
        <p:nvGrpSpPr>
          <p:cNvPr id="95" name="Graphic 91">
            <a:extLst>
              <a:ext uri="{FF2B5EF4-FFF2-40B4-BE49-F238E27FC236}">
                <a16:creationId xmlns:a16="http://schemas.microsoft.com/office/drawing/2014/main" id="{8C46F4A6-E34A-7EE6-6249-6BA2AEFF29FF}"/>
              </a:ext>
            </a:extLst>
          </p:cNvPr>
          <p:cNvGrpSpPr/>
          <p:nvPr/>
        </p:nvGrpSpPr>
        <p:grpSpPr>
          <a:xfrm>
            <a:off x="55661244" y="25637490"/>
            <a:ext cx="190500" cy="237352"/>
            <a:chOff x="55661244" y="25637490"/>
            <a:chExt cx="190500" cy="237352"/>
          </a:xfrm>
          <a:solidFill>
            <a:srgbClr val="000000"/>
          </a:solidFill>
        </p:grpSpPr>
        <p:sp>
          <p:nvSpPr>
            <p:cNvPr id="96" name="Freeform: Shape 95">
              <a:extLst>
                <a:ext uri="{FF2B5EF4-FFF2-40B4-BE49-F238E27FC236}">
                  <a16:creationId xmlns:a16="http://schemas.microsoft.com/office/drawing/2014/main" id="{0E7578F4-FD11-38E3-F2A5-69EC1427D17B}"/>
                </a:ext>
              </a:extLst>
            </p:cNvPr>
            <p:cNvSpPr/>
            <p:nvPr/>
          </p:nvSpPr>
          <p:spPr>
            <a:xfrm>
              <a:off x="55661244" y="25637490"/>
              <a:ext cx="184784" cy="237352"/>
            </a:xfrm>
            <a:custGeom>
              <a:avLst/>
              <a:gdLst>
                <a:gd name="connsiteX0" fmla="*/ 184784 w 184784"/>
                <a:gd name="connsiteY0" fmla="*/ 57150 h 237352"/>
                <a:gd name="connsiteX1" fmla="*/ 184784 w 184784"/>
                <a:gd name="connsiteY1" fmla="*/ 38100 h 237352"/>
                <a:gd name="connsiteX2" fmla="*/ 92390 w 184784"/>
                <a:gd name="connsiteY2" fmla="*/ 0 h 237352"/>
                <a:gd name="connsiteX3" fmla="*/ 0 w 184784"/>
                <a:gd name="connsiteY3" fmla="*/ 38100 h 237352"/>
                <a:gd name="connsiteX4" fmla="*/ 0 w 184784"/>
                <a:gd name="connsiteY4" fmla="*/ 57150 h 237352"/>
                <a:gd name="connsiteX5" fmla="*/ 19050 w 184784"/>
                <a:gd name="connsiteY5" fmla="*/ 103822 h 237352"/>
                <a:gd name="connsiteX6" fmla="*/ 66675 w 184784"/>
                <a:gd name="connsiteY6" fmla="*/ 150493 h 237352"/>
                <a:gd name="connsiteX7" fmla="*/ 70484 w 184784"/>
                <a:gd name="connsiteY7" fmla="*/ 160018 h 237352"/>
                <a:gd name="connsiteX8" fmla="*/ 70484 w 184784"/>
                <a:gd name="connsiteY8" fmla="*/ 220980 h 237352"/>
                <a:gd name="connsiteX9" fmla="*/ 76200 w 184784"/>
                <a:gd name="connsiteY9" fmla="*/ 228600 h 237352"/>
                <a:gd name="connsiteX10" fmla="*/ 103822 w 184784"/>
                <a:gd name="connsiteY10" fmla="*/ 237172 h 237352"/>
                <a:gd name="connsiteX11" fmla="*/ 113347 w 184784"/>
                <a:gd name="connsiteY11" fmla="*/ 229551 h 237352"/>
                <a:gd name="connsiteX12" fmla="*/ 113347 w 184784"/>
                <a:gd name="connsiteY12" fmla="*/ 160972 h 237352"/>
                <a:gd name="connsiteX13" fmla="*/ 117156 w 184784"/>
                <a:gd name="connsiteY13" fmla="*/ 151447 h 237352"/>
                <a:gd name="connsiteX14" fmla="*/ 165734 w 184784"/>
                <a:gd name="connsiteY14" fmla="*/ 103822 h 237352"/>
                <a:gd name="connsiteX15" fmla="*/ 184784 w 184784"/>
                <a:gd name="connsiteY15" fmla="*/ 57150 h 237352"/>
                <a:gd name="connsiteX16" fmla="*/ 92390 w 184784"/>
                <a:gd name="connsiteY16" fmla="*/ 56197 h 237352"/>
                <a:gd name="connsiteX17" fmla="*/ 20952 w 184784"/>
                <a:gd name="connsiteY17" fmla="*/ 39051 h 237352"/>
                <a:gd name="connsiteX18" fmla="*/ 20952 w 184784"/>
                <a:gd name="connsiteY18" fmla="*/ 39051 h 237352"/>
                <a:gd name="connsiteX19" fmla="*/ 92390 w 184784"/>
                <a:gd name="connsiteY19" fmla="*/ 21906 h 237352"/>
                <a:gd name="connsiteX20" fmla="*/ 163827 w 184784"/>
                <a:gd name="connsiteY20" fmla="*/ 39051 h 237352"/>
                <a:gd name="connsiteX21" fmla="*/ 92390 w 184784"/>
                <a:gd name="connsiteY21" fmla="*/ 56197 h 2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84" h="237352">
                  <a:moveTo>
                    <a:pt x="184784" y="57150"/>
                  </a:moveTo>
                  <a:lnTo>
                    <a:pt x="184784" y="38100"/>
                  </a:lnTo>
                  <a:cubicBezTo>
                    <a:pt x="184784" y="11430"/>
                    <a:pt x="137159" y="0"/>
                    <a:pt x="92390" y="0"/>
                  </a:cubicBezTo>
                  <a:cubicBezTo>
                    <a:pt x="47625" y="0"/>
                    <a:pt x="0" y="12381"/>
                    <a:pt x="0" y="38100"/>
                  </a:cubicBezTo>
                  <a:lnTo>
                    <a:pt x="0" y="57150"/>
                  </a:lnTo>
                  <a:cubicBezTo>
                    <a:pt x="0" y="74293"/>
                    <a:pt x="6665" y="91439"/>
                    <a:pt x="19050" y="103822"/>
                  </a:cubicBezTo>
                  <a:lnTo>
                    <a:pt x="66675" y="150493"/>
                  </a:lnTo>
                  <a:cubicBezTo>
                    <a:pt x="69531" y="153351"/>
                    <a:pt x="70484" y="156209"/>
                    <a:pt x="70484" y="160018"/>
                  </a:cubicBezTo>
                  <a:lnTo>
                    <a:pt x="70484" y="220980"/>
                  </a:lnTo>
                  <a:cubicBezTo>
                    <a:pt x="70484" y="224789"/>
                    <a:pt x="72386" y="227647"/>
                    <a:pt x="76200" y="228600"/>
                  </a:cubicBezTo>
                  <a:lnTo>
                    <a:pt x="103822" y="237172"/>
                  </a:lnTo>
                  <a:cubicBezTo>
                    <a:pt x="108584" y="238125"/>
                    <a:pt x="113347" y="235267"/>
                    <a:pt x="113347" y="229551"/>
                  </a:cubicBezTo>
                  <a:lnTo>
                    <a:pt x="113347" y="160972"/>
                  </a:lnTo>
                  <a:cubicBezTo>
                    <a:pt x="113347" y="157163"/>
                    <a:pt x="115249" y="154305"/>
                    <a:pt x="117156" y="151447"/>
                  </a:cubicBezTo>
                  <a:lnTo>
                    <a:pt x="165734" y="103822"/>
                  </a:lnTo>
                  <a:cubicBezTo>
                    <a:pt x="178115" y="91439"/>
                    <a:pt x="184784" y="74293"/>
                    <a:pt x="184784" y="57150"/>
                  </a:cubicBezTo>
                  <a:close/>
                  <a:moveTo>
                    <a:pt x="92390" y="56197"/>
                  </a:moveTo>
                  <a:cubicBezTo>
                    <a:pt x="46672" y="56197"/>
                    <a:pt x="21906" y="43814"/>
                    <a:pt x="20952" y="39051"/>
                  </a:cubicBezTo>
                  <a:lnTo>
                    <a:pt x="20952" y="39051"/>
                  </a:lnTo>
                  <a:cubicBezTo>
                    <a:pt x="21906" y="34289"/>
                    <a:pt x="46672" y="21906"/>
                    <a:pt x="92390" y="21906"/>
                  </a:cubicBezTo>
                  <a:cubicBezTo>
                    <a:pt x="138113" y="21906"/>
                    <a:pt x="161925" y="34289"/>
                    <a:pt x="163827" y="39051"/>
                  </a:cubicBezTo>
                  <a:cubicBezTo>
                    <a:pt x="161925" y="43814"/>
                    <a:pt x="138113" y="56197"/>
                    <a:pt x="92390" y="56197"/>
                  </a:cubicBezTo>
                  <a:close/>
                </a:path>
              </a:pathLst>
            </a:custGeom>
            <a:solidFill>
              <a:srgbClr val="000000"/>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919390A9-DFB0-F32B-FCC9-FAABCCC4DD45}"/>
                </a:ext>
              </a:extLst>
            </p:cNvPr>
            <p:cNvSpPr/>
            <p:nvPr/>
          </p:nvSpPr>
          <p:spPr>
            <a:xfrm>
              <a:off x="55791734" y="25791794"/>
              <a:ext cx="60010" cy="19050"/>
            </a:xfrm>
            <a:custGeom>
              <a:avLst/>
              <a:gdLst>
                <a:gd name="connsiteX0" fmla="*/ 9525 w 60010"/>
                <a:gd name="connsiteY0" fmla="*/ 0 h 19050"/>
                <a:gd name="connsiteX1" fmla="*/ 0 w 60010"/>
                <a:gd name="connsiteY1" fmla="*/ 9525 h 19050"/>
                <a:gd name="connsiteX2" fmla="*/ 9525 w 60010"/>
                <a:gd name="connsiteY2" fmla="*/ 19050 h 19050"/>
                <a:gd name="connsiteX3" fmla="*/ 50485 w 60010"/>
                <a:gd name="connsiteY3" fmla="*/ 19050 h 19050"/>
                <a:gd name="connsiteX4" fmla="*/ 60010 w 60010"/>
                <a:gd name="connsiteY4" fmla="*/ 9525 h 19050"/>
                <a:gd name="connsiteX5" fmla="*/ 50485 w 60010"/>
                <a:gd name="connsiteY5" fmla="*/ 0 h 19050"/>
                <a:gd name="connsiteX6" fmla="*/ 9525 w 6001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0" h="19050">
                  <a:moveTo>
                    <a:pt x="9525" y="0"/>
                  </a:moveTo>
                  <a:cubicBezTo>
                    <a:pt x="3809" y="0"/>
                    <a:pt x="0" y="3809"/>
                    <a:pt x="0" y="9525"/>
                  </a:cubicBezTo>
                  <a:cubicBezTo>
                    <a:pt x="0" y="15239"/>
                    <a:pt x="3809" y="19050"/>
                    <a:pt x="9525" y="19050"/>
                  </a:cubicBezTo>
                  <a:lnTo>
                    <a:pt x="50485" y="19050"/>
                  </a:lnTo>
                  <a:cubicBezTo>
                    <a:pt x="56197" y="19050"/>
                    <a:pt x="60010" y="15239"/>
                    <a:pt x="60010" y="9525"/>
                  </a:cubicBezTo>
                  <a:cubicBezTo>
                    <a:pt x="60010" y="3809"/>
                    <a:pt x="56197" y="0"/>
                    <a:pt x="50485" y="0"/>
                  </a:cubicBezTo>
                  <a:lnTo>
                    <a:pt x="9525" y="0"/>
                  </a:lnTo>
                  <a:close/>
                </a:path>
              </a:pathLst>
            </a:custGeom>
            <a:solidFill>
              <a:srgbClr val="000000"/>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7B9174E-560D-8BB5-4919-CF33C6C414EE}"/>
                </a:ext>
              </a:extLst>
            </p:cNvPr>
            <p:cNvSpPr/>
            <p:nvPr/>
          </p:nvSpPr>
          <p:spPr>
            <a:xfrm>
              <a:off x="55791734" y="25824179"/>
              <a:ext cx="60010" cy="19050"/>
            </a:xfrm>
            <a:custGeom>
              <a:avLst/>
              <a:gdLst>
                <a:gd name="connsiteX0" fmla="*/ 50485 w 60010"/>
                <a:gd name="connsiteY0" fmla="*/ 0 h 19050"/>
                <a:gd name="connsiteX1" fmla="*/ 9525 w 60010"/>
                <a:gd name="connsiteY1" fmla="*/ 0 h 19050"/>
                <a:gd name="connsiteX2" fmla="*/ 0 w 60010"/>
                <a:gd name="connsiteY2" fmla="*/ 9525 h 19050"/>
                <a:gd name="connsiteX3" fmla="*/ 9525 w 60010"/>
                <a:gd name="connsiteY3" fmla="*/ 19050 h 19050"/>
                <a:gd name="connsiteX4" fmla="*/ 50485 w 60010"/>
                <a:gd name="connsiteY4" fmla="*/ 19050 h 19050"/>
                <a:gd name="connsiteX5" fmla="*/ 60010 w 60010"/>
                <a:gd name="connsiteY5" fmla="*/ 9525 h 19050"/>
                <a:gd name="connsiteX6" fmla="*/ 50485 w 6001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0" h="19050">
                  <a:moveTo>
                    <a:pt x="50485" y="0"/>
                  </a:moveTo>
                  <a:lnTo>
                    <a:pt x="9525" y="0"/>
                  </a:lnTo>
                  <a:cubicBezTo>
                    <a:pt x="3809" y="0"/>
                    <a:pt x="0" y="3811"/>
                    <a:pt x="0" y="9525"/>
                  </a:cubicBezTo>
                  <a:cubicBezTo>
                    <a:pt x="0" y="15241"/>
                    <a:pt x="3809" y="19050"/>
                    <a:pt x="9525" y="19050"/>
                  </a:cubicBezTo>
                  <a:lnTo>
                    <a:pt x="50485" y="19050"/>
                  </a:lnTo>
                  <a:cubicBezTo>
                    <a:pt x="56197" y="19050"/>
                    <a:pt x="60010" y="15241"/>
                    <a:pt x="60010" y="9525"/>
                  </a:cubicBezTo>
                  <a:cubicBezTo>
                    <a:pt x="60010" y="3811"/>
                    <a:pt x="56197" y="0"/>
                    <a:pt x="50485" y="0"/>
                  </a:cubicBezTo>
                  <a:close/>
                </a:path>
              </a:pathLst>
            </a:custGeom>
            <a:solidFill>
              <a:srgbClr val="000000"/>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0E72F65-7579-9427-AE39-1E1AA35B402D}"/>
                </a:ext>
              </a:extLst>
            </p:cNvPr>
            <p:cNvSpPr/>
            <p:nvPr/>
          </p:nvSpPr>
          <p:spPr>
            <a:xfrm>
              <a:off x="55791734" y="25855612"/>
              <a:ext cx="60010" cy="19050"/>
            </a:xfrm>
            <a:custGeom>
              <a:avLst/>
              <a:gdLst>
                <a:gd name="connsiteX0" fmla="*/ 50485 w 60010"/>
                <a:gd name="connsiteY0" fmla="*/ 0 h 19050"/>
                <a:gd name="connsiteX1" fmla="*/ 9525 w 60010"/>
                <a:gd name="connsiteY1" fmla="*/ 0 h 19050"/>
                <a:gd name="connsiteX2" fmla="*/ 0 w 60010"/>
                <a:gd name="connsiteY2" fmla="*/ 9525 h 19050"/>
                <a:gd name="connsiteX3" fmla="*/ 9525 w 60010"/>
                <a:gd name="connsiteY3" fmla="*/ 19050 h 19050"/>
                <a:gd name="connsiteX4" fmla="*/ 50485 w 60010"/>
                <a:gd name="connsiteY4" fmla="*/ 19050 h 19050"/>
                <a:gd name="connsiteX5" fmla="*/ 60010 w 60010"/>
                <a:gd name="connsiteY5" fmla="*/ 9525 h 19050"/>
                <a:gd name="connsiteX6" fmla="*/ 50485 w 6001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0" h="19050">
                  <a:moveTo>
                    <a:pt x="50485" y="0"/>
                  </a:moveTo>
                  <a:lnTo>
                    <a:pt x="9525" y="0"/>
                  </a:lnTo>
                  <a:cubicBezTo>
                    <a:pt x="3809" y="0"/>
                    <a:pt x="0" y="3809"/>
                    <a:pt x="0" y="9525"/>
                  </a:cubicBezTo>
                  <a:cubicBezTo>
                    <a:pt x="0" y="15241"/>
                    <a:pt x="3809" y="19050"/>
                    <a:pt x="9525" y="19050"/>
                  </a:cubicBezTo>
                  <a:lnTo>
                    <a:pt x="50485" y="19050"/>
                  </a:lnTo>
                  <a:cubicBezTo>
                    <a:pt x="56197" y="19050"/>
                    <a:pt x="60010" y="15241"/>
                    <a:pt x="60010" y="9525"/>
                  </a:cubicBezTo>
                  <a:cubicBezTo>
                    <a:pt x="60010" y="4763"/>
                    <a:pt x="56197" y="0"/>
                    <a:pt x="50485" y="0"/>
                  </a:cubicBezTo>
                  <a:close/>
                </a:path>
              </a:pathLst>
            </a:custGeom>
            <a:solidFill>
              <a:srgbClr val="000000"/>
            </a:solidFill>
            <a:ln w="9525" cap="flat">
              <a:noFill/>
              <a:prstDash val="solid"/>
              <a:miter/>
            </a:ln>
          </p:spPr>
          <p:txBody>
            <a:bodyPr rtlCol="0" anchor="ctr"/>
            <a:lstStyle/>
            <a:p>
              <a:endParaRPr lang="en-US"/>
            </a:p>
          </p:txBody>
        </p:sp>
      </p:grpSp>
      <p:grpSp>
        <p:nvGrpSpPr>
          <p:cNvPr id="107" name="Group 106">
            <a:extLst>
              <a:ext uri="{FF2B5EF4-FFF2-40B4-BE49-F238E27FC236}">
                <a16:creationId xmlns:a16="http://schemas.microsoft.com/office/drawing/2014/main" id="{54D34B97-B703-5F10-B723-7C12972803C6}"/>
              </a:ext>
            </a:extLst>
          </p:cNvPr>
          <p:cNvGrpSpPr/>
          <p:nvPr/>
        </p:nvGrpSpPr>
        <p:grpSpPr>
          <a:xfrm>
            <a:off x="1432992" y="4002871"/>
            <a:ext cx="755737" cy="755737"/>
            <a:chOff x="1429340" y="4209196"/>
            <a:chExt cx="755737" cy="755737"/>
          </a:xfrm>
        </p:grpSpPr>
        <p:sp>
          <p:nvSpPr>
            <p:cNvPr id="33" name="Oval 32">
              <a:extLst>
                <a:ext uri="{FF2B5EF4-FFF2-40B4-BE49-F238E27FC236}">
                  <a16:creationId xmlns:a16="http://schemas.microsoft.com/office/drawing/2014/main" id="{8434A58D-25AB-2F5E-D1DA-C5C947D2ECE8}"/>
                </a:ext>
              </a:extLst>
            </p:cNvPr>
            <p:cNvSpPr/>
            <p:nvPr/>
          </p:nvSpPr>
          <p:spPr>
            <a:xfrm>
              <a:off x="1429340" y="4209196"/>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aphic 91">
              <a:extLst>
                <a:ext uri="{FF2B5EF4-FFF2-40B4-BE49-F238E27FC236}">
                  <a16:creationId xmlns:a16="http://schemas.microsoft.com/office/drawing/2014/main" id="{2A7B10A6-7B11-3299-CE6F-FA6AD2B4C9CF}"/>
                </a:ext>
              </a:extLst>
            </p:cNvPr>
            <p:cNvGrpSpPr/>
            <p:nvPr/>
          </p:nvGrpSpPr>
          <p:grpSpPr>
            <a:xfrm>
              <a:off x="1558565" y="4321204"/>
              <a:ext cx="414800" cy="531719"/>
              <a:chOff x="5718350" y="2847216"/>
              <a:chExt cx="753807" cy="915158"/>
            </a:xfrm>
            <a:solidFill>
              <a:srgbClr val="C00000"/>
            </a:solidFill>
          </p:grpSpPr>
          <p:sp>
            <p:nvSpPr>
              <p:cNvPr id="101" name="Freeform: Shape 100">
                <a:extLst>
                  <a:ext uri="{FF2B5EF4-FFF2-40B4-BE49-F238E27FC236}">
                    <a16:creationId xmlns:a16="http://schemas.microsoft.com/office/drawing/2014/main" id="{CB096860-66BC-738E-9EDC-8C1C0045D6CE}"/>
                  </a:ext>
                </a:extLst>
              </p:cNvPr>
              <p:cNvSpPr/>
              <p:nvPr/>
            </p:nvSpPr>
            <p:spPr>
              <a:xfrm>
                <a:off x="5980526" y="3483291"/>
                <a:ext cx="147858" cy="279082"/>
              </a:xfrm>
              <a:custGeom>
                <a:avLst/>
                <a:gdLst>
                  <a:gd name="connsiteX0" fmla="*/ 3079 w 147858"/>
                  <a:gd name="connsiteY0" fmla="*/ 212408 h 279082"/>
                  <a:gd name="connsiteX1" fmla="*/ 32606 w 147858"/>
                  <a:gd name="connsiteY1" fmla="*/ 276225 h 279082"/>
                  <a:gd name="connsiteX2" fmla="*/ 49751 w 147858"/>
                  <a:gd name="connsiteY2" fmla="*/ 279083 h 279082"/>
                  <a:gd name="connsiteX3" fmla="*/ 96424 w 147858"/>
                  <a:gd name="connsiteY3" fmla="*/ 246698 h 279082"/>
                  <a:gd name="connsiteX4" fmla="*/ 147859 w 147858"/>
                  <a:gd name="connsiteY4" fmla="*/ 106680 h 279082"/>
                  <a:gd name="connsiteX5" fmla="*/ 81184 w 147858"/>
                  <a:gd name="connsiteY5" fmla="*/ 0 h 279082"/>
                  <a:gd name="connsiteX6" fmla="*/ 3079 w 147858"/>
                  <a:gd name="connsiteY6" fmla="*/ 212408 h 27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858" h="279082">
                    <a:moveTo>
                      <a:pt x="3079" y="212408"/>
                    </a:moveTo>
                    <a:cubicBezTo>
                      <a:pt x="-6446" y="238125"/>
                      <a:pt x="6889" y="266700"/>
                      <a:pt x="32606" y="276225"/>
                    </a:cubicBezTo>
                    <a:cubicBezTo>
                      <a:pt x="38321" y="278130"/>
                      <a:pt x="44036" y="279083"/>
                      <a:pt x="49751" y="279083"/>
                    </a:cubicBezTo>
                    <a:cubicBezTo>
                      <a:pt x="69754" y="279083"/>
                      <a:pt x="88804" y="266700"/>
                      <a:pt x="96424" y="246698"/>
                    </a:cubicBezTo>
                    <a:lnTo>
                      <a:pt x="147859" y="106680"/>
                    </a:lnTo>
                    <a:lnTo>
                      <a:pt x="81184" y="0"/>
                    </a:lnTo>
                    <a:lnTo>
                      <a:pt x="3079" y="212408"/>
                    </a:ln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C7716A5-B3E9-71B8-BC4B-254B9A8F886F}"/>
                  </a:ext>
                </a:extLst>
              </p:cNvPr>
              <p:cNvSpPr/>
              <p:nvPr/>
            </p:nvSpPr>
            <p:spPr>
              <a:xfrm>
                <a:off x="5718350" y="3069667"/>
                <a:ext cx="753807" cy="692707"/>
              </a:xfrm>
              <a:custGeom>
                <a:avLst/>
                <a:gdLst>
                  <a:gd name="connsiteX0" fmla="*/ 719597 w 753807"/>
                  <a:gd name="connsiteY0" fmla="*/ 140257 h 692707"/>
                  <a:gd name="connsiteX1" fmla="*/ 645302 w 753807"/>
                  <a:gd name="connsiteY1" fmla="*/ 124065 h 692707"/>
                  <a:gd name="connsiteX2" fmla="*/ 617680 w 753807"/>
                  <a:gd name="connsiteY2" fmla="*/ 106920 h 692707"/>
                  <a:gd name="connsiteX3" fmla="*/ 507190 w 753807"/>
                  <a:gd name="connsiteY3" fmla="*/ 5002 h 692707"/>
                  <a:gd name="connsiteX4" fmla="*/ 435752 w 753807"/>
                  <a:gd name="connsiteY4" fmla="*/ 240 h 692707"/>
                  <a:gd name="connsiteX5" fmla="*/ 311927 w 753807"/>
                  <a:gd name="connsiteY5" fmla="*/ 38340 h 692707"/>
                  <a:gd name="connsiteX6" fmla="*/ 250015 w 753807"/>
                  <a:gd name="connsiteY6" fmla="*/ 86917 h 692707"/>
                  <a:gd name="connsiteX7" fmla="*/ 194770 w 753807"/>
                  <a:gd name="connsiteY7" fmla="*/ 167880 h 692707"/>
                  <a:gd name="connsiteX8" fmla="*/ 188102 w 753807"/>
                  <a:gd name="connsiteY8" fmla="*/ 184072 h 692707"/>
                  <a:gd name="connsiteX9" fmla="*/ 146192 w 753807"/>
                  <a:gd name="connsiteY9" fmla="*/ 204075 h 692707"/>
                  <a:gd name="connsiteX10" fmla="*/ 136667 w 753807"/>
                  <a:gd name="connsiteY10" fmla="*/ 219315 h 692707"/>
                  <a:gd name="connsiteX11" fmla="*/ 103330 w 753807"/>
                  <a:gd name="connsiteY11" fmla="*/ 199312 h 692707"/>
                  <a:gd name="connsiteX12" fmla="*/ 71897 w 753807"/>
                  <a:gd name="connsiteY12" fmla="*/ 206932 h 692707"/>
                  <a:gd name="connsiteX13" fmla="*/ 3317 w 753807"/>
                  <a:gd name="connsiteY13" fmla="*/ 319327 h 692707"/>
                  <a:gd name="connsiteX14" fmla="*/ 10937 w 753807"/>
                  <a:gd name="connsiteY14" fmla="*/ 350760 h 692707"/>
                  <a:gd name="connsiteX15" fmla="*/ 187150 w 753807"/>
                  <a:gd name="connsiteY15" fmla="*/ 456487 h 692707"/>
                  <a:gd name="connsiteX16" fmla="*/ 218582 w 753807"/>
                  <a:gd name="connsiteY16" fmla="*/ 448867 h 692707"/>
                  <a:gd name="connsiteX17" fmla="*/ 287162 w 753807"/>
                  <a:gd name="connsiteY17" fmla="*/ 336472 h 692707"/>
                  <a:gd name="connsiteX18" fmla="*/ 279542 w 753807"/>
                  <a:gd name="connsiteY18" fmla="*/ 305040 h 692707"/>
                  <a:gd name="connsiteX19" fmla="*/ 246205 w 753807"/>
                  <a:gd name="connsiteY19" fmla="*/ 285037 h 692707"/>
                  <a:gd name="connsiteX20" fmla="*/ 255730 w 753807"/>
                  <a:gd name="connsiteY20" fmla="*/ 269797 h 692707"/>
                  <a:gd name="connsiteX21" fmla="*/ 255730 w 753807"/>
                  <a:gd name="connsiteY21" fmla="*/ 226935 h 692707"/>
                  <a:gd name="connsiteX22" fmla="*/ 267160 w 753807"/>
                  <a:gd name="connsiteY22" fmla="*/ 216457 h 692707"/>
                  <a:gd name="connsiteX23" fmla="*/ 322405 w 753807"/>
                  <a:gd name="connsiteY23" fmla="*/ 135495 h 692707"/>
                  <a:gd name="connsiteX24" fmla="*/ 344312 w 753807"/>
                  <a:gd name="connsiteY24" fmla="*/ 118350 h 692707"/>
                  <a:gd name="connsiteX25" fmla="*/ 367172 w 753807"/>
                  <a:gd name="connsiteY25" fmla="*/ 109777 h 692707"/>
                  <a:gd name="connsiteX26" fmla="*/ 333835 w 753807"/>
                  <a:gd name="connsiteY26" fmla="*/ 224077 h 692707"/>
                  <a:gd name="connsiteX27" fmla="*/ 350027 w 753807"/>
                  <a:gd name="connsiteY27" fmla="*/ 337425 h 692707"/>
                  <a:gd name="connsiteX28" fmla="*/ 553862 w 753807"/>
                  <a:gd name="connsiteY28" fmla="*/ 668895 h 692707"/>
                  <a:gd name="connsiteX29" fmla="*/ 595772 w 753807"/>
                  <a:gd name="connsiteY29" fmla="*/ 692707 h 692707"/>
                  <a:gd name="connsiteX30" fmla="*/ 622442 w 753807"/>
                  <a:gd name="connsiteY30" fmla="*/ 685087 h 692707"/>
                  <a:gd name="connsiteX31" fmla="*/ 638635 w 753807"/>
                  <a:gd name="connsiteY31" fmla="*/ 616507 h 692707"/>
                  <a:gd name="connsiteX32" fmla="*/ 472900 w 753807"/>
                  <a:gd name="connsiteY32" fmla="*/ 350760 h 692707"/>
                  <a:gd name="connsiteX33" fmla="*/ 541480 w 753807"/>
                  <a:gd name="connsiteY33" fmla="*/ 150735 h 692707"/>
                  <a:gd name="connsiteX34" fmla="*/ 550052 w 753807"/>
                  <a:gd name="connsiteY34" fmla="*/ 161212 h 692707"/>
                  <a:gd name="connsiteX35" fmla="*/ 627205 w 753807"/>
                  <a:gd name="connsiteY35" fmla="*/ 208837 h 692707"/>
                  <a:gd name="connsiteX36" fmla="*/ 701500 w 753807"/>
                  <a:gd name="connsiteY36" fmla="*/ 225030 h 692707"/>
                  <a:gd name="connsiteX37" fmla="*/ 752935 w 753807"/>
                  <a:gd name="connsiteY37" fmla="*/ 191692 h 692707"/>
                  <a:gd name="connsiteX38" fmla="*/ 719597 w 753807"/>
                  <a:gd name="connsiteY38" fmla="*/ 140257 h 692707"/>
                  <a:gd name="connsiteX39" fmla="*/ 226202 w 753807"/>
                  <a:gd name="connsiteY39" fmla="*/ 252652 h 692707"/>
                  <a:gd name="connsiteX40" fmla="*/ 216677 w 753807"/>
                  <a:gd name="connsiteY40" fmla="*/ 267892 h 692707"/>
                  <a:gd name="connsiteX41" fmla="*/ 166195 w 753807"/>
                  <a:gd name="connsiteY41" fmla="*/ 237412 h 692707"/>
                  <a:gd name="connsiteX42" fmla="*/ 175720 w 753807"/>
                  <a:gd name="connsiteY42" fmla="*/ 222172 h 692707"/>
                  <a:gd name="connsiteX43" fmla="*/ 187150 w 753807"/>
                  <a:gd name="connsiteY43" fmla="*/ 219315 h 692707"/>
                  <a:gd name="connsiteX44" fmla="*/ 224297 w 753807"/>
                  <a:gd name="connsiteY44" fmla="*/ 242175 h 692707"/>
                  <a:gd name="connsiteX45" fmla="*/ 226202 w 753807"/>
                  <a:gd name="connsiteY45" fmla="*/ 252652 h 69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53807" h="692707">
                    <a:moveTo>
                      <a:pt x="719597" y="140257"/>
                    </a:moveTo>
                    <a:lnTo>
                      <a:pt x="645302" y="124065"/>
                    </a:lnTo>
                    <a:cubicBezTo>
                      <a:pt x="634825" y="122160"/>
                      <a:pt x="625300" y="115492"/>
                      <a:pt x="617680" y="106920"/>
                    </a:cubicBezTo>
                    <a:cubicBezTo>
                      <a:pt x="541480" y="11670"/>
                      <a:pt x="527192" y="5955"/>
                      <a:pt x="507190" y="5002"/>
                    </a:cubicBezTo>
                    <a:lnTo>
                      <a:pt x="435752" y="240"/>
                    </a:lnTo>
                    <a:cubicBezTo>
                      <a:pt x="425275" y="-713"/>
                      <a:pt x="412892" y="-713"/>
                      <a:pt x="311927" y="38340"/>
                    </a:cubicBezTo>
                    <a:cubicBezTo>
                      <a:pt x="287162" y="47865"/>
                      <a:pt x="265255" y="65010"/>
                      <a:pt x="250015" y="86917"/>
                    </a:cubicBezTo>
                    <a:lnTo>
                      <a:pt x="194770" y="167880"/>
                    </a:lnTo>
                    <a:cubicBezTo>
                      <a:pt x="190960" y="172642"/>
                      <a:pt x="189055" y="178357"/>
                      <a:pt x="188102" y="184072"/>
                    </a:cubicBezTo>
                    <a:cubicBezTo>
                      <a:pt x="171910" y="182167"/>
                      <a:pt x="155717" y="188835"/>
                      <a:pt x="146192" y="204075"/>
                    </a:cubicBezTo>
                    <a:lnTo>
                      <a:pt x="136667" y="219315"/>
                    </a:lnTo>
                    <a:lnTo>
                      <a:pt x="103330" y="199312"/>
                    </a:lnTo>
                    <a:cubicBezTo>
                      <a:pt x="92852" y="192645"/>
                      <a:pt x="78565" y="196455"/>
                      <a:pt x="71897" y="206932"/>
                    </a:cubicBezTo>
                    <a:lnTo>
                      <a:pt x="3317" y="319327"/>
                    </a:lnTo>
                    <a:cubicBezTo>
                      <a:pt x="-3350" y="329805"/>
                      <a:pt x="460" y="344092"/>
                      <a:pt x="10937" y="350760"/>
                    </a:cubicBezTo>
                    <a:lnTo>
                      <a:pt x="187150" y="456487"/>
                    </a:lnTo>
                    <a:cubicBezTo>
                      <a:pt x="197627" y="463155"/>
                      <a:pt x="211915" y="459345"/>
                      <a:pt x="218582" y="448867"/>
                    </a:cubicBezTo>
                    <a:lnTo>
                      <a:pt x="287162" y="336472"/>
                    </a:lnTo>
                    <a:cubicBezTo>
                      <a:pt x="293830" y="325995"/>
                      <a:pt x="290020" y="311707"/>
                      <a:pt x="279542" y="305040"/>
                    </a:cubicBezTo>
                    <a:lnTo>
                      <a:pt x="246205" y="285037"/>
                    </a:lnTo>
                    <a:lnTo>
                      <a:pt x="255730" y="269797"/>
                    </a:lnTo>
                    <a:cubicBezTo>
                      <a:pt x="264302" y="256462"/>
                      <a:pt x="263350" y="240270"/>
                      <a:pt x="255730" y="226935"/>
                    </a:cubicBezTo>
                    <a:cubicBezTo>
                      <a:pt x="259540" y="224077"/>
                      <a:pt x="263350" y="220267"/>
                      <a:pt x="267160" y="216457"/>
                    </a:cubicBezTo>
                    <a:lnTo>
                      <a:pt x="322405" y="135495"/>
                    </a:lnTo>
                    <a:cubicBezTo>
                      <a:pt x="328120" y="127875"/>
                      <a:pt x="335740" y="122160"/>
                      <a:pt x="344312" y="118350"/>
                    </a:cubicBezTo>
                    <a:cubicBezTo>
                      <a:pt x="352885" y="115492"/>
                      <a:pt x="359552" y="112635"/>
                      <a:pt x="367172" y="109777"/>
                    </a:cubicBezTo>
                    <a:lnTo>
                      <a:pt x="333835" y="224077"/>
                    </a:lnTo>
                    <a:cubicBezTo>
                      <a:pt x="322405" y="262177"/>
                      <a:pt x="328120" y="304087"/>
                      <a:pt x="350027" y="337425"/>
                    </a:cubicBezTo>
                    <a:lnTo>
                      <a:pt x="553862" y="668895"/>
                    </a:lnTo>
                    <a:cubicBezTo>
                      <a:pt x="563387" y="684135"/>
                      <a:pt x="579580" y="692707"/>
                      <a:pt x="595772" y="692707"/>
                    </a:cubicBezTo>
                    <a:cubicBezTo>
                      <a:pt x="605297" y="692707"/>
                      <a:pt x="613870" y="690803"/>
                      <a:pt x="622442" y="685087"/>
                    </a:cubicBezTo>
                    <a:cubicBezTo>
                      <a:pt x="646255" y="670800"/>
                      <a:pt x="652922" y="640320"/>
                      <a:pt x="638635" y="616507"/>
                    </a:cubicBezTo>
                    <a:lnTo>
                      <a:pt x="472900" y="350760"/>
                    </a:lnTo>
                    <a:lnTo>
                      <a:pt x="541480" y="150735"/>
                    </a:lnTo>
                    <a:cubicBezTo>
                      <a:pt x="544337" y="154545"/>
                      <a:pt x="547195" y="157402"/>
                      <a:pt x="550052" y="161212"/>
                    </a:cubicBezTo>
                    <a:cubicBezTo>
                      <a:pt x="569102" y="185977"/>
                      <a:pt x="596725" y="202170"/>
                      <a:pt x="627205" y="208837"/>
                    </a:cubicBezTo>
                    <a:lnTo>
                      <a:pt x="701500" y="225030"/>
                    </a:lnTo>
                    <a:cubicBezTo>
                      <a:pt x="725312" y="229792"/>
                      <a:pt x="748172" y="215505"/>
                      <a:pt x="752935" y="191692"/>
                    </a:cubicBezTo>
                    <a:cubicBezTo>
                      <a:pt x="757697" y="168832"/>
                      <a:pt x="742457" y="145972"/>
                      <a:pt x="719597" y="140257"/>
                    </a:cubicBezTo>
                    <a:close/>
                    <a:moveTo>
                      <a:pt x="226202" y="252652"/>
                    </a:moveTo>
                    <a:lnTo>
                      <a:pt x="216677" y="267892"/>
                    </a:lnTo>
                    <a:lnTo>
                      <a:pt x="166195" y="237412"/>
                    </a:lnTo>
                    <a:lnTo>
                      <a:pt x="175720" y="222172"/>
                    </a:lnTo>
                    <a:cubicBezTo>
                      <a:pt x="177625" y="218362"/>
                      <a:pt x="183340" y="217410"/>
                      <a:pt x="187150" y="219315"/>
                    </a:cubicBezTo>
                    <a:lnTo>
                      <a:pt x="224297" y="242175"/>
                    </a:lnTo>
                    <a:cubicBezTo>
                      <a:pt x="227155" y="243127"/>
                      <a:pt x="228107" y="248842"/>
                      <a:pt x="226202" y="252652"/>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CAA773B8-E5CC-DB56-8E21-33114A39E1FA}"/>
                  </a:ext>
                </a:extLst>
              </p:cNvPr>
              <p:cNvSpPr/>
              <p:nvPr/>
            </p:nvSpPr>
            <p:spPr>
              <a:xfrm rot="-5026954">
                <a:off x="6107373" y="2857069"/>
                <a:ext cx="192401" cy="192401"/>
              </a:xfrm>
              <a:custGeom>
                <a:avLst/>
                <a:gdLst>
                  <a:gd name="connsiteX0" fmla="*/ 192402 w 192401"/>
                  <a:gd name="connsiteY0" fmla="*/ 96201 h 192401"/>
                  <a:gd name="connsiteX1" fmla="*/ 96201 w 192401"/>
                  <a:gd name="connsiteY1" fmla="*/ 192401 h 192401"/>
                  <a:gd name="connsiteX2" fmla="*/ 0 w 192401"/>
                  <a:gd name="connsiteY2" fmla="*/ 96201 h 192401"/>
                  <a:gd name="connsiteX3" fmla="*/ 96201 w 192401"/>
                  <a:gd name="connsiteY3" fmla="*/ 0 h 192401"/>
                  <a:gd name="connsiteX4" fmla="*/ 192402 w 192401"/>
                  <a:gd name="connsiteY4" fmla="*/ 96201 h 19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1" h="192401">
                    <a:moveTo>
                      <a:pt x="192402" y="96201"/>
                    </a:moveTo>
                    <a:cubicBezTo>
                      <a:pt x="192402" y="149331"/>
                      <a:pt x="149331" y="192401"/>
                      <a:pt x="96201" y="192401"/>
                    </a:cubicBezTo>
                    <a:cubicBezTo>
                      <a:pt x="43071" y="192401"/>
                      <a:pt x="0" y="149331"/>
                      <a:pt x="0" y="96201"/>
                    </a:cubicBezTo>
                    <a:cubicBezTo>
                      <a:pt x="0" y="43071"/>
                      <a:pt x="43071" y="0"/>
                      <a:pt x="96201" y="0"/>
                    </a:cubicBezTo>
                    <a:cubicBezTo>
                      <a:pt x="149331" y="0"/>
                      <a:pt x="192402" y="43071"/>
                      <a:pt x="192402" y="96201"/>
                    </a:cubicBezTo>
                    <a:close/>
                  </a:path>
                </a:pathLst>
              </a:custGeom>
              <a:grpFill/>
              <a:ln w="9525" cap="flat">
                <a:noFill/>
                <a:prstDash val="solid"/>
                <a:miter/>
              </a:ln>
            </p:spPr>
            <p:txBody>
              <a:bodyPr rtlCol="0" anchor="ctr"/>
              <a:lstStyle/>
              <a:p>
                <a:endParaRPr lang="en-US"/>
              </a:p>
            </p:txBody>
          </p:sp>
        </p:grpSp>
      </p:grpSp>
      <p:sp>
        <p:nvSpPr>
          <p:cNvPr id="43" name="Oval 42">
            <a:extLst>
              <a:ext uri="{FF2B5EF4-FFF2-40B4-BE49-F238E27FC236}">
                <a16:creationId xmlns:a16="http://schemas.microsoft.com/office/drawing/2014/main" id="{8933EA3B-B7E0-10A7-01D9-02B52F7A14C4}"/>
              </a:ext>
            </a:extLst>
          </p:cNvPr>
          <p:cNvSpPr/>
          <p:nvPr/>
        </p:nvSpPr>
        <p:spPr>
          <a:xfrm>
            <a:off x="7251026" y="2893966"/>
            <a:ext cx="755737" cy="755737"/>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aphic 118">
            <a:extLst>
              <a:ext uri="{FF2B5EF4-FFF2-40B4-BE49-F238E27FC236}">
                <a16:creationId xmlns:a16="http://schemas.microsoft.com/office/drawing/2014/main" id="{C8E7EFF2-E24C-16FA-E6DD-D83254893B3B}"/>
              </a:ext>
            </a:extLst>
          </p:cNvPr>
          <p:cNvGrpSpPr/>
          <p:nvPr/>
        </p:nvGrpSpPr>
        <p:grpSpPr>
          <a:xfrm>
            <a:off x="7411994" y="3037337"/>
            <a:ext cx="432350" cy="451951"/>
            <a:chOff x="5398841" y="4797096"/>
            <a:chExt cx="808352" cy="771707"/>
          </a:xfrm>
          <a:solidFill>
            <a:srgbClr val="C00000"/>
          </a:solidFill>
        </p:grpSpPr>
        <p:grpSp>
          <p:nvGrpSpPr>
            <p:cNvPr id="122" name="Graphic 118">
              <a:extLst>
                <a:ext uri="{FF2B5EF4-FFF2-40B4-BE49-F238E27FC236}">
                  <a16:creationId xmlns:a16="http://schemas.microsoft.com/office/drawing/2014/main" id="{8C747F9D-2AB9-33E4-1CB8-6D7EB1B0A4EB}"/>
                </a:ext>
              </a:extLst>
            </p:cNvPr>
            <p:cNvGrpSpPr/>
            <p:nvPr/>
          </p:nvGrpSpPr>
          <p:grpSpPr>
            <a:xfrm>
              <a:off x="5398841" y="5023165"/>
              <a:ext cx="808352" cy="545637"/>
              <a:chOff x="5398841" y="5023165"/>
              <a:chExt cx="808352" cy="545637"/>
            </a:xfrm>
            <a:grpFill/>
          </p:grpSpPr>
          <p:sp>
            <p:nvSpPr>
              <p:cNvPr id="123" name="Freeform: Shape 122">
                <a:extLst>
                  <a:ext uri="{FF2B5EF4-FFF2-40B4-BE49-F238E27FC236}">
                    <a16:creationId xmlns:a16="http://schemas.microsoft.com/office/drawing/2014/main" id="{536AD056-A160-27D1-37E5-93516E288555}"/>
                  </a:ext>
                </a:extLst>
              </p:cNvPr>
              <p:cNvSpPr/>
              <p:nvPr/>
            </p:nvSpPr>
            <p:spPr>
              <a:xfrm>
                <a:off x="6114772" y="5023165"/>
                <a:ext cx="92421" cy="545368"/>
              </a:xfrm>
              <a:custGeom>
                <a:avLst/>
                <a:gdLst>
                  <a:gd name="connsiteX0" fmla="*/ 0 w 92421"/>
                  <a:gd name="connsiteY0" fmla="*/ 0 h 545368"/>
                  <a:gd name="connsiteX1" fmla="*/ 92422 w 92421"/>
                  <a:gd name="connsiteY1" fmla="*/ 0 h 545368"/>
                  <a:gd name="connsiteX2" fmla="*/ 92422 w 92421"/>
                  <a:gd name="connsiteY2" fmla="*/ 545368 h 545368"/>
                  <a:gd name="connsiteX3" fmla="*/ 0 w 92421"/>
                  <a:gd name="connsiteY3" fmla="*/ 545368 h 545368"/>
                </a:gdLst>
                <a:ahLst/>
                <a:cxnLst>
                  <a:cxn ang="0">
                    <a:pos x="connsiteX0" y="connsiteY0"/>
                  </a:cxn>
                  <a:cxn ang="0">
                    <a:pos x="connsiteX1" y="connsiteY1"/>
                  </a:cxn>
                  <a:cxn ang="0">
                    <a:pos x="connsiteX2" y="connsiteY2"/>
                  </a:cxn>
                  <a:cxn ang="0">
                    <a:pos x="connsiteX3" y="connsiteY3"/>
                  </a:cxn>
                </a:cxnLst>
                <a:rect l="l" t="t" r="r" b="b"/>
                <a:pathLst>
                  <a:path w="92421" h="545368">
                    <a:moveTo>
                      <a:pt x="0" y="0"/>
                    </a:moveTo>
                    <a:lnTo>
                      <a:pt x="92422" y="0"/>
                    </a:lnTo>
                    <a:lnTo>
                      <a:pt x="92422" y="545368"/>
                    </a:lnTo>
                    <a:lnTo>
                      <a:pt x="0" y="545368"/>
                    </a:lnTo>
                    <a:close/>
                  </a:path>
                </a:pathLst>
              </a:custGeom>
              <a:grpFill/>
              <a:ln w="2679"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E4821BB-8659-7F1F-1F9C-C4AE4E28639A}"/>
                  </a:ext>
                </a:extLst>
              </p:cNvPr>
              <p:cNvSpPr/>
              <p:nvPr/>
            </p:nvSpPr>
            <p:spPr>
              <a:xfrm>
                <a:off x="5867147" y="5188608"/>
                <a:ext cx="91074" cy="380195"/>
              </a:xfrm>
              <a:custGeom>
                <a:avLst/>
                <a:gdLst>
                  <a:gd name="connsiteX0" fmla="*/ 0 w 91074"/>
                  <a:gd name="connsiteY0" fmla="*/ 0 h 380195"/>
                  <a:gd name="connsiteX1" fmla="*/ 91074 w 91074"/>
                  <a:gd name="connsiteY1" fmla="*/ 0 h 380195"/>
                  <a:gd name="connsiteX2" fmla="*/ 91074 w 91074"/>
                  <a:gd name="connsiteY2" fmla="*/ 380195 h 380195"/>
                  <a:gd name="connsiteX3" fmla="*/ 0 w 91074"/>
                  <a:gd name="connsiteY3" fmla="*/ 380195 h 380195"/>
                </a:gdLst>
                <a:ahLst/>
                <a:cxnLst>
                  <a:cxn ang="0">
                    <a:pos x="connsiteX0" y="connsiteY0"/>
                  </a:cxn>
                  <a:cxn ang="0">
                    <a:pos x="connsiteX1" y="connsiteY1"/>
                  </a:cxn>
                  <a:cxn ang="0">
                    <a:pos x="connsiteX2" y="connsiteY2"/>
                  </a:cxn>
                  <a:cxn ang="0">
                    <a:pos x="connsiteX3" y="connsiteY3"/>
                  </a:cxn>
                </a:cxnLst>
                <a:rect l="l" t="t" r="r" b="b"/>
                <a:pathLst>
                  <a:path w="91074" h="380195">
                    <a:moveTo>
                      <a:pt x="0" y="0"/>
                    </a:moveTo>
                    <a:lnTo>
                      <a:pt x="91074" y="0"/>
                    </a:lnTo>
                    <a:lnTo>
                      <a:pt x="91074" y="380195"/>
                    </a:lnTo>
                    <a:lnTo>
                      <a:pt x="0" y="380195"/>
                    </a:lnTo>
                    <a:close/>
                  </a:path>
                </a:pathLst>
              </a:custGeom>
              <a:grpFill/>
              <a:ln w="2679"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1DCF4BA-99E3-F394-70F7-89C21919EC16}"/>
                  </a:ext>
                </a:extLst>
              </p:cNvPr>
              <p:cNvSpPr/>
              <p:nvPr/>
            </p:nvSpPr>
            <p:spPr>
              <a:xfrm>
                <a:off x="5646736" y="5107234"/>
                <a:ext cx="90804" cy="461299"/>
              </a:xfrm>
              <a:custGeom>
                <a:avLst/>
                <a:gdLst>
                  <a:gd name="connsiteX0" fmla="*/ 0 w 90804"/>
                  <a:gd name="connsiteY0" fmla="*/ 0 h 461299"/>
                  <a:gd name="connsiteX1" fmla="*/ 90805 w 90804"/>
                  <a:gd name="connsiteY1" fmla="*/ 0 h 461299"/>
                  <a:gd name="connsiteX2" fmla="*/ 90805 w 90804"/>
                  <a:gd name="connsiteY2" fmla="*/ 461300 h 461299"/>
                  <a:gd name="connsiteX3" fmla="*/ 0 w 90804"/>
                  <a:gd name="connsiteY3" fmla="*/ 461300 h 461299"/>
                </a:gdLst>
                <a:ahLst/>
                <a:cxnLst>
                  <a:cxn ang="0">
                    <a:pos x="connsiteX0" y="connsiteY0"/>
                  </a:cxn>
                  <a:cxn ang="0">
                    <a:pos x="connsiteX1" y="connsiteY1"/>
                  </a:cxn>
                  <a:cxn ang="0">
                    <a:pos x="connsiteX2" y="connsiteY2"/>
                  </a:cxn>
                  <a:cxn ang="0">
                    <a:pos x="connsiteX3" y="connsiteY3"/>
                  </a:cxn>
                </a:cxnLst>
                <a:rect l="l" t="t" r="r" b="b"/>
                <a:pathLst>
                  <a:path w="90804" h="461299">
                    <a:moveTo>
                      <a:pt x="0" y="0"/>
                    </a:moveTo>
                    <a:lnTo>
                      <a:pt x="90805" y="0"/>
                    </a:lnTo>
                    <a:lnTo>
                      <a:pt x="90805" y="461300"/>
                    </a:lnTo>
                    <a:lnTo>
                      <a:pt x="0" y="461300"/>
                    </a:lnTo>
                    <a:close/>
                  </a:path>
                </a:pathLst>
              </a:custGeom>
              <a:grpFill/>
              <a:ln w="2679"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1AA5AB8-E21B-A3E8-10C5-DD98B2B2BBCC}"/>
                  </a:ext>
                </a:extLst>
              </p:cNvPr>
              <p:cNvSpPr/>
              <p:nvPr/>
            </p:nvSpPr>
            <p:spPr>
              <a:xfrm>
                <a:off x="5398841" y="5272677"/>
                <a:ext cx="87032" cy="295856"/>
              </a:xfrm>
              <a:custGeom>
                <a:avLst/>
                <a:gdLst>
                  <a:gd name="connsiteX0" fmla="*/ 0 w 87032"/>
                  <a:gd name="connsiteY0" fmla="*/ 0 h 295856"/>
                  <a:gd name="connsiteX1" fmla="*/ 87033 w 87032"/>
                  <a:gd name="connsiteY1" fmla="*/ 0 h 295856"/>
                  <a:gd name="connsiteX2" fmla="*/ 87033 w 87032"/>
                  <a:gd name="connsiteY2" fmla="*/ 295857 h 295856"/>
                  <a:gd name="connsiteX3" fmla="*/ 0 w 87032"/>
                  <a:gd name="connsiteY3" fmla="*/ 295857 h 295856"/>
                </a:gdLst>
                <a:ahLst/>
                <a:cxnLst>
                  <a:cxn ang="0">
                    <a:pos x="connsiteX0" y="connsiteY0"/>
                  </a:cxn>
                  <a:cxn ang="0">
                    <a:pos x="connsiteX1" y="connsiteY1"/>
                  </a:cxn>
                  <a:cxn ang="0">
                    <a:pos x="connsiteX2" y="connsiteY2"/>
                  </a:cxn>
                  <a:cxn ang="0">
                    <a:pos x="connsiteX3" y="connsiteY3"/>
                  </a:cxn>
                </a:cxnLst>
                <a:rect l="l" t="t" r="r" b="b"/>
                <a:pathLst>
                  <a:path w="87032" h="295856">
                    <a:moveTo>
                      <a:pt x="0" y="0"/>
                    </a:moveTo>
                    <a:lnTo>
                      <a:pt x="87033" y="0"/>
                    </a:lnTo>
                    <a:lnTo>
                      <a:pt x="87033" y="295857"/>
                    </a:lnTo>
                    <a:lnTo>
                      <a:pt x="0" y="295857"/>
                    </a:lnTo>
                    <a:close/>
                  </a:path>
                </a:pathLst>
              </a:custGeom>
              <a:grpFill/>
              <a:ln w="2679" cap="flat">
                <a:noFill/>
                <a:prstDash val="solid"/>
                <a:miter/>
              </a:ln>
            </p:spPr>
            <p:txBody>
              <a:bodyPr rtlCol="0" anchor="ctr"/>
              <a:lstStyle/>
              <a:p>
                <a:endParaRPr lang="en-US"/>
              </a:p>
            </p:txBody>
          </p:sp>
        </p:grpSp>
        <p:sp>
          <p:nvSpPr>
            <p:cNvPr id="127" name="Freeform: Shape 126">
              <a:extLst>
                <a:ext uri="{FF2B5EF4-FFF2-40B4-BE49-F238E27FC236}">
                  <a16:creationId xmlns:a16="http://schemas.microsoft.com/office/drawing/2014/main" id="{C7D4AE31-1A96-1C82-9F96-6C784BE25E71}"/>
                </a:ext>
              </a:extLst>
            </p:cNvPr>
            <p:cNvSpPr/>
            <p:nvPr/>
          </p:nvSpPr>
          <p:spPr>
            <a:xfrm>
              <a:off x="5402075" y="4797096"/>
              <a:ext cx="801618" cy="334927"/>
            </a:xfrm>
            <a:custGeom>
              <a:avLst/>
              <a:gdLst>
                <a:gd name="connsiteX0" fmla="*/ 746379 w 801618"/>
                <a:gd name="connsiteY0" fmla="*/ 0 h 334927"/>
                <a:gd name="connsiteX1" fmla="*/ 691141 w 801618"/>
                <a:gd name="connsiteY1" fmla="*/ 55237 h 334927"/>
                <a:gd name="connsiteX2" fmla="*/ 691680 w 801618"/>
                <a:gd name="connsiteY2" fmla="*/ 61974 h 334927"/>
                <a:gd name="connsiteX3" fmla="*/ 555069 w 801618"/>
                <a:gd name="connsiteY3" fmla="*/ 148198 h 334927"/>
                <a:gd name="connsiteX4" fmla="*/ 509262 w 801618"/>
                <a:gd name="connsiteY4" fmla="*/ 123678 h 334927"/>
                <a:gd name="connsiteX5" fmla="*/ 457258 w 801618"/>
                <a:gd name="connsiteY5" fmla="*/ 159784 h 334927"/>
                <a:gd name="connsiteX6" fmla="*/ 352442 w 801618"/>
                <a:gd name="connsiteY6" fmla="*/ 121253 h 334927"/>
                <a:gd name="connsiteX7" fmla="*/ 297743 w 801618"/>
                <a:gd name="connsiteY7" fmla="*/ 74099 h 334927"/>
                <a:gd name="connsiteX8" fmla="*/ 242506 w 801618"/>
                <a:gd name="connsiteY8" fmla="*/ 129336 h 334927"/>
                <a:gd name="connsiteX9" fmla="*/ 243045 w 801618"/>
                <a:gd name="connsiteY9" fmla="*/ 136342 h 334927"/>
                <a:gd name="connsiteX10" fmla="*/ 94308 w 801618"/>
                <a:gd name="connsiteY10" fmla="*/ 240620 h 334927"/>
                <a:gd name="connsiteX11" fmla="*/ 55237 w 801618"/>
                <a:gd name="connsiteY11" fmla="*/ 224453 h 334927"/>
                <a:gd name="connsiteX12" fmla="*/ 0 w 801618"/>
                <a:gd name="connsiteY12" fmla="*/ 279690 h 334927"/>
                <a:gd name="connsiteX13" fmla="*/ 55237 w 801618"/>
                <a:gd name="connsiteY13" fmla="*/ 334927 h 334927"/>
                <a:gd name="connsiteX14" fmla="*/ 110475 w 801618"/>
                <a:gd name="connsiteY14" fmla="*/ 279690 h 334927"/>
                <a:gd name="connsiteX15" fmla="*/ 109936 w 801618"/>
                <a:gd name="connsiteY15" fmla="*/ 271606 h 334927"/>
                <a:gd name="connsiteX16" fmla="*/ 258134 w 801618"/>
                <a:gd name="connsiteY16" fmla="*/ 167598 h 334927"/>
                <a:gd name="connsiteX17" fmla="*/ 298013 w 801618"/>
                <a:gd name="connsiteY17" fmla="*/ 184574 h 334927"/>
                <a:gd name="connsiteX18" fmla="*/ 346783 w 801618"/>
                <a:gd name="connsiteY18" fmla="*/ 155204 h 334927"/>
                <a:gd name="connsiteX19" fmla="*/ 456180 w 801618"/>
                <a:gd name="connsiteY19" fmla="*/ 196160 h 334927"/>
                <a:gd name="connsiteX20" fmla="*/ 508993 w 801618"/>
                <a:gd name="connsiteY20" fmla="*/ 234422 h 334927"/>
                <a:gd name="connsiteX21" fmla="*/ 564230 w 801618"/>
                <a:gd name="connsiteY21" fmla="*/ 182957 h 334927"/>
                <a:gd name="connsiteX22" fmla="*/ 706231 w 801618"/>
                <a:gd name="connsiteY22" fmla="*/ 92961 h 334927"/>
                <a:gd name="connsiteX23" fmla="*/ 746379 w 801618"/>
                <a:gd name="connsiteY23" fmla="*/ 110475 h 334927"/>
                <a:gd name="connsiteX24" fmla="*/ 801616 w 801618"/>
                <a:gd name="connsiteY24" fmla="*/ 55237 h 334927"/>
                <a:gd name="connsiteX25" fmla="*/ 746379 w 801618"/>
                <a:gd name="connsiteY25" fmla="*/ 0 h 33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1618" h="334927">
                  <a:moveTo>
                    <a:pt x="746379" y="0"/>
                  </a:moveTo>
                  <a:cubicBezTo>
                    <a:pt x="715931" y="0"/>
                    <a:pt x="691141" y="24789"/>
                    <a:pt x="691141" y="55237"/>
                  </a:cubicBezTo>
                  <a:cubicBezTo>
                    <a:pt x="691141" y="57662"/>
                    <a:pt x="691411" y="59549"/>
                    <a:pt x="691680" y="61974"/>
                  </a:cubicBezTo>
                  <a:lnTo>
                    <a:pt x="555069" y="148198"/>
                  </a:lnTo>
                  <a:cubicBezTo>
                    <a:pt x="545099" y="133378"/>
                    <a:pt x="528393" y="123678"/>
                    <a:pt x="509262" y="123678"/>
                  </a:cubicBezTo>
                  <a:cubicBezTo>
                    <a:pt x="485550" y="123678"/>
                    <a:pt x="465342" y="138498"/>
                    <a:pt x="457258" y="159784"/>
                  </a:cubicBezTo>
                  <a:lnTo>
                    <a:pt x="352442" y="121253"/>
                  </a:lnTo>
                  <a:cubicBezTo>
                    <a:pt x="348400" y="94577"/>
                    <a:pt x="325497" y="74099"/>
                    <a:pt x="297743" y="74099"/>
                  </a:cubicBezTo>
                  <a:cubicBezTo>
                    <a:pt x="267295" y="74099"/>
                    <a:pt x="242506" y="98888"/>
                    <a:pt x="242506" y="129336"/>
                  </a:cubicBezTo>
                  <a:cubicBezTo>
                    <a:pt x="242506" y="131761"/>
                    <a:pt x="242775" y="133917"/>
                    <a:pt x="243045" y="136342"/>
                  </a:cubicBezTo>
                  <a:lnTo>
                    <a:pt x="94308" y="240620"/>
                  </a:lnTo>
                  <a:cubicBezTo>
                    <a:pt x="84069" y="230380"/>
                    <a:pt x="70327" y="224453"/>
                    <a:pt x="55237" y="224453"/>
                  </a:cubicBezTo>
                  <a:cubicBezTo>
                    <a:pt x="24789" y="224453"/>
                    <a:pt x="0" y="249242"/>
                    <a:pt x="0" y="279690"/>
                  </a:cubicBezTo>
                  <a:cubicBezTo>
                    <a:pt x="0" y="310138"/>
                    <a:pt x="24789" y="334927"/>
                    <a:pt x="55237" y="334927"/>
                  </a:cubicBezTo>
                  <a:cubicBezTo>
                    <a:pt x="85685" y="334927"/>
                    <a:pt x="110475" y="310138"/>
                    <a:pt x="110475" y="279690"/>
                  </a:cubicBezTo>
                  <a:cubicBezTo>
                    <a:pt x="110475" y="276995"/>
                    <a:pt x="110205" y="274301"/>
                    <a:pt x="109936" y="271606"/>
                  </a:cubicBezTo>
                  <a:lnTo>
                    <a:pt x="258134" y="167598"/>
                  </a:lnTo>
                  <a:cubicBezTo>
                    <a:pt x="268373" y="178107"/>
                    <a:pt x="282384" y="184574"/>
                    <a:pt x="298013" y="184574"/>
                  </a:cubicBezTo>
                  <a:cubicBezTo>
                    <a:pt x="319299" y="184574"/>
                    <a:pt x="337622" y="172718"/>
                    <a:pt x="346783" y="155204"/>
                  </a:cubicBezTo>
                  <a:lnTo>
                    <a:pt x="456180" y="196160"/>
                  </a:lnTo>
                  <a:cubicBezTo>
                    <a:pt x="463455" y="218525"/>
                    <a:pt x="484203" y="234422"/>
                    <a:pt x="508993" y="234422"/>
                  </a:cubicBezTo>
                  <a:cubicBezTo>
                    <a:pt x="538363" y="234422"/>
                    <a:pt x="562344" y="211788"/>
                    <a:pt x="564230" y="182957"/>
                  </a:cubicBezTo>
                  <a:lnTo>
                    <a:pt x="706231" y="92961"/>
                  </a:lnTo>
                  <a:cubicBezTo>
                    <a:pt x="716200" y="103739"/>
                    <a:pt x="730751" y="110475"/>
                    <a:pt x="746379" y="110475"/>
                  </a:cubicBezTo>
                  <a:cubicBezTo>
                    <a:pt x="776827" y="110475"/>
                    <a:pt x="801616" y="85685"/>
                    <a:pt x="801616" y="55237"/>
                  </a:cubicBezTo>
                  <a:cubicBezTo>
                    <a:pt x="801886" y="24789"/>
                    <a:pt x="776827" y="0"/>
                    <a:pt x="746379" y="0"/>
                  </a:cubicBezTo>
                  <a:close/>
                </a:path>
              </a:pathLst>
            </a:custGeom>
            <a:grpFill/>
            <a:ln w="2679" cap="flat">
              <a:noFill/>
              <a:prstDash val="solid"/>
              <a:miter/>
            </a:ln>
          </p:spPr>
          <p:txBody>
            <a:bodyPr rtlCol="0" anchor="ctr"/>
            <a:lstStyle/>
            <a:p>
              <a:endParaRPr lang="en-US"/>
            </a:p>
          </p:txBody>
        </p:sp>
      </p:grpSp>
      <p:sp>
        <p:nvSpPr>
          <p:cNvPr id="131" name="TextBox 130">
            <a:extLst>
              <a:ext uri="{FF2B5EF4-FFF2-40B4-BE49-F238E27FC236}">
                <a16:creationId xmlns:a16="http://schemas.microsoft.com/office/drawing/2014/main" id="{99264DFB-9C76-C1EB-6CD2-51C7573F2B3D}"/>
              </a:ext>
            </a:extLst>
          </p:cNvPr>
          <p:cNvSpPr txBox="1"/>
          <p:nvPr/>
        </p:nvSpPr>
        <p:spPr>
          <a:xfrm>
            <a:off x="9090763" y="6665198"/>
            <a:ext cx="3061253" cy="184666"/>
          </a:xfrm>
          <a:prstGeom prst="rect">
            <a:avLst/>
          </a:prstGeom>
          <a:noFill/>
        </p:spPr>
        <p:txBody>
          <a:bodyPr wrap="square" rtlCol="0">
            <a:spAutoFit/>
          </a:bodyPr>
          <a:lstStyle>
            <a:defPPr>
              <a:defRPr lang="en-US"/>
            </a:defPPr>
            <a:lvl1pPr algn="r">
              <a:defRPr sz="600" b="1" i="1">
                <a:solidFill>
                  <a:schemeClr val="bg2">
                    <a:lumMod val="50000"/>
                  </a:schemeClr>
                </a:solidFill>
              </a:defRPr>
            </a:lvl1pPr>
          </a:lstStyle>
          <a:p>
            <a:r>
              <a:rPr lang="en-US" b="0" dirty="0"/>
              <a:t>Source: MnDOT, </a:t>
            </a:r>
            <a:r>
              <a:rPr lang="en-US" sz="600" b="0" i="1" dirty="0">
                <a:solidFill>
                  <a:schemeClr val="bg2">
                    <a:lumMod val="50000"/>
                  </a:schemeClr>
                </a:solidFill>
              </a:rPr>
              <a:t>Colorado DOT </a:t>
            </a:r>
            <a:endParaRPr lang="en-US" b="0" dirty="0"/>
          </a:p>
        </p:txBody>
      </p:sp>
    </p:spTree>
    <p:extLst>
      <p:ext uri="{BB962C8B-B14F-4D97-AF65-F5344CB8AC3E}">
        <p14:creationId xmlns:p14="http://schemas.microsoft.com/office/powerpoint/2010/main" val="1136495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8D56D0-7C9C-B02C-D380-0015F520C730}"/>
              </a:ext>
            </a:extLst>
          </p:cNvPr>
          <p:cNvSpPr>
            <a:spLocks noGrp="1" noRot="1" noMove="1" noResize="1" noEditPoints="1" noAdjustHandles="1" noChangeArrowheads="1" noChangeShapeType="1"/>
          </p:cNvSpPr>
          <p:nvPr/>
        </p:nvSpPr>
        <p:spPr>
          <a:xfrm>
            <a:off x="402590" y="5868521"/>
            <a:ext cx="1873250" cy="9894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C86DD80-16C6-22C8-1BB6-11BA3180187E}"/>
              </a:ext>
            </a:extLst>
          </p:cNvPr>
          <p:cNvSpPr/>
          <p:nvPr/>
        </p:nvSpPr>
        <p:spPr>
          <a:xfrm>
            <a:off x="612775" y="2025038"/>
            <a:ext cx="5092566" cy="4749249"/>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AB2F-0EEE-FDD1-0D00-25A1B4D7B7D9}"/>
              </a:ext>
            </a:extLst>
          </p:cNvPr>
          <p:cNvSpPr>
            <a:spLocks noGrp="1"/>
          </p:cNvSpPr>
          <p:nvPr>
            <p:ph type="title"/>
          </p:nvPr>
        </p:nvSpPr>
        <p:spPr/>
        <p:txBody>
          <a:bodyPr>
            <a:normAutofit/>
          </a:bodyPr>
          <a:lstStyle/>
          <a:p>
            <a:r>
              <a:rPr lang="en-US" sz="3200" dirty="0"/>
              <a:t>Potential Use and Data Visualization</a:t>
            </a:r>
          </a:p>
        </p:txBody>
      </p:sp>
      <p:sp>
        <p:nvSpPr>
          <p:cNvPr id="3" name="TextBox 2">
            <a:extLst>
              <a:ext uri="{FF2B5EF4-FFF2-40B4-BE49-F238E27FC236}">
                <a16:creationId xmlns:a16="http://schemas.microsoft.com/office/drawing/2014/main" id="{25CDD2A8-8230-4361-F29D-8FA86FC26D4A}"/>
              </a:ext>
            </a:extLst>
          </p:cNvPr>
          <p:cNvSpPr txBox="1"/>
          <p:nvPr/>
        </p:nvSpPr>
        <p:spPr>
          <a:xfrm>
            <a:off x="6096000" y="1655706"/>
            <a:ext cx="2977007" cy="369332"/>
          </a:xfrm>
          <a:prstGeom prst="rect">
            <a:avLst/>
          </a:prstGeom>
          <a:solidFill>
            <a:schemeClr val="accent5"/>
          </a:solidFill>
        </p:spPr>
        <p:txBody>
          <a:bodyPr wrap="square" rtlCol="0">
            <a:spAutoFit/>
          </a:bodyPr>
          <a:lstStyle/>
          <a:p>
            <a:pPr algn="ctr"/>
            <a:r>
              <a:rPr lang="en-US" dirty="0"/>
              <a:t>Short or Long Report</a:t>
            </a:r>
          </a:p>
        </p:txBody>
      </p:sp>
      <p:sp>
        <p:nvSpPr>
          <p:cNvPr id="10" name="TextBox 9">
            <a:extLst>
              <a:ext uri="{FF2B5EF4-FFF2-40B4-BE49-F238E27FC236}">
                <a16:creationId xmlns:a16="http://schemas.microsoft.com/office/drawing/2014/main" id="{F327A844-62B8-32DE-A666-E74475961629}"/>
              </a:ext>
            </a:extLst>
          </p:cNvPr>
          <p:cNvSpPr txBox="1"/>
          <p:nvPr/>
        </p:nvSpPr>
        <p:spPr>
          <a:xfrm>
            <a:off x="9175278" y="1655706"/>
            <a:ext cx="2892225" cy="369332"/>
          </a:xfrm>
          <a:prstGeom prst="rect">
            <a:avLst/>
          </a:prstGeom>
          <a:solidFill>
            <a:schemeClr val="accent5"/>
          </a:solidFill>
        </p:spPr>
        <p:txBody>
          <a:bodyPr wrap="square" rtlCol="0">
            <a:spAutoFit/>
          </a:bodyPr>
          <a:lstStyle/>
          <a:p>
            <a:r>
              <a:rPr lang="en-US" dirty="0"/>
              <a:t>Trip Pattern Map</a:t>
            </a:r>
          </a:p>
        </p:txBody>
      </p:sp>
      <p:sp>
        <p:nvSpPr>
          <p:cNvPr id="11" name="TextBox 10">
            <a:extLst>
              <a:ext uri="{FF2B5EF4-FFF2-40B4-BE49-F238E27FC236}">
                <a16:creationId xmlns:a16="http://schemas.microsoft.com/office/drawing/2014/main" id="{E6FC874B-F459-B90D-F9EE-B32AB032AF3D}"/>
              </a:ext>
            </a:extLst>
          </p:cNvPr>
          <p:cNvSpPr txBox="1"/>
          <p:nvPr/>
        </p:nvSpPr>
        <p:spPr>
          <a:xfrm>
            <a:off x="6096000" y="4130401"/>
            <a:ext cx="5971503" cy="369332"/>
          </a:xfrm>
          <a:prstGeom prst="rect">
            <a:avLst/>
          </a:prstGeom>
          <a:solidFill>
            <a:schemeClr val="accent5"/>
          </a:solidFill>
        </p:spPr>
        <p:txBody>
          <a:bodyPr wrap="square" rtlCol="0">
            <a:spAutoFit/>
          </a:bodyPr>
          <a:lstStyle/>
          <a:p>
            <a:pPr algn="ctr"/>
            <a:r>
              <a:rPr lang="en-US" dirty="0"/>
              <a:t>Data Visualization </a:t>
            </a:r>
          </a:p>
        </p:txBody>
      </p:sp>
      <p:sp>
        <p:nvSpPr>
          <p:cNvPr id="12" name="TextBox 11">
            <a:extLst>
              <a:ext uri="{FF2B5EF4-FFF2-40B4-BE49-F238E27FC236}">
                <a16:creationId xmlns:a16="http://schemas.microsoft.com/office/drawing/2014/main" id="{155B0C07-9B83-3AA4-792E-A6DE6F6F29EB}"/>
              </a:ext>
            </a:extLst>
          </p:cNvPr>
          <p:cNvSpPr txBox="1"/>
          <p:nvPr/>
        </p:nvSpPr>
        <p:spPr>
          <a:xfrm>
            <a:off x="888642" y="2313793"/>
            <a:ext cx="4335888" cy="3631763"/>
          </a:xfrm>
          <a:prstGeom prst="rect">
            <a:avLst/>
          </a:prstGeom>
          <a:noFill/>
        </p:spPr>
        <p:txBody>
          <a:bodyPr wrap="square" rtlCol="0">
            <a:spAutoFit/>
          </a:bodyPr>
          <a:lstStyle/>
          <a:p>
            <a:pPr marL="285750" indent="-285750">
              <a:buFont typeface="Wingdings" panose="05000000000000000000" pitchFamily="2" charset="2"/>
              <a:buChar char="Ø"/>
            </a:pPr>
            <a:r>
              <a:rPr lang="en-US" sz="1400" b="0" i="0" u="none" strike="noStrike" baseline="0" dirty="0"/>
              <a:t>Determine Baseline Volumes</a:t>
            </a:r>
          </a:p>
          <a:p>
            <a:pPr marL="285750" indent="-285750">
              <a:buFont typeface="Wingdings" panose="05000000000000000000" pitchFamily="2" charset="2"/>
              <a:buChar char="Ø"/>
            </a:pPr>
            <a:endParaRPr lang="en-US" sz="1000" b="0" i="0" u="none" strike="noStrike" baseline="0" dirty="0"/>
          </a:p>
          <a:p>
            <a:pPr marL="285750" indent="-285750">
              <a:buFont typeface="Wingdings" panose="05000000000000000000" pitchFamily="2" charset="2"/>
              <a:buChar char="Ø"/>
            </a:pPr>
            <a:r>
              <a:rPr lang="en-US" sz="1400" b="0" i="0" u="none" strike="noStrike" baseline="0" dirty="0"/>
              <a:t>Track Changes in Activity</a:t>
            </a:r>
          </a:p>
          <a:p>
            <a:pPr marL="285750" indent="-285750">
              <a:buFont typeface="Wingdings" panose="05000000000000000000" pitchFamily="2" charset="2"/>
              <a:buChar char="Ø"/>
            </a:pPr>
            <a:endParaRPr lang="en-US" sz="1000" b="0" i="0" u="none" strike="noStrike" baseline="0" dirty="0"/>
          </a:p>
          <a:p>
            <a:pPr marL="285750" indent="-285750">
              <a:buFont typeface="Wingdings" panose="05000000000000000000" pitchFamily="2" charset="2"/>
              <a:buChar char="Ø"/>
            </a:pPr>
            <a:r>
              <a:rPr lang="en-US" sz="1400" b="0" i="0" u="none" strike="noStrike" baseline="0" dirty="0"/>
              <a:t>Track Performance Measures</a:t>
            </a:r>
          </a:p>
          <a:p>
            <a:pPr marL="285750" indent="-285750">
              <a:buFont typeface="Wingdings" panose="05000000000000000000" pitchFamily="2" charset="2"/>
              <a:buChar char="Ø"/>
            </a:pPr>
            <a:endParaRPr lang="en-US" sz="1400" b="0" i="0" u="none" strike="noStrike" baseline="0" dirty="0"/>
          </a:p>
          <a:p>
            <a:pPr marL="285750" indent="-285750">
              <a:buFont typeface="Wingdings" panose="05000000000000000000" pitchFamily="2" charset="2"/>
              <a:buChar char="Ø"/>
            </a:pPr>
            <a:r>
              <a:rPr lang="en-US" sz="1400" b="0" i="0" u="none" strike="noStrike" baseline="0" dirty="0"/>
              <a:t>Inform the Public</a:t>
            </a:r>
          </a:p>
          <a:p>
            <a:pPr marL="285750" indent="-285750">
              <a:buFont typeface="Wingdings" panose="05000000000000000000" pitchFamily="2" charset="2"/>
              <a:buChar char="Ø"/>
            </a:pPr>
            <a:endParaRPr lang="en-US" sz="1400" b="0" i="0" u="none" strike="noStrike" baseline="0" dirty="0"/>
          </a:p>
          <a:p>
            <a:pPr marL="285750" indent="-285750">
              <a:buFont typeface="Wingdings" panose="05000000000000000000" pitchFamily="2" charset="2"/>
              <a:buChar char="Ø"/>
            </a:pPr>
            <a:r>
              <a:rPr lang="en-US" sz="1400" b="0" i="0" u="none" strike="noStrike" baseline="0" dirty="0"/>
              <a:t>Prioritize Bike and Pedestrian Projects</a:t>
            </a:r>
          </a:p>
          <a:p>
            <a:pPr marL="285750" indent="-285750">
              <a:buFont typeface="Wingdings" panose="05000000000000000000" pitchFamily="2" charset="2"/>
              <a:buChar char="Ø"/>
            </a:pPr>
            <a:endParaRPr lang="en-US" sz="1400" b="0" i="0" u="none" strike="noStrike" baseline="0" dirty="0"/>
          </a:p>
          <a:p>
            <a:pPr marL="285750" indent="-285750">
              <a:buFont typeface="Wingdings" panose="05000000000000000000" pitchFamily="2" charset="2"/>
              <a:buChar char="Ø"/>
            </a:pPr>
            <a:r>
              <a:rPr lang="en-US" sz="1400" b="0" i="0" u="none" strike="noStrike" baseline="0" dirty="0"/>
              <a:t>Conduct Risk or Exposure Analysis</a:t>
            </a:r>
          </a:p>
          <a:p>
            <a:pPr marL="285750" indent="-285750">
              <a:buFont typeface="Wingdings" panose="05000000000000000000" pitchFamily="2" charset="2"/>
              <a:buChar char="Ø"/>
            </a:pPr>
            <a:endParaRPr lang="en-US" sz="1400" b="0" i="0" u="none" strike="noStrike" baseline="0" dirty="0"/>
          </a:p>
          <a:p>
            <a:pPr marL="285750" indent="-285750">
              <a:buFont typeface="Wingdings" panose="05000000000000000000" pitchFamily="2" charset="2"/>
              <a:buChar char="Ø"/>
            </a:pPr>
            <a:r>
              <a:rPr lang="en-US" sz="1400" b="0" i="0" u="none" strike="noStrike" baseline="0" dirty="0"/>
              <a:t>Inform Road Safety Audits</a:t>
            </a:r>
          </a:p>
          <a:p>
            <a:pPr marL="285750" indent="-285750">
              <a:buFont typeface="Wingdings" panose="05000000000000000000" pitchFamily="2" charset="2"/>
              <a:buChar char="Ø"/>
            </a:pPr>
            <a:endParaRPr lang="en-US" sz="1400" b="0" i="0" u="none" strike="noStrike" baseline="0" dirty="0"/>
          </a:p>
          <a:p>
            <a:pPr marL="285750" indent="-285750">
              <a:buFont typeface="Wingdings" panose="05000000000000000000" pitchFamily="2" charset="2"/>
              <a:buChar char="Ø"/>
            </a:pPr>
            <a:r>
              <a:rPr lang="en-US" sz="1400" b="0" i="0" u="none" strike="noStrike" baseline="0" dirty="0"/>
              <a:t>Inform Intersection Control Evaluations</a:t>
            </a:r>
          </a:p>
          <a:p>
            <a:pPr marL="285750" indent="-285750">
              <a:buFont typeface="Wingdings" panose="05000000000000000000" pitchFamily="2" charset="2"/>
              <a:buChar char="Ø"/>
            </a:pPr>
            <a:endParaRPr lang="en-US" sz="1400" b="0" i="0" u="none" strike="noStrike" baseline="0" dirty="0"/>
          </a:p>
          <a:p>
            <a:pPr marL="285750" indent="-285750">
              <a:buFont typeface="Wingdings" panose="05000000000000000000" pitchFamily="2" charset="2"/>
              <a:buChar char="Ø"/>
            </a:pPr>
            <a:r>
              <a:rPr lang="en-US" sz="1400" dirty="0"/>
              <a:t>Use in Factoring and Studies</a:t>
            </a:r>
          </a:p>
        </p:txBody>
      </p:sp>
      <p:sp>
        <p:nvSpPr>
          <p:cNvPr id="13" name="TextBox 12">
            <a:extLst>
              <a:ext uri="{FF2B5EF4-FFF2-40B4-BE49-F238E27FC236}">
                <a16:creationId xmlns:a16="http://schemas.microsoft.com/office/drawing/2014/main" id="{EE0B08F1-3978-D88A-A855-DE9F9611AF24}"/>
              </a:ext>
            </a:extLst>
          </p:cNvPr>
          <p:cNvSpPr txBox="1"/>
          <p:nvPr/>
        </p:nvSpPr>
        <p:spPr>
          <a:xfrm>
            <a:off x="7931009" y="6665198"/>
            <a:ext cx="4221008" cy="184666"/>
          </a:xfrm>
          <a:prstGeom prst="rect">
            <a:avLst/>
          </a:prstGeom>
          <a:noFill/>
        </p:spPr>
        <p:txBody>
          <a:bodyPr wrap="square" rtlCol="0">
            <a:spAutoFit/>
          </a:bodyPr>
          <a:lstStyle>
            <a:defPPr>
              <a:defRPr lang="en-US"/>
            </a:defPPr>
            <a:lvl1pPr algn="r">
              <a:defRPr sz="600" b="1" i="1">
                <a:solidFill>
                  <a:schemeClr val="bg2">
                    <a:lumMod val="50000"/>
                  </a:schemeClr>
                </a:solidFill>
              </a:defRPr>
            </a:lvl1pPr>
          </a:lstStyle>
          <a:p>
            <a:r>
              <a:rPr lang="en-US" dirty="0"/>
              <a:t>Source: MnDOT, </a:t>
            </a:r>
            <a:r>
              <a:rPr lang="pt-BR" dirty="0"/>
              <a:t>Vélo Canada Bikes, Pedal Poll 2021.</a:t>
            </a:r>
            <a:r>
              <a:rPr lang="en-US" dirty="0"/>
              <a:t>and Replica  </a:t>
            </a:r>
          </a:p>
        </p:txBody>
      </p:sp>
      <p:sp>
        <p:nvSpPr>
          <p:cNvPr id="16" name="TextBox 15">
            <a:extLst>
              <a:ext uri="{FF2B5EF4-FFF2-40B4-BE49-F238E27FC236}">
                <a16:creationId xmlns:a16="http://schemas.microsoft.com/office/drawing/2014/main" id="{2C11B8A7-A78B-FF8E-2082-E1C6CD94EEE0}"/>
              </a:ext>
            </a:extLst>
          </p:cNvPr>
          <p:cNvSpPr txBox="1"/>
          <p:nvPr/>
        </p:nvSpPr>
        <p:spPr>
          <a:xfrm>
            <a:off x="612775" y="1655706"/>
            <a:ext cx="5092566" cy="369332"/>
          </a:xfrm>
          <a:prstGeom prst="rect">
            <a:avLst/>
          </a:prstGeom>
          <a:solidFill>
            <a:schemeClr val="accent5"/>
          </a:solidFill>
        </p:spPr>
        <p:txBody>
          <a:bodyPr wrap="square" rtlCol="0">
            <a:spAutoFit/>
          </a:bodyPr>
          <a:lstStyle/>
          <a:p>
            <a:r>
              <a:rPr lang="en-US" dirty="0"/>
              <a:t>Potential Use of Count Data</a:t>
            </a:r>
          </a:p>
        </p:txBody>
      </p:sp>
      <p:grpSp>
        <p:nvGrpSpPr>
          <p:cNvPr id="21" name="Group 20">
            <a:extLst>
              <a:ext uri="{FF2B5EF4-FFF2-40B4-BE49-F238E27FC236}">
                <a16:creationId xmlns:a16="http://schemas.microsoft.com/office/drawing/2014/main" id="{94C43008-6579-FF3D-6C07-AA424989B7B4}"/>
              </a:ext>
            </a:extLst>
          </p:cNvPr>
          <p:cNvGrpSpPr/>
          <p:nvPr/>
        </p:nvGrpSpPr>
        <p:grpSpPr>
          <a:xfrm>
            <a:off x="9175278" y="2096743"/>
            <a:ext cx="2892225" cy="1992003"/>
            <a:chOff x="6152522" y="2086427"/>
            <a:chExt cx="3061253" cy="1992003"/>
          </a:xfrm>
        </p:grpSpPr>
        <p:pic>
          <p:nvPicPr>
            <p:cNvPr id="15" name="Picture 14">
              <a:extLst>
                <a:ext uri="{FF2B5EF4-FFF2-40B4-BE49-F238E27FC236}">
                  <a16:creationId xmlns:a16="http://schemas.microsoft.com/office/drawing/2014/main" id="{1CCC9BB0-B8DE-6A12-60D3-CC8A381F987E}"/>
                </a:ext>
              </a:extLst>
            </p:cNvPr>
            <p:cNvPicPr>
              <a:picLocks noChangeAspect="1"/>
            </p:cNvPicPr>
            <p:nvPr/>
          </p:nvPicPr>
          <p:blipFill>
            <a:blip r:embed="rId3"/>
            <a:stretch>
              <a:fillRect/>
            </a:stretch>
          </p:blipFill>
          <p:spPr>
            <a:xfrm>
              <a:off x="6152522" y="2086427"/>
              <a:ext cx="3061253" cy="1992003"/>
            </a:xfrm>
            <a:prstGeom prst="rect">
              <a:avLst/>
            </a:prstGeom>
          </p:spPr>
        </p:pic>
        <p:pic>
          <p:nvPicPr>
            <p:cNvPr id="18" name="Picture 17">
              <a:extLst>
                <a:ext uri="{FF2B5EF4-FFF2-40B4-BE49-F238E27FC236}">
                  <a16:creationId xmlns:a16="http://schemas.microsoft.com/office/drawing/2014/main" id="{6FDC1CC5-F1D2-9FB5-DFC1-860EE5F5578D}"/>
                </a:ext>
              </a:extLst>
            </p:cNvPr>
            <p:cNvPicPr>
              <a:picLocks noChangeAspect="1"/>
            </p:cNvPicPr>
            <p:nvPr/>
          </p:nvPicPr>
          <p:blipFill rotWithShape="1">
            <a:blip r:embed="rId4"/>
            <a:srcRect t="24212"/>
            <a:stretch/>
          </p:blipFill>
          <p:spPr>
            <a:xfrm>
              <a:off x="7828254" y="3773771"/>
              <a:ext cx="1329712" cy="251941"/>
            </a:xfrm>
            <a:prstGeom prst="rect">
              <a:avLst/>
            </a:prstGeom>
          </p:spPr>
        </p:pic>
      </p:grpSp>
      <p:pic>
        <p:nvPicPr>
          <p:cNvPr id="20" name="Picture 19">
            <a:extLst>
              <a:ext uri="{FF2B5EF4-FFF2-40B4-BE49-F238E27FC236}">
                <a16:creationId xmlns:a16="http://schemas.microsoft.com/office/drawing/2014/main" id="{C31C096C-3B74-8D8D-90E7-F48C9C49CD80}"/>
              </a:ext>
            </a:extLst>
          </p:cNvPr>
          <p:cNvPicPr>
            <a:picLocks noChangeAspect="1"/>
          </p:cNvPicPr>
          <p:nvPr/>
        </p:nvPicPr>
        <p:blipFill rotWithShape="1">
          <a:blip r:embed="rId5"/>
          <a:srcRect l="3597" t="4501"/>
          <a:stretch/>
        </p:blipFill>
        <p:spPr>
          <a:xfrm>
            <a:off x="6138035" y="2114641"/>
            <a:ext cx="2934972" cy="1992004"/>
          </a:xfrm>
          <a:prstGeom prst="rect">
            <a:avLst/>
          </a:prstGeom>
        </p:spPr>
      </p:pic>
      <p:pic>
        <p:nvPicPr>
          <p:cNvPr id="23" name="Picture 22">
            <a:extLst>
              <a:ext uri="{FF2B5EF4-FFF2-40B4-BE49-F238E27FC236}">
                <a16:creationId xmlns:a16="http://schemas.microsoft.com/office/drawing/2014/main" id="{50B3AF8E-86F0-A11D-58A6-E58FDB3F437B}"/>
              </a:ext>
            </a:extLst>
          </p:cNvPr>
          <p:cNvPicPr>
            <a:picLocks noChangeAspect="1"/>
          </p:cNvPicPr>
          <p:nvPr/>
        </p:nvPicPr>
        <p:blipFill>
          <a:blip r:embed="rId6"/>
          <a:stretch>
            <a:fillRect/>
          </a:stretch>
        </p:blipFill>
        <p:spPr>
          <a:xfrm>
            <a:off x="6110794" y="4745954"/>
            <a:ext cx="1700320" cy="2028333"/>
          </a:xfrm>
          <a:prstGeom prst="rect">
            <a:avLst/>
          </a:prstGeom>
        </p:spPr>
      </p:pic>
      <p:sp>
        <p:nvSpPr>
          <p:cNvPr id="24" name="TextBox 23">
            <a:extLst>
              <a:ext uri="{FF2B5EF4-FFF2-40B4-BE49-F238E27FC236}">
                <a16:creationId xmlns:a16="http://schemas.microsoft.com/office/drawing/2014/main" id="{F970C2A5-924E-E87F-A3FC-3EE135433E39}"/>
              </a:ext>
            </a:extLst>
          </p:cNvPr>
          <p:cNvSpPr txBox="1"/>
          <p:nvPr/>
        </p:nvSpPr>
        <p:spPr>
          <a:xfrm>
            <a:off x="6104200" y="4499733"/>
            <a:ext cx="1805420" cy="246221"/>
          </a:xfrm>
          <a:prstGeom prst="rect">
            <a:avLst/>
          </a:prstGeom>
          <a:noFill/>
        </p:spPr>
        <p:txBody>
          <a:bodyPr wrap="square" rtlCol="0">
            <a:spAutoFit/>
          </a:bodyPr>
          <a:lstStyle/>
          <a:p>
            <a:pPr algn="ctr"/>
            <a:r>
              <a:rPr lang="en-US" sz="1000" b="1" dirty="0">
                <a:solidFill>
                  <a:schemeClr val="tx2"/>
                </a:solidFill>
              </a:rPr>
              <a:t>Web Map</a:t>
            </a:r>
          </a:p>
        </p:txBody>
      </p:sp>
      <p:sp>
        <p:nvSpPr>
          <p:cNvPr id="26" name="TextBox 25">
            <a:extLst>
              <a:ext uri="{FF2B5EF4-FFF2-40B4-BE49-F238E27FC236}">
                <a16:creationId xmlns:a16="http://schemas.microsoft.com/office/drawing/2014/main" id="{058A2EC2-5F96-F100-0CA1-5D5F4A627517}"/>
              </a:ext>
            </a:extLst>
          </p:cNvPr>
          <p:cNvSpPr txBox="1"/>
          <p:nvPr/>
        </p:nvSpPr>
        <p:spPr>
          <a:xfrm>
            <a:off x="8236093" y="4504494"/>
            <a:ext cx="1805420" cy="246221"/>
          </a:xfrm>
          <a:prstGeom prst="rect">
            <a:avLst/>
          </a:prstGeom>
          <a:noFill/>
        </p:spPr>
        <p:txBody>
          <a:bodyPr wrap="square" rtlCol="0">
            <a:spAutoFit/>
          </a:bodyPr>
          <a:lstStyle/>
          <a:p>
            <a:pPr algn="ctr"/>
            <a:r>
              <a:rPr lang="en-US" sz="1000" b="1" dirty="0">
                <a:solidFill>
                  <a:schemeClr val="tx2"/>
                </a:solidFill>
              </a:rPr>
              <a:t>Story Map</a:t>
            </a:r>
          </a:p>
        </p:txBody>
      </p:sp>
      <p:pic>
        <p:nvPicPr>
          <p:cNvPr id="29" name="Picture 28">
            <a:extLst>
              <a:ext uri="{FF2B5EF4-FFF2-40B4-BE49-F238E27FC236}">
                <a16:creationId xmlns:a16="http://schemas.microsoft.com/office/drawing/2014/main" id="{561D511F-71F1-086C-C171-1981D98ABD9F}"/>
              </a:ext>
            </a:extLst>
          </p:cNvPr>
          <p:cNvPicPr>
            <a:picLocks noChangeAspect="1"/>
          </p:cNvPicPr>
          <p:nvPr/>
        </p:nvPicPr>
        <p:blipFill rotWithShape="1">
          <a:blip r:embed="rId7"/>
          <a:srcRect l="8479" t="13505" r="6161" b="2689"/>
          <a:stretch/>
        </p:blipFill>
        <p:spPr>
          <a:xfrm>
            <a:off x="10395531" y="4813564"/>
            <a:ext cx="1535113" cy="1853936"/>
          </a:xfrm>
          <a:prstGeom prst="rect">
            <a:avLst/>
          </a:prstGeom>
        </p:spPr>
      </p:pic>
      <p:pic>
        <p:nvPicPr>
          <p:cNvPr id="31" name="Picture 30">
            <a:extLst>
              <a:ext uri="{FF2B5EF4-FFF2-40B4-BE49-F238E27FC236}">
                <a16:creationId xmlns:a16="http://schemas.microsoft.com/office/drawing/2014/main" id="{8618738C-7AEC-EC8B-53AE-9A5DD70238BC}"/>
              </a:ext>
            </a:extLst>
          </p:cNvPr>
          <p:cNvPicPr>
            <a:picLocks noChangeAspect="1"/>
          </p:cNvPicPr>
          <p:nvPr/>
        </p:nvPicPr>
        <p:blipFill rotWithShape="1">
          <a:blip r:embed="rId8"/>
          <a:srcRect b="5707"/>
          <a:stretch/>
        </p:blipFill>
        <p:spPr>
          <a:xfrm>
            <a:off x="7928981" y="4705082"/>
            <a:ext cx="2357674" cy="1965765"/>
          </a:xfrm>
          <a:prstGeom prst="rect">
            <a:avLst/>
          </a:prstGeom>
        </p:spPr>
      </p:pic>
      <p:sp>
        <p:nvSpPr>
          <p:cNvPr id="32" name="TextBox 31">
            <a:extLst>
              <a:ext uri="{FF2B5EF4-FFF2-40B4-BE49-F238E27FC236}">
                <a16:creationId xmlns:a16="http://schemas.microsoft.com/office/drawing/2014/main" id="{7B693726-D787-8F69-DFE0-F4EDFD6BC900}"/>
              </a:ext>
            </a:extLst>
          </p:cNvPr>
          <p:cNvSpPr txBox="1"/>
          <p:nvPr/>
        </p:nvSpPr>
        <p:spPr>
          <a:xfrm>
            <a:off x="10213649" y="4539868"/>
            <a:ext cx="1805420" cy="246221"/>
          </a:xfrm>
          <a:prstGeom prst="rect">
            <a:avLst/>
          </a:prstGeom>
          <a:noFill/>
        </p:spPr>
        <p:txBody>
          <a:bodyPr wrap="square" rtlCol="0">
            <a:spAutoFit/>
          </a:bodyPr>
          <a:lstStyle/>
          <a:p>
            <a:pPr algn="ctr"/>
            <a:r>
              <a:rPr lang="en-US" sz="1000" b="1" dirty="0">
                <a:solidFill>
                  <a:schemeClr val="tx2"/>
                </a:solidFill>
              </a:rPr>
              <a:t>Story Telling</a:t>
            </a:r>
          </a:p>
        </p:txBody>
      </p:sp>
    </p:spTree>
    <p:extLst>
      <p:ext uri="{BB962C8B-B14F-4D97-AF65-F5344CB8AC3E}">
        <p14:creationId xmlns:p14="http://schemas.microsoft.com/office/powerpoint/2010/main" val="1310928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AB2F-0EEE-FDD1-0D00-25A1B4D7B7D9}"/>
              </a:ext>
            </a:extLst>
          </p:cNvPr>
          <p:cNvSpPr>
            <a:spLocks noGrp="1"/>
          </p:cNvSpPr>
          <p:nvPr>
            <p:ph type="title"/>
          </p:nvPr>
        </p:nvSpPr>
        <p:spPr/>
        <p:txBody>
          <a:bodyPr>
            <a:normAutofit/>
          </a:bodyPr>
          <a:lstStyle/>
          <a:p>
            <a:r>
              <a:rPr lang="en-US" sz="2400" dirty="0"/>
              <a:t>Case Study</a:t>
            </a:r>
            <a:br>
              <a:rPr lang="en-US" sz="3200" dirty="0"/>
            </a:br>
            <a:r>
              <a:rPr lang="en-US" sz="2400" dirty="0">
                <a:solidFill>
                  <a:srgbClr val="C00000"/>
                </a:solidFill>
              </a:rPr>
              <a:t>Southwest Corridor Park (SWCP) Action Plan, Boston, MA</a:t>
            </a:r>
            <a:endParaRPr lang="en-US" sz="3200" dirty="0">
              <a:solidFill>
                <a:srgbClr val="C00000"/>
              </a:solidFill>
            </a:endParaRPr>
          </a:p>
        </p:txBody>
      </p:sp>
      <p:sp>
        <p:nvSpPr>
          <p:cNvPr id="4" name="Rectangle 3">
            <a:extLst>
              <a:ext uri="{FF2B5EF4-FFF2-40B4-BE49-F238E27FC236}">
                <a16:creationId xmlns:a16="http://schemas.microsoft.com/office/drawing/2014/main" id="{CE8D56D0-7C9C-B02C-D380-0015F520C730}"/>
              </a:ext>
            </a:extLst>
          </p:cNvPr>
          <p:cNvSpPr>
            <a:spLocks noGrp="1" noRot="1" noMove="1" noResize="1" noEditPoints="1" noAdjustHandles="1" noChangeArrowheads="1" noChangeShapeType="1"/>
          </p:cNvSpPr>
          <p:nvPr/>
        </p:nvSpPr>
        <p:spPr>
          <a:xfrm>
            <a:off x="433070" y="5868521"/>
            <a:ext cx="1873250" cy="9894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4CEF573-6B3A-3B25-E13E-F2B2B46B3520}"/>
              </a:ext>
            </a:extLst>
          </p:cNvPr>
          <p:cNvPicPr>
            <a:picLocks noChangeAspect="1"/>
          </p:cNvPicPr>
          <p:nvPr/>
        </p:nvPicPr>
        <p:blipFill rotWithShape="1">
          <a:blip r:embed="rId3"/>
          <a:srcRect t="13376" b="7267"/>
          <a:stretch/>
        </p:blipFill>
        <p:spPr>
          <a:xfrm>
            <a:off x="9741170" y="1684389"/>
            <a:ext cx="2330894" cy="2400607"/>
          </a:xfrm>
          <a:prstGeom prst="rect">
            <a:avLst/>
          </a:prstGeom>
        </p:spPr>
      </p:pic>
      <p:sp>
        <p:nvSpPr>
          <p:cNvPr id="6" name="TextBox 5">
            <a:extLst>
              <a:ext uri="{FF2B5EF4-FFF2-40B4-BE49-F238E27FC236}">
                <a16:creationId xmlns:a16="http://schemas.microsoft.com/office/drawing/2014/main" id="{D7CF14E5-7686-D41D-FC17-ADAE07B7B9D0}"/>
              </a:ext>
            </a:extLst>
          </p:cNvPr>
          <p:cNvSpPr txBox="1"/>
          <p:nvPr/>
        </p:nvSpPr>
        <p:spPr>
          <a:xfrm>
            <a:off x="612774" y="1695670"/>
            <a:ext cx="1832691" cy="2246769"/>
          </a:xfrm>
          <a:prstGeom prst="rect">
            <a:avLst/>
          </a:prstGeom>
          <a:solidFill>
            <a:schemeClr val="accent2"/>
          </a:solidFill>
        </p:spPr>
        <p:txBody>
          <a:bodyPr wrap="square" rtlCol="0">
            <a:spAutoFit/>
          </a:bodyPr>
          <a:lstStyle/>
          <a:p>
            <a:pPr algn="ctr"/>
            <a:endParaRPr lang="en-US" sz="1400" b="1" dirty="0">
              <a:solidFill>
                <a:schemeClr val="bg1"/>
              </a:solidFill>
            </a:endParaRPr>
          </a:p>
          <a:p>
            <a:pPr algn="ctr"/>
            <a:endParaRPr lang="en-US" sz="1400" b="1" dirty="0">
              <a:solidFill>
                <a:schemeClr val="bg1"/>
              </a:solidFill>
            </a:endParaRPr>
          </a:p>
          <a:p>
            <a:pPr algn="ctr"/>
            <a:endParaRPr lang="en-US" sz="1400" b="1" dirty="0">
              <a:solidFill>
                <a:schemeClr val="bg1"/>
              </a:solidFill>
            </a:endParaRPr>
          </a:p>
          <a:p>
            <a:pPr algn="ctr"/>
            <a:endParaRPr lang="en-US" sz="1400" b="1" dirty="0">
              <a:solidFill>
                <a:schemeClr val="bg1"/>
              </a:solidFill>
            </a:endParaRPr>
          </a:p>
          <a:p>
            <a:pPr algn="ctr"/>
            <a:r>
              <a:rPr lang="en-US" sz="1400" b="1" dirty="0">
                <a:solidFill>
                  <a:schemeClr val="bg1"/>
                </a:solidFill>
              </a:rPr>
              <a:t>Project </a:t>
            </a:r>
          </a:p>
          <a:p>
            <a:pPr algn="ctr"/>
            <a:r>
              <a:rPr lang="en-US" sz="1400" b="1" dirty="0">
                <a:solidFill>
                  <a:schemeClr val="bg1"/>
                </a:solidFill>
              </a:rPr>
              <a:t>Background</a:t>
            </a:r>
          </a:p>
          <a:p>
            <a:pPr algn="ctr"/>
            <a:endParaRPr lang="en-US" sz="1400" b="1" dirty="0">
              <a:solidFill>
                <a:schemeClr val="bg1"/>
              </a:solidFill>
            </a:endParaRPr>
          </a:p>
          <a:p>
            <a:pPr algn="ctr"/>
            <a:endParaRPr lang="en-US" sz="1400" b="1" dirty="0">
              <a:solidFill>
                <a:schemeClr val="bg1"/>
              </a:solidFill>
            </a:endParaRPr>
          </a:p>
          <a:p>
            <a:pPr algn="ctr"/>
            <a:endParaRPr lang="en-US" sz="1400" b="1" dirty="0">
              <a:solidFill>
                <a:schemeClr val="bg1"/>
              </a:solidFill>
            </a:endParaRPr>
          </a:p>
          <a:p>
            <a:pPr algn="ctr"/>
            <a:r>
              <a:rPr lang="en-US" sz="1400" b="1" dirty="0">
                <a:solidFill>
                  <a:schemeClr val="bg1"/>
                </a:solidFill>
              </a:rPr>
              <a:t> </a:t>
            </a:r>
          </a:p>
        </p:txBody>
      </p:sp>
      <p:sp>
        <p:nvSpPr>
          <p:cNvPr id="7" name="TextBox 6">
            <a:extLst>
              <a:ext uri="{FF2B5EF4-FFF2-40B4-BE49-F238E27FC236}">
                <a16:creationId xmlns:a16="http://schemas.microsoft.com/office/drawing/2014/main" id="{3713F283-0BDE-32BD-9FE0-F3B49B85E633}"/>
              </a:ext>
            </a:extLst>
          </p:cNvPr>
          <p:cNvSpPr txBox="1"/>
          <p:nvPr/>
        </p:nvSpPr>
        <p:spPr>
          <a:xfrm>
            <a:off x="6095999" y="1695670"/>
            <a:ext cx="1911179" cy="523220"/>
          </a:xfrm>
          <a:prstGeom prst="rect">
            <a:avLst/>
          </a:prstGeom>
          <a:solidFill>
            <a:schemeClr val="accent2"/>
          </a:solidFill>
        </p:spPr>
        <p:txBody>
          <a:bodyPr wrap="square" rtlCol="0">
            <a:spAutoFit/>
          </a:bodyPr>
          <a:lstStyle/>
          <a:p>
            <a:pPr algn="ctr"/>
            <a:r>
              <a:rPr lang="en-US" sz="1400" b="1" dirty="0">
                <a:solidFill>
                  <a:schemeClr val="bg1"/>
                </a:solidFill>
              </a:rPr>
              <a:t>Data Collection </a:t>
            </a:r>
          </a:p>
          <a:p>
            <a:pPr algn="ctr"/>
            <a:r>
              <a:rPr lang="en-US" sz="1400" b="1" dirty="0">
                <a:solidFill>
                  <a:schemeClr val="bg1"/>
                </a:solidFill>
              </a:rPr>
              <a:t>Method Employed</a:t>
            </a:r>
          </a:p>
        </p:txBody>
      </p:sp>
      <p:sp>
        <p:nvSpPr>
          <p:cNvPr id="9" name="TextBox 8">
            <a:extLst>
              <a:ext uri="{FF2B5EF4-FFF2-40B4-BE49-F238E27FC236}">
                <a16:creationId xmlns:a16="http://schemas.microsoft.com/office/drawing/2014/main" id="{2C6BEABE-F0BF-C34E-5D93-0423B32A921B}"/>
              </a:ext>
            </a:extLst>
          </p:cNvPr>
          <p:cNvSpPr txBox="1"/>
          <p:nvPr/>
        </p:nvSpPr>
        <p:spPr>
          <a:xfrm>
            <a:off x="2490541" y="1695670"/>
            <a:ext cx="3521547" cy="2314544"/>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1400" dirty="0"/>
              <a:t>Four-mile Corridor </a:t>
            </a:r>
          </a:p>
          <a:p>
            <a:pPr marL="285750" indent="-285750">
              <a:lnSpc>
                <a:spcPct val="150000"/>
              </a:lnSpc>
              <a:buFont typeface="Wingdings" panose="05000000000000000000" pitchFamily="2" charset="2"/>
              <a:buChar char="Ø"/>
            </a:pPr>
            <a:r>
              <a:rPr lang="en-US" sz="1400" dirty="0"/>
              <a:t>Existing Recreational and Commuter Corridor </a:t>
            </a:r>
          </a:p>
          <a:p>
            <a:pPr marL="285750" indent="-285750">
              <a:lnSpc>
                <a:spcPct val="150000"/>
              </a:lnSpc>
              <a:buFont typeface="Wingdings" panose="05000000000000000000" pitchFamily="2" charset="2"/>
              <a:buChar char="Ø"/>
            </a:pPr>
            <a:r>
              <a:rPr lang="en-US" sz="1400" dirty="0"/>
              <a:t>Busy and Narrow Paths</a:t>
            </a:r>
          </a:p>
          <a:p>
            <a:pPr marL="285750" indent="-285750">
              <a:lnSpc>
                <a:spcPct val="150000"/>
              </a:lnSpc>
              <a:buFont typeface="Wingdings" panose="05000000000000000000" pitchFamily="2" charset="2"/>
              <a:buChar char="Ø"/>
            </a:pPr>
            <a:r>
              <a:rPr lang="en-US" sz="1400" dirty="0"/>
              <a:t>High Stress and Crossing Issues</a:t>
            </a:r>
          </a:p>
          <a:p>
            <a:pPr marL="285750" indent="-285750">
              <a:lnSpc>
                <a:spcPct val="150000"/>
              </a:lnSpc>
              <a:buFont typeface="Wingdings" panose="05000000000000000000" pitchFamily="2" charset="2"/>
              <a:buChar char="Ø"/>
            </a:pPr>
            <a:r>
              <a:rPr lang="en-US" sz="1400" dirty="0"/>
              <a:t>Corridor Upgradation Action Plan </a:t>
            </a:r>
          </a:p>
          <a:p>
            <a:pPr marL="285750" indent="-285750">
              <a:lnSpc>
                <a:spcPct val="150000"/>
              </a:lnSpc>
              <a:buFont typeface="Wingdings" panose="05000000000000000000" pitchFamily="2" charset="2"/>
              <a:buChar char="Ø"/>
            </a:pPr>
            <a:endParaRPr lang="en-US" sz="1400" dirty="0"/>
          </a:p>
        </p:txBody>
      </p:sp>
      <p:sp>
        <p:nvSpPr>
          <p:cNvPr id="3" name="TextBox 2">
            <a:extLst>
              <a:ext uri="{FF2B5EF4-FFF2-40B4-BE49-F238E27FC236}">
                <a16:creationId xmlns:a16="http://schemas.microsoft.com/office/drawing/2014/main" id="{7B859A8C-8178-2B96-E1B0-831AC0BC7847}"/>
              </a:ext>
            </a:extLst>
          </p:cNvPr>
          <p:cNvSpPr txBox="1"/>
          <p:nvPr/>
        </p:nvSpPr>
        <p:spPr>
          <a:xfrm>
            <a:off x="6095999" y="2271703"/>
            <a:ext cx="1845500" cy="1600438"/>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t>Automated counters </a:t>
            </a:r>
            <a:br>
              <a:rPr lang="en-US" sz="1400" dirty="0"/>
            </a:br>
            <a:r>
              <a:rPr lang="en-US" sz="1400" dirty="0"/>
              <a:t>(Eco-counter brand) </a:t>
            </a:r>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r>
              <a:rPr lang="en-US" sz="1400" dirty="0"/>
              <a:t>Wheeled User Counts</a:t>
            </a:r>
          </a:p>
        </p:txBody>
      </p:sp>
      <p:sp>
        <p:nvSpPr>
          <p:cNvPr id="10" name="TextBox 9">
            <a:extLst>
              <a:ext uri="{FF2B5EF4-FFF2-40B4-BE49-F238E27FC236}">
                <a16:creationId xmlns:a16="http://schemas.microsoft.com/office/drawing/2014/main" id="{3EE096B6-698E-E74F-DEE1-A867D7F42A1D}"/>
              </a:ext>
            </a:extLst>
          </p:cNvPr>
          <p:cNvSpPr txBox="1"/>
          <p:nvPr/>
        </p:nvSpPr>
        <p:spPr>
          <a:xfrm>
            <a:off x="9661346" y="4107370"/>
            <a:ext cx="2490541" cy="261610"/>
          </a:xfrm>
          <a:prstGeom prst="rect">
            <a:avLst/>
          </a:prstGeom>
          <a:noFill/>
        </p:spPr>
        <p:txBody>
          <a:bodyPr wrap="square" rtlCol="0">
            <a:spAutoFit/>
          </a:bodyPr>
          <a:lstStyle/>
          <a:p>
            <a:r>
              <a:rPr lang="en-US" sz="1100" dirty="0"/>
              <a:t>Staff Testing the Automated Counter</a:t>
            </a:r>
          </a:p>
        </p:txBody>
      </p:sp>
      <p:sp>
        <p:nvSpPr>
          <p:cNvPr id="31" name="TextBox 30">
            <a:extLst>
              <a:ext uri="{FF2B5EF4-FFF2-40B4-BE49-F238E27FC236}">
                <a16:creationId xmlns:a16="http://schemas.microsoft.com/office/drawing/2014/main" id="{E075E888-B4F3-E4AF-52DF-C3797BF27FCD}"/>
              </a:ext>
            </a:extLst>
          </p:cNvPr>
          <p:cNvSpPr txBox="1"/>
          <p:nvPr/>
        </p:nvSpPr>
        <p:spPr>
          <a:xfrm>
            <a:off x="8084332" y="1684389"/>
            <a:ext cx="1617127" cy="523220"/>
          </a:xfrm>
          <a:prstGeom prst="rect">
            <a:avLst/>
          </a:prstGeom>
          <a:solidFill>
            <a:schemeClr val="accent2"/>
          </a:solidFill>
        </p:spPr>
        <p:txBody>
          <a:bodyPr wrap="square" rtlCol="0">
            <a:spAutoFit/>
          </a:bodyPr>
          <a:lstStyle/>
          <a:p>
            <a:pPr algn="ctr"/>
            <a:r>
              <a:rPr lang="en-US" sz="1400" b="1" dirty="0">
                <a:solidFill>
                  <a:schemeClr val="bg1"/>
                </a:solidFill>
              </a:rPr>
              <a:t>Count Locations &amp; Time </a:t>
            </a:r>
          </a:p>
        </p:txBody>
      </p:sp>
      <p:sp>
        <p:nvSpPr>
          <p:cNvPr id="32" name="TextBox 31">
            <a:extLst>
              <a:ext uri="{FF2B5EF4-FFF2-40B4-BE49-F238E27FC236}">
                <a16:creationId xmlns:a16="http://schemas.microsoft.com/office/drawing/2014/main" id="{657E8D9E-63C1-BF30-B9C3-58418463FA15}"/>
              </a:ext>
            </a:extLst>
          </p:cNvPr>
          <p:cNvSpPr txBox="1"/>
          <p:nvPr/>
        </p:nvSpPr>
        <p:spPr>
          <a:xfrm>
            <a:off x="10634472" y="1698324"/>
            <a:ext cx="1399824" cy="184666"/>
          </a:xfrm>
          <a:prstGeom prst="rect">
            <a:avLst/>
          </a:prstGeom>
          <a:solidFill>
            <a:schemeClr val="bg1"/>
          </a:solidFill>
        </p:spPr>
        <p:txBody>
          <a:bodyPr wrap="square" rtlCol="0">
            <a:spAutoFit/>
          </a:bodyPr>
          <a:lstStyle/>
          <a:p>
            <a:r>
              <a:rPr lang="en-US" sz="600" dirty="0">
                <a:solidFill>
                  <a:schemeClr val="bg1">
                    <a:lumMod val="50000"/>
                  </a:schemeClr>
                </a:solidFill>
              </a:rPr>
              <a:t>Picture Courtesy: Toole Design </a:t>
            </a:r>
          </a:p>
        </p:txBody>
      </p:sp>
      <p:sp>
        <p:nvSpPr>
          <p:cNvPr id="34" name="TextBox 33">
            <a:extLst>
              <a:ext uri="{FF2B5EF4-FFF2-40B4-BE49-F238E27FC236}">
                <a16:creationId xmlns:a16="http://schemas.microsoft.com/office/drawing/2014/main" id="{14C73C42-C0F9-50D7-4951-65FFCB06796A}"/>
              </a:ext>
            </a:extLst>
          </p:cNvPr>
          <p:cNvSpPr txBox="1"/>
          <p:nvPr/>
        </p:nvSpPr>
        <p:spPr>
          <a:xfrm>
            <a:off x="8105579" y="2342001"/>
            <a:ext cx="1551680" cy="1600438"/>
          </a:xfrm>
          <a:prstGeom prst="rect">
            <a:avLst/>
          </a:prstGeom>
          <a:noFill/>
        </p:spPr>
        <p:txBody>
          <a:bodyPr wrap="square">
            <a:spAutoFit/>
          </a:bodyPr>
          <a:lstStyle/>
          <a:p>
            <a:pPr marL="285750" indent="-285750">
              <a:buFont typeface="Wingdings" panose="05000000000000000000" pitchFamily="2" charset="2"/>
              <a:buChar char="Ø"/>
            </a:pPr>
            <a:r>
              <a:rPr lang="en-US" sz="1400" dirty="0"/>
              <a:t>Total 6 count locations </a:t>
            </a:r>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r>
              <a:rPr lang="en-US" sz="1400" dirty="0"/>
              <a:t>Collected data from July to August 2022</a:t>
            </a:r>
          </a:p>
        </p:txBody>
      </p:sp>
      <p:pic>
        <p:nvPicPr>
          <p:cNvPr id="8" name="Picture 7">
            <a:extLst>
              <a:ext uri="{FF2B5EF4-FFF2-40B4-BE49-F238E27FC236}">
                <a16:creationId xmlns:a16="http://schemas.microsoft.com/office/drawing/2014/main" id="{BFE01ABE-BCFC-0AB3-6270-0CF4E31381B7}"/>
              </a:ext>
            </a:extLst>
          </p:cNvPr>
          <p:cNvPicPr>
            <a:picLocks noChangeAspect="1"/>
          </p:cNvPicPr>
          <p:nvPr/>
        </p:nvPicPr>
        <p:blipFill rotWithShape="1">
          <a:blip r:embed="rId4"/>
          <a:srcRect t="11401" b="12183"/>
          <a:stretch/>
        </p:blipFill>
        <p:spPr>
          <a:xfrm>
            <a:off x="612774" y="4408161"/>
            <a:ext cx="11460899" cy="2254139"/>
          </a:xfrm>
          <a:prstGeom prst="rect">
            <a:avLst/>
          </a:prstGeom>
        </p:spPr>
      </p:pic>
      <p:sp>
        <p:nvSpPr>
          <p:cNvPr id="11" name="TextBox 10">
            <a:extLst>
              <a:ext uri="{FF2B5EF4-FFF2-40B4-BE49-F238E27FC236}">
                <a16:creationId xmlns:a16="http://schemas.microsoft.com/office/drawing/2014/main" id="{6F43F949-5F2F-41DF-DEC4-BEE23E147B64}"/>
              </a:ext>
            </a:extLst>
          </p:cNvPr>
          <p:cNvSpPr txBox="1"/>
          <p:nvPr/>
        </p:nvSpPr>
        <p:spPr>
          <a:xfrm>
            <a:off x="612773" y="4408161"/>
            <a:ext cx="1832691" cy="523220"/>
          </a:xfrm>
          <a:prstGeom prst="rect">
            <a:avLst/>
          </a:prstGeom>
          <a:solidFill>
            <a:schemeClr val="accent2"/>
          </a:solidFill>
        </p:spPr>
        <p:txBody>
          <a:bodyPr wrap="square" rtlCol="0">
            <a:spAutoFit/>
          </a:bodyPr>
          <a:lstStyle/>
          <a:p>
            <a:pPr algn="ctr"/>
            <a:r>
              <a:rPr lang="en-US" sz="1400" b="1" dirty="0">
                <a:solidFill>
                  <a:schemeClr val="bg1"/>
                </a:solidFill>
              </a:rPr>
              <a:t>Project </a:t>
            </a:r>
          </a:p>
          <a:p>
            <a:pPr algn="ctr"/>
            <a:r>
              <a:rPr lang="en-US" sz="1400" b="1" dirty="0">
                <a:solidFill>
                  <a:schemeClr val="bg1"/>
                </a:solidFill>
              </a:rPr>
              <a:t>Area</a:t>
            </a:r>
          </a:p>
        </p:txBody>
      </p:sp>
      <p:sp>
        <p:nvSpPr>
          <p:cNvPr id="13" name="TextBox 12">
            <a:extLst>
              <a:ext uri="{FF2B5EF4-FFF2-40B4-BE49-F238E27FC236}">
                <a16:creationId xmlns:a16="http://schemas.microsoft.com/office/drawing/2014/main" id="{B65F5583-C45A-CDCB-DDB3-4D86E9945573}"/>
              </a:ext>
            </a:extLst>
          </p:cNvPr>
          <p:cNvSpPr txBox="1"/>
          <p:nvPr/>
        </p:nvSpPr>
        <p:spPr>
          <a:xfrm>
            <a:off x="9985248" y="6644734"/>
            <a:ext cx="2085624" cy="200055"/>
          </a:xfrm>
          <a:prstGeom prst="rect">
            <a:avLst/>
          </a:prstGeom>
          <a:noFill/>
        </p:spPr>
        <p:txBody>
          <a:bodyPr wrap="square">
            <a:spAutoFit/>
          </a:bodyPr>
          <a:lstStyle/>
          <a:p>
            <a:pPr algn="ctr"/>
            <a:r>
              <a:rPr lang="en-US" sz="700" i="1" dirty="0">
                <a:solidFill>
                  <a:schemeClr val="tx2">
                    <a:lumMod val="60000"/>
                    <a:lumOff val="40000"/>
                  </a:schemeClr>
                </a:solidFill>
              </a:rPr>
              <a:t>Source: SWCP Existing Conditions Summary  </a:t>
            </a:r>
          </a:p>
        </p:txBody>
      </p:sp>
    </p:spTree>
    <p:extLst>
      <p:ext uri="{BB962C8B-B14F-4D97-AF65-F5344CB8AC3E}">
        <p14:creationId xmlns:p14="http://schemas.microsoft.com/office/powerpoint/2010/main" val="2835502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8D56D0-7C9C-B02C-D380-0015F520C730}"/>
              </a:ext>
            </a:extLst>
          </p:cNvPr>
          <p:cNvSpPr>
            <a:spLocks noGrp="1" noRot="1" noMove="1" noResize="1" noEditPoints="1" noAdjustHandles="1" noChangeArrowheads="1" noChangeShapeType="1"/>
          </p:cNvSpPr>
          <p:nvPr/>
        </p:nvSpPr>
        <p:spPr>
          <a:xfrm>
            <a:off x="387350" y="5868521"/>
            <a:ext cx="1873250" cy="9894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0D92679-CF73-A30D-4F32-3D5D6F60EDF1}"/>
              </a:ext>
            </a:extLst>
          </p:cNvPr>
          <p:cNvSpPr>
            <a:spLocks noGrp="1"/>
          </p:cNvSpPr>
          <p:nvPr>
            <p:ph type="title"/>
          </p:nvPr>
        </p:nvSpPr>
        <p:spPr>
          <a:xfrm>
            <a:off x="612775" y="249517"/>
            <a:ext cx="10982850" cy="1150888"/>
          </a:xfrm>
        </p:spPr>
        <p:txBody>
          <a:bodyPr>
            <a:normAutofit/>
          </a:bodyPr>
          <a:lstStyle/>
          <a:p>
            <a:r>
              <a:rPr lang="en-US" sz="2400" dirty="0"/>
              <a:t>Case Study</a:t>
            </a:r>
            <a:br>
              <a:rPr lang="en-US" sz="3200" dirty="0"/>
            </a:br>
            <a:r>
              <a:rPr lang="en-US" sz="2400" dirty="0">
                <a:solidFill>
                  <a:srgbClr val="C00000"/>
                </a:solidFill>
              </a:rPr>
              <a:t>Southwest Corridor Park (SWCP) Action Plan, Boston, MA</a:t>
            </a:r>
            <a:endParaRPr lang="en-US" sz="3200" dirty="0">
              <a:solidFill>
                <a:srgbClr val="C00000"/>
              </a:solidFill>
            </a:endParaRPr>
          </a:p>
        </p:txBody>
      </p:sp>
      <p:pic>
        <p:nvPicPr>
          <p:cNvPr id="64" name="Picture 63">
            <a:extLst>
              <a:ext uri="{FF2B5EF4-FFF2-40B4-BE49-F238E27FC236}">
                <a16:creationId xmlns:a16="http://schemas.microsoft.com/office/drawing/2014/main" id="{D228A280-0791-EEBF-8D03-E09C4EAC3ACD}"/>
              </a:ext>
            </a:extLst>
          </p:cNvPr>
          <p:cNvPicPr>
            <a:picLocks noChangeAspect="1"/>
          </p:cNvPicPr>
          <p:nvPr/>
        </p:nvPicPr>
        <p:blipFill rotWithShape="1">
          <a:blip r:embed="rId3"/>
          <a:srcRect l="2862" t="21414" r="2197" b="19731"/>
          <a:stretch/>
        </p:blipFill>
        <p:spPr>
          <a:xfrm>
            <a:off x="518975" y="1757464"/>
            <a:ext cx="11556293" cy="4970103"/>
          </a:xfrm>
          <a:prstGeom prst="rect">
            <a:avLst/>
          </a:prstGeom>
        </p:spPr>
      </p:pic>
      <p:sp>
        <p:nvSpPr>
          <p:cNvPr id="65" name="TextBox 64">
            <a:extLst>
              <a:ext uri="{FF2B5EF4-FFF2-40B4-BE49-F238E27FC236}">
                <a16:creationId xmlns:a16="http://schemas.microsoft.com/office/drawing/2014/main" id="{9347079D-52F4-882E-34AC-31363FBF712C}"/>
              </a:ext>
            </a:extLst>
          </p:cNvPr>
          <p:cNvSpPr txBox="1"/>
          <p:nvPr/>
        </p:nvSpPr>
        <p:spPr>
          <a:xfrm>
            <a:off x="737546" y="6399983"/>
            <a:ext cx="2329910" cy="276999"/>
          </a:xfrm>
          <a:prstGeom prst="rect">
            <a:avLst/>
          </a:prstGeom>
          <a:noFill/>
        </p:spPr>
        <p:txBody>
          <a:bodyPr wrap="square" rtlCol="0">
            <a:spAutoFit/>
          </a:bodyPr>
          <a:lstStyle>
            <a:defPPr>
              <a:defRPr lang="en-US"/>
            </a:defPPr>
            <a:lvl1pPr algn="r">
              <a:defRPr sz="600" b="1" i="1">
                <a:solidFill>
                  <a:schemeClr val="bg2">
                    <a:lumMod val="50000"/>
                  </a:schemeClr>
                </a:solidFill>
              </a:defRPr>
            </a:lvl1pPr>
          </a:lstStyle>
          <a:p>
            <a:pPr algn="l"/>
            <a:r>
              <a:rPr lang="en-US" dirty="0"/>
              <a:t>Source: https://www.mass.gov/info-details/southwest-corridor-park-action-plan#interactive-storymap-</a:t>
            </a:r>
          </a:p>
        </p:txBody>
      </p:sp>
    </p:spTree>
    <p:extLst>
      <p:ext uri="{BB962C8B-B14F-4D97-AF65-F5344CB8AC3E}">
        <p14:creationId xmlns:p14="http://schemas.microsoft.com/office/powerpoint/2010/main" val="191241839"/>
      </p:ext>
    </p:extLst>
  </p:cSld>
  <p:clrMapOvr>
    <a:masterClrMapping/>
  </p:clrMapOvr>
</p:sld>
</file>

<file path=ppt/theme/theme1.xml><?xml version="1.0" encoding="utf-8"?>
<a:theme xmlns:a="http://schemas.openxmlformats.org/drawingml/2006/main" name="Title and Transition Slides">
  <a:themeElements>
    <a:clrScheme name="Toole Design">
      <a:dk1>
        <a:srgbClr val="2A2C2D"/>
      </a:dk1>
      <a:lt1>
        <a:srgbClr val="FFFFFF"/>
      </a:lt1>
      <a:dk2>
        <a:srgbClr val="54585A"/>
      </a:dk2>
      <a:lt2>
        <a:srgbClr val="C7CCCD"/>
      </a:lt2>
      <a:accent1>
        <a:srgbClr val="DA291C"/>
      </a:accent1>
      <a:accent2>
        <a:srgbClr val="3EB1C8"/>
      </a:accent2>
      <a:accent3>
        <a:srgbClr val="84BD00"/>
      </a:accent3>
      <a:accent4>
        <a:srgbClr val="93272C"/>
      </a:accent4>
      <a:accent5>
        <a:srgbClr val="99D6EA"/>
      </a:accent5>
      <a:accent6>
        <a:srgbClr val="A2AAAD"/>
      </a:accent6>
      <a:hlink>
        <a:srgbClr val="3EB1C8"/>
      </a:hlink>
      <a:folHlink>
        <a:srgbClr val="3EB1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ole Design PPT Template" id="{2AC9FC76-351F-4E84-B91C-B4852985F46E}" vid="{6E089D50-E562-4F11-BB4D-EBBE3E114E27}"/>
    </a:ext>
  </a:extLst>
</a:theme>
</file>

<file path=ppt/theme/theme2.xml><?xml version="1.0" encoding="utf-8"?>
<a:theme xmlns:a="http://schemas.openxmlformats.org/drawingml/2006/main" name="Content Slides_White">
  <a:themeElements>
    <a:clrScheme name="Toole Design">
      <a:dk1>
        <a:srgbClr val="2A2C2D"/>
      </a:dk1>
      <a:lt1>
        <a:srgbClr val="FFFFFF"/>
      </a:lt1>
      <a:dk2>
        <a:srgbClr val="54585A"/>
      </a:dk2>
      <a:lt2>
        <a:srgbClr val="C7CCCD"/>
      </a:lt2>
      <a:accent1>
        <a:srgbClr val="DA291C"/>
      </a:accent1>
      <a:accent2>
        <a:srgbClr val="3EB1C8"/>
      </a:accent2>
      <a:accent3>
        <a:srgbClr val="84BD00"/>
      </a:accent3>
      <a:accent4>
        <a:srgbClr val="93272C"/>
      </a:accent4>
      <a:accent5>
        <a:srgbClr val="99D6EA"/>
      </a:accent5>
      <a:accent6>
        <a:srgbClr val="A2AAAD"/>
      </a:accent6>
      <a:hlink>
        <a:srgbClr val="3EB1C8"/>
      </a:hlink>
      <a:folHlink>
        <a:srgbClr val="3EB1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ole Design PPT Template" id="{2AC9FC76-351F-4E84-B91C-B4852985F46E}" vid="{F5FBAC93-A39F-44A9-AA06-173FB1BB6478}"/>
    </a:ext>
  </a:extLst>
</a:theme>
</file>

<file path=ppt/theme/theme3.xml><?xml version="1.0" encoding="utf-8"?>
<a:theme xmlns:a="http://schemas.openxmlformats.org/drawingml/2006/main" name="1_Content Slides_Black">
  <a:themeElements>
    <a:clrScheme name="Toole Design">
      <a:dk1>
        <a:srgbClr val="2A2C2D"/>
      </a:dk1>
      <a:lt1>
        <a:srgbClr val="FFFFFF"/>
      </a:lt1>
      <a:dk2>
        <a:srgbClr val="54585A"/>
      </a:dk2>
      <a:lt2>
        <a:srgbClr val="C7CCCD"/>
      </a:lt2>
      <a:accent1>
        <a:srgbClr val="DA291C"/>
      </a:accent1>
      <a:accent2>
        <a:srgbClr val="3EB1C8"/>
      </a:accent2>
      <a:accent3>
        <a:srgbClr val="84BD00"/>
      </a:accent3>
      <a:accent4>
        <a:srgbClr val="93272C"/>
      </a:accent4>
      <a:accent5>
        <a:srgbClr val="99D6EA"/>
      </a:accent5>
      <a:accent6>
        <a:srgbClr val="A2AAAD"/>
      </a:accent6>
      <a:hlink>
        <a:srgbClr val="3EB1C8"/>
      </a:hlink>
      <a:folHlink>
        <a:srgbClr val="3EB1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ole Design PPT Template" id="{2AC9FC76-351F-4E84-B91C-B4852985F46E}" vid="{D699CC3D-01C2-4F24-8CE0-D22A181A505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Toole Design PPT Template</Template>
  <TotalTime>4812</TotalTime>
  <Words>2120</Words>
  <Application>Microsoft Office PowerPoint</Application>
  <PresentationFormat>Widescreen</PresentationFormat>
  <Paragraphs>274</Paragraphs>
  <Slides>11</Slides>
  <Notes>11</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Title and Transition Slides</vt:lpstr>
      <vt:lpstr>Content Slides_White</vt:lpstr>
      <vt:lpstr>1_Content Slides_Black</vt:lpstr>
      <vt:lpstr>Bike and Ped Count Data Usage</vt:lpstr>
      <vt:lpstr>Contents </vt:lpstr>
      <vt:lpstr>Understanding the Context</vt:lpstr>
      <vt:lpstr>Methods of Data Collection</vt:lpstr>
      <vt:lpstr>Key Considerations for Analyzing Data</vt:lpstr>
      <vt:lpstr>Analysis Examples</vt:lpstr>
      <vt:lpstr>Potential Use and Data Visualization</vt:lpstr>
      <vt:lpstr>Case Study Southwest Corridor Park (SWCP) Action Plan, Boston, MA</vt:lpstr>
      <vt:lpstr>Case Study Southwest Corridor Park (SWCP) Action Plan, Boston, MA</vt:lpstr>
      <vt:lpstr>Case Study Southwest Corridor Park (SWCP) Action Plan, Boston, MA</vt:lpstr>
      <vt:lpstr>Some Useful 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Vineesh Das Kodakkandathil</dc:creator>
  <cp:lastModifiedBy>Vineesh Das Kodakkandathil</cp:lastModifiedBy>
  <cp:revision>12</cp:revision>
  <dcterms:created xsi:type="dcterms:W3CDTF">2024-07-18T19:41:36Z</dcterms:created>
  <dcterms:modified xsi:type="dcterms:W3CDTF">2024-07-31T17:50:33Z</dcterms:modified>
</cp:coreProperties>
</file>