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2" r:id="rId5"/>
    <p:sldId id="321" r:id="rId6"/>
    <p:sldId id="323" r:id="rId7"/>
    <p:sldId id="329" r:id="rId8"/>
    <p:sldId id="332" r:id="rId9"/>
    <p:sldId id="325" r:id="rId10"/>
    <p:sldId id="330" r:id="rId11"/>
    <p:sldId id="333" r:id="rId12"/>
    <p:sldId id="326" r:id="rId13"/>
    <p:sldId id="327" r:id="rId14"/>
    <p:sldId id="331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85809-B141-4391-938D-9CEC969EEBC1}" v="10" dt="2025-03-07T14:35:44.060"/>
    <p1510:client id="{821E33FD-2904-4E41-8F9A-0100AAF81E13}" v="24" dt="2025-03-06T21:57:39.120"/>
  </p1510:revLst>
</p1510:revInfo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Larson" userId="da991642-cf7d-4c7f-91d3-7a8b00532da3" providerId="ADAL" clId="{74E85809-B141-4391-938D-9CEC969EEBC1}"/>
    <pc:docChg chg="undo custSel modSld sldOrd">
      <pc:chgData name="Patrick Larson" userId="da991642-cf7d-4c7f-91d3-7a8b00532da3" providerId="ADAL" clId="{74E85809-B141-4391-938D-9CEC969EEBC1}" dt="2025-03-07T14:42:39.154" v="118" actId="20577"/>
      <pc:docMkLst>
        <pc:docMk/>
      </pc:docMkLst>
      <pc:sldChg chg="addSp modSp mod">
        <pc:chgData name="Patrick Larson" userId="da991642-cf7d-4c7f-91d3-7a8b00532da3" providerId="ADAL" clId="{74E85809-B141-4391-938D-9CEC969EEBC1}" dt="2025-03-07T14:32:17.239" v="64" actId="1076"/>
        <pc:sldMkLst>
          <pc:docMk/>
          <pc:sldMk cId="1607455252" sldId="321"/>
        </pc:sldMkLst>
        <pc:spChg chg="mod">
          <ac:chgData name="Patrick Larson" userId="da991642-cf7d-4c7f-91d3-7a8b00532da3" providerId="ADAL" clId="{74E85809-B141-4391-938D-9CEC969EEBC1}" dt="2025-03-07T14:00:59.999" v="4" actId="20577"/>
          <ac:spMkLst>
            <pc:docMk/>
            <pc:sldMk cId="1607455252" sldId="321"/>
            <ac:spMk id="3" creationId="{02BA04E6-CD61-B962-4287-DEC1993C32D6}"/>
          </ac:spMkLst>
        </pc:spChg>
        <pc:spChg chg="add mod">
          <ac:chgData name="Patrick Larson" userId="da991642-cf7d-4c7f-91d3-7a8b00532da3" providerId="ADAL" clId="{74E85809-B141-4391-938D-9CEC969EEBC1}" dt="2025-03-07T14:31:42.768" v="62" actId="20577"/>
          <ac:spMkLst>
            <pc:docMk/>
            <pc:sldMk cId="1607455252" sldId="321"/>
            <ac:spMk id="5" creationId="{6B38FC68-B5E8-C290-F4C8-034238E81695}"/>
          </ac:spMkLst>
        </pc:spChg>
        <pc:spChg chg="add mod">
          <ac:chgData name="Patrick Larson" userId="da991642-cf7d-4c7f-91d3-7a8b00532da3" providerId="ADAL" clId="{74E85809-B141-4391-938D-9CEC969EEBC1}" dt="2025-03-07T14:30:54.468" v="43" actId="1076"/>
          <ac:spMkLst>
            <pc:docMk/>
            <pc:sldMk cId="1607455252" sldId="321"/>
            <ac:spMk id="7" creationId="{BBA27324-FE4D-CE1E-8463-6436611DEE7E}"/>
          </ac:spMkLst>
        </pc:spChg>
        <pc:spChg chg="add mod">
          <ac:chgData name="Patrick Larson" userId="da991642-cf7d-4c7f-91d3-7a8b00532da3" providerId="ADAL" clId="{74E85809-B141-4391-938D-9CEC969EEBC1}" dt="2025-03-07T14:32:17.239" v="64" actId="1076"/>
          <ac:spMkLst>
            <pc:docMk/>
            <pc:sldMk cId="1607455252" sldId="321"/>
            <ac:spMk id="9" creationId="{4FE4C793-3051-8599-DBE4-C4D3A1F92CE3}"/>
          </ac:spMkLst>
        </pc:spChg>
        <pc:picChg chg="mod">
          <ac:chgData name="Patrick Larson" userId="da991642-cf7d-4c7f-91d3-7a8b00532da3" providerId="ADAL" clId="{74E85809-B141-4391-938D-9CEC969EEBC1}" dt="2025-03-07T14:30:59.508" v="44" actId="1076"/>
          <ac:picMkLst>
            <pc:docMk/>
            <pc:sldMk cId="1607455252" sldId="321"/>
            <ac:picMk id="8" creationId="{52051BA7-9316-799D-1CE4-ED86D14A6A39}"/>
          </ac:picMkLst>
        </pc:picChg>
      </pc:sldChg>
      <pc:sldChg chg="modSp mod">
        <pc:chgData name="Patrick Larson" userId="da991642-cf7d-4c7f-91d3-7a8b00532da3" providerId="ADAL" clId="{74E85809-B141-4391-938D-9CEC969EEBC1}" dt="2025-03-07T14:37:58.001" v="107" actId="14100"/>
        <pc:sldMkLst>
          <pc:docMk/>
          <pc:sldMk cId="174773705" sldId="323"/>
        </pc:sldMkLst>
        <pc:spChg chg="mod">
          <ac:chgData name="Patrick Larson" userId="da991642-cf7d-4c7f-91d3-7a8b00532da3" providerId="ADAL" clId="{74E85809-B141-4391-938D-9CEC969EEBC1}" dt="2025-03-07T14:01:29.282" v="6" actId="20577"/>
          <ac:spMkLst>
            <pc:docMk/>
            <pc:sldMk cId="174773705" sldId="323"/>
            <ac:spMk id="2" creationId="{3F64821B-2CA2-22C1-4270-8A5109FB1AD4}"/>
          </ac:spMkLst>
        </pc:spChg>
        <pc:spChg chg="mod">
          <ac:chgData name="Patrick Larson" userId="da991642-cf7d-4c7f-91d3-7a8b00532da3" providerId="ADAL" clId="{74E85809-B141-4391-938D-9CEC969EEBC1}" dt="2025-03-07T14:37:58.001" v="107" actId="14100"/>
          <ac:spMkLst>
            <pc:docMk/>
            <pc:sldMk cId="174773705" sldId="323"/>
            <ac:spMk id="9" creationId="{A79EDD9C-8AB2-E031-05A7-30720C04C0F5}"/>
          </ac:spMkLst>
        </pc:spChg>
      </pc:sldChg>
      <pc:sldChg chg="addSp modSp mod">
        <pc:chgData name="Patrick Larson" userId="da991642-cf7d-4c7f-91d3-7a8b00532da3" providerId="ADAL" clId="{74E85809-B141-4391-938D-9CEC969EEBC1}" dt="2025-03-07T14:34:26.829" v="80" actId="255"/>
        <pc:sldMkLst>
          <pc:docMk/>
          <pc:sldMk cId="3421990269" sldId="325"/>
        </pc:sldMkLst>
        <pc:spChg chg="add mod">
          <ac:chgData name="Patrick Larson" userId="da991642-cf7d-4c7f-91d3-7a8b00532da3" providerId="ADAL" clId="{74E85809-B141-4391-938D-9CEC969EEBC1}" dt="2025-03-07T14:34:26.829" v="80" actId="255"/>
          <ac:spMkLst>
            <pc:docMk/>
            <pc:sldMk cId="3421990269" sldId="325"/>
            <ac:spMk id="6" creationId="{A7D3A5FA-BFAB-AF43-0A94-63345D3958A1}"/>
          </ac:spMkLst>
        </pc:spChg>
      </pc:sldChg>
      <pc:sldChg chg="modSp mod">
        <pc:chgData name="Patrick Larson" userId="da991642-cf7d-4c7f-91d3-7a8b00532da3" providerId="ADAL" clId="{74E85809-B141-4391-938D-9CEC969EEBC1}" dt="2025-03-07T14:42:39.154" v="118" actId="20577"/>
        <pc:sldMkLst>
          <pc:docMk/>
          <pc:sldMk cId="3631982770" sldId="326"/>
        </pc:sldMkLst>
        <pc:spChg chg="mod">
          <ac:chgData name="Patrick Larson" userId="da991642-cf7d-4c7f-91d3-7a8b00532da3" providerId="ADAL" clId="{74E85809-B141-4391-938D-9CEC969EEBC1}" dt="2025-03-07T14:42:39.154" v="118" actId="20577"/>
          <ac:spMkLst>
            <pc:docMk/>
            <pc:sldMk cId="3631982770" sldId="326"/>
            <ac:spMk id="3" creationId="{F6708249-6DC5-19F7-8798-AF9B699550CA}"/>
          </ac:spMkLst>
        </pc:spChg>
        <pc:spChg chg="mod">
          <ac:chgData name="Patrick Larson" userId="da991642-cf7d-4c7f-91d3-7a8b00532da3" providerId="ADAL" clId="{74E85809-B141-4391-938D-9CEC969EEBC1}" dt="2025-03-07T14:36:48.170" v="104" actId="255"/>
          <ac:spMkLst>
            <pc:docMk/>
            <pc:sldMk cId="3631982770" sldId="326"/>
            <ac:spMk id="5" creationId="{C3C25022-A4BD-B089-9566-1022E30DA3DB}"/>
          </ac:spMkLst>
        </pc:spChg>
      </pc:sldChg>
      <pc:sldChg chg="addSp modSp mod">
        <pc:chgData name="Patrick Larson" userId="da991642-cf7d-4c7f-91d3-7a8b00532da3" providerId="ADAL" clId="{74E85809-B141-4391-938D-9CEC969EEBC1}" dt="2025-03-07T14:33:17.370" v="76" actId="20577"/>
        <pc:sldMkLst>
          <pc:docMk/>
          <pc:sldMk cId="223548562" sldId="329"/>
        </pc:sldMkLst>
        <pc:spChg chg="mod">
          <ac:chgData name="Patrick Larson" userId="da991642-cf7d-4c7f-91d3-7a8b00532da3" providerId="ADAL" clId="{74E85809-B141-4391-938D-9CEC969EEBC1}" dt="2025-03-07T14:02:19.822" v="7" actId="20577"/>
          <ac:spMkLst>
            <pc:docMk/>
            <pc:sldMk cId="223548562" sldId="329"/>
            <ac:spMk id="3" creationId="{0CCA1294-F658-9021-A150-46D1D31DDE13}"/>
          </ac:spMkLst>
        </pc:spChg>
        <pc:spChg chg="add mod">
          <ac:chgData name="Patrick Larson" userId="da991642-cf7d-4c7f-91d3-7a8b00532da3" providerId="ADAL" clId="{74E85809-B141-4391-938D-9CEC969EEBC1}" dt="2025-03-07T14:32:41.504" v="67" actId="1076"/>
          <ac:spMkLst>
            <pc:docMk/>
            <pc:sldMk cId="223548562" sldId="329"/>
            <ac:spMk id="6" creationId="{6841FD7E-9B31-DA15-16CE-2272E596AF16}"/>
          </ac:spMkLst>
        </pc:spChg>
        <pc:spChg chg="add mod">
          <ac:chgData name="Patrick Larson" userId="da991642-cf7d-4c7f-91d3-7a8b00532da3" providerId="ADAL" clId="{74E85809-B141-4391-938D-9CEC969EEBC1}" dt="2025-03-07T14:33:17.370" v="76" actId="20577"/>
          <ac:spMkLst>
            <pc:docMk/>
            <pc:sldMk cId="223548562" sldId="329"/>
            <ac:spMk id="8" creationId="{7A47D316-59E4-8B36-A5C0-80AC9BADCC6F}"/>
          </ac:spMkLst>
        </pc:spChg>
      </pc:sldChg>
      <pc:sldChg chg="addSp modSp mod">
        <pc:chgData name="Patrick Larson" userId="da991642-cf7d-4c7f-91d3-7a8b00532da3" providerId="ADAL" clId="{74E85809-B141-4391-938D-9CEC969EEBC1}" dt="2025-03-07T14:34:45.760" v="82" actId="1076"/>
        <pc:sldMkLst>
          <pc:docMk/>
          <pc:sldMk cId="3555362641" sldId="330"/>
        </pc:sldMkLst>
        <pc:spChg chg="add mod">
          <ac:chgData name="Patrick Larson" userId="da991642-cf7d-4c7f-91d3-7a8b00532da3" providerId="ADAL" clId="{74E85809-B141-4391-938D-9CEC969EEBC1}" dt="2025-03-07T14:34:45.760" v="82" actId="1076"/>
          <ac:spMkLst>
            <pc:docMk/>
            <pc:sldMk cId="3555362641" sldId="330"/>
            <ac:spMk id="6" creationId="{6A4A2E39-CFFD-6DEC-A41E-E1694FE5A99F}"/>
          </ac:spMkLst>
        </pc:spChg>
      </pc:sldChg>
      <pc:sldChg chg="addSp modSp mod">
        <pc:chgData name="Patrick Larson" userId="da991642-cf7d-4c7f-91d3-7a8b00532da3" providerId="ADAL" clId="{74E85809-B141-4391-938D-9CEC969EEBC1}" dt="2025-03-07T14:35:56.320" v="103" actId="20577"/>
        <pc:sldMkLst>
          <pc:docMk/>
          <pc:sldMk cId="4145877708" sldId="331"/>
        </pc:sldMkLst>
        <pc:spChg chg="add mod">
          <ac:chgData name="Patrick Larson" userId="da991642-cf7d-4c7f-91d3-7a8b00532da3" providerId="ADAL" clId="{74E85809-B141-4391-938D-9CEC969EEBC1}" dt="2025-03-07T14:35:56.320" v="103" actId="20577"/>
          <ac:spMkLst>
            <pc:docMk/>
            <pc:sldMk cId="4145877708" sldId="331"/>
            <ac:spMk id="2" creationId="{A81EB712-DDE0-B71F-1A9F-0EF1E4ED9CD1}"/>
          </ac:spMkLst>
        </pc:spChg>
      </pc:sldChg>
      <pc:sldChg chg="addSp modSp mod">
        <pc:chgData name="Patrick Larson" userId="da991642-cf7d-4c7f-91d3-7a8b00532da3" providerId="ADAL" clId="{74E85809-B141-4391-938D-9CEC969EEBC1}" dt="2025-03-07T14:34:09.360" v="79"/>
        <pc:sldMkLst>
          <pc:docMk/>
          <pc:sldMk cId="1577387771" sldId="332"/>
        </pc:sldMkLst>
        <pc:spChg chg="mod">
          <ac:chgData name="Patrick Larson" userId="da991642-cf7d-4c7f-91d3-7a8b00532da3" providerId="ADAL" clId="{74E85809-B141-4391-938D-9CEC969EEBC1}" dt="2025-03-07T14:02:35.837" v="14" actId="20577"/>
          <ac:spMkLst>
            <pc:docMk/>
            <pc:sldMk cId="1577387771" sldId="332"/>
            <ac:spMk id="3" creationId="{29B4063B-E95E-6DBF-6A0F-5D9BFD03BE1E}"/>
          </ac:spMkLst>
        </pc:spChg>
        <pc:spChg chg="add mod">
          <ac:chgData name="Patrick Larson" userId="da991642-cf7d-4c7f-91d3-7a8b00532da3" providerId="ADAL" clId="{74E85809-B141-4391-938D-9CEC969EEBC1}" dt="2025-03-07T14:33:52.729" v="78" actId="1076"/>
          <ac:spMkLst>
            <pc:docMk/>
            <pc:sldMk cId="1577387771" sldId="332"/>
            <ac:spMk id="7" creationId="{B04FD2D1-3D9F-1E48-1CA8-9D0EDC1FD71F}"/>
          </ac:spMkLst>
        </pc:spChg>
        <pc:spChg chg="add mod">
          <ac:chgData name="Patrick Larson" userId="da991642-cf7d-4c7f-91d3-7a8b00532da3" providerId="ADAL" clId="{74E85809-B141-4391-938D-9CEC969EEBC1}" dt="2025-03-07T14:34:09.360" v="79"/>
          <ac:spMkLst>
            <pc:docMk/>
            <pc:sldMk cId="1577387771" sldId="332"/>
            <ac:spMk id="9" creationId="{FFD16350-0933-6017-8EA5-4CA21FAE8A81}"/>
          </ac:spMkLst>
        </pc:spChg>
      </pc:sldChg>
      <pc:sldChg chg="modSp mod ord">
        <pc:chgData name="Patrick Larson" userId="da991642-cf7d-4c7f-91d3-7a8b00532da3" providerId="ADAL" clId="{74E85809-B141-4391-938D-9CEC969EEBC1}" dt="2025-03-07T14:40:42.185" v="117" actId="20577"/>
        <pc:sldMkLst>
          <pc:docMk/>
          <pc:sldMk cId="2101928703" sldId="333"/>
        </pc:sldMkLst>
        <pc:spChg chg="mod">
          <ac:chgData name="Patrick Larson" userId="da991642-cf7d-4c7f-91d3-7a8b00532da3" providerId="ADAL" clId="{74E85809-B141-4391-938D-9CEC969EEBC1}" dt="2025-03-07T14:40:42.185" v="117" actId="20577"/>
          <ac:spMkLst>
            <pc:docMk/>
            <pc:sldMk cId="2101928703" sldId="333"/>
            <ac:spMk id="3" creationId="{4BF41396-77D5-3229-C147-4A018FCB2A58}"/>
          </ac:spMkLst>
        </pc:spChg>
        <pc:spChg chg="mod">
          <ac:chgData name="Patrick Larson" userId="da991642-cf7d-4c7f-91d3-7a8b00532da3" providerId="ADAL" clId="{74E85809-B141-4391-938D-9CEC969EEBC1}" dt="2025-03-07T14:34:59.540" v="83" actId="255"/>
          <ac:spMkLst>
            <pc:docMk/>
            <pc:sldMk cId="2101928703" sldId="333"/>
            <ac:spMk id="5" creationId="{526FE9B4-4058-9A40-AB2B-753EA02EA4EF}"/>
          </ac:spMkLst>
        </pc:spChg>
      </pc:sldChg>
    </pc:docChg>
  </pc:docChgLst>
  <pc:docChgLst>
    <pc:chgData name="Patrick Larson" userId="da991642-cf7d-4c7f-91d3-7a8b00532da3" providerId="ADAL" clId="{821E33FD-2904-4E41-8F9A-0100AAF81E13}"/>
    <pc:docChg chg="undo redo custSel addSld delSld modSld">
      <pc:chgData name="Patrick Larson" userId="da991642-cf7d-4c7f-91d3-7a8b00532da3" providerId="ADAL" clId="{821E33FD-2904-4E41-8F9A-0100AAF81E13}" dt="2025-03-06T21:58:17.534" v="2690" actId="1076"/>
      <pc:docMkLst>
        <pc:docMk/>
      </pc:docMkLst>
      <pc:sldChg chg="modSp mod">
        <pc:chgData name="Patrick Larson" userId="da991642-cf7d-4c7f-91d3-7a8b00532da3" providerId="ADAL" clId="{821E33FD-2904-4E41-8F9A-0100AAF81E13}" dt="2025-03-06T21:49:15.924" v="2121" actId="14100"/>
        <pc:sldMkLst>
          <pc:docMk/>
          <pc:sldMk cId="1607455252" sldId="321"/>
        </pc:sldMkLst>
        <pc:spChg chg="mod">
          <ac:chgData name="Patrick Larson" userId="da991642-cf7d-4c7f-91d3-7a8b00532da3" providerId="ADAL" clId="{821E33FD-2904-4E41-8F9A-0100AAF81E13}" dt="2025-03-06T21:49:15.924" v="2121" actId="14100"/>
          <ac:spMkLst>
            <pc:docMk/>
            <pc:sldMk cId="1607455252" sldId="321"/>
            <ac:spMk id="3" creationId="{02BA04E6-CD61-B962-4287-DEC1993C32D6}"/>
          </ac:spMkLst>
        </pc:spChg>
        <pc:picChg chg="mod">
          <ac:chgData name="Patrick Larson" userId="da991642-cf7d-4c7f-91d3-7a8b00532da3" providerId="ADAL" clId="{821E33FD-2904-4E41-8F9A-0100AAF81E13}" dt="2025-03-06T21:49:04.795" v="2118" actId="1076"/>
          <ac:picMkLst>
            <pc:docMk/>
            <pc:sldMk cId="1607455252" sldId="321"/>
            <ac:picMk id="6" creationId="{5DF5C314-664B-77B2-29BB-35DA6A26560F}"/>
          </ac:picMkLst>
        </pc:picChg>
        <pc:picChg chg="mod">
          <ac:chgData name="Patrick Larson" userId="da991642-cf7d-4c7f-91d3-7a8b00532da3" providerId="ADAL" clId="{821E33FD-2904-4E41-8F9A-0100AAF81E13}" dt="2025-03-06T21:49:07.065" v="2119" actId="1076"/>
          <ac:picMkLst>
            <pc:docMk/>
            <pc:sldMk cId="1607455252" sldId="321"/>
            <ac:picMk id="8" creationId="{52051BA7-9316-799D-1CE4-ED86D14A6A39}"/>
          </ac:picMkLst>
        </pc:picChg>
        <pc:picChg chg="mod">
          <ac:chgData name="Patrick Larson" userId="da991642-cf7d-4c7f-91d3-7a8b00532da3" providerId="ADAL" clId="{821E33FD-2904-4E41-8F9A-0100AAF81E13}" dt="2025-03-06T21:49:01.178" v="2117" actId="1076"/>
          <ac:picMkLst>
            <pc:docMk/>
            <pc:sldMk cId="1607455252" sldId="321"/>
            <ac:picMk id="10" creationId="{2D393222-A2CB-DC7E-37D9-0810829922DF}"/>
          </ac:picMkLst>
        </pc:picChg>
      </pc:sldChg>
      <pc:sldChg chg="modSp mod">
        <pc:chgData name="Patrick Larson" userId="da991642-cf7d-4c7f-91d3-7a8b00532da3" providerId="ADAL" clId="{821E33FD-2904-4E41-8F9A-0100AAF81E13}" dt="2025-03-05T19:34:24.045" v="1924" actId="123"/>
        <pc:sldMkLst>
          <pc:docMk/>
          <pc:sldMk cId="174773705" sldId="323"/>
        </pc:sldMkLst>
        <pc:spChg chg="mod">
          <ac:chgData name="Patrick Larson" userId="da991642-cf7d-4c7f-91d3-7a8b00532da3" providerId="ADAL" clId="{821E33FD-2904-4E41-8F9A-0100AAF81E13}" dt="2025-03-05T19:34:24.045" v="1924" actId="123"/>
          <ac:spMkLst>
            <pc:docMk/>
            <pc:sldMk cId="174773705" sldId="323"/>
            <ac:spMk id="3" creationId="{D136F895-FA65-4E29-7D4F-FDA52B7D4F78}"/>
          </ac:spMkLst>
        </pc:spChg>
        <pc:picChg chg="mod">
          <ac:chgData name="Patrick Larson" userId="da991642-cf7d-4c7f-91d3-7a8b00532da3" providerId="ADAL" clId="{821E33FD-2904-4E41-8F9A-0100AAF81E13}" dt="2025-03-05T19:22:28.098" v="1093" actId="1076"/>
          <ac:picMkLst>
            <pc:docMk/>
            <pc:sldMk cId="174773705" sldId="323"/>
            <ac:picMk id="7" creationId="{9CB38D44-9F6D-53E8-98EE-27FC10EED416}"/>
          </ac:picMkLst>
        </pc:picChg>
      </pc:sldChg>
      <pc:sldChg chg="setBg">
        <pc:chgData name="Patrick Larson" userId="da991642-cf7d-4c7f-91d3-7a8b00532da3" providerId="ADAL" clId="{821E33FD-2904-4E41-8F9A-0100AAF81E13}" dt="2025-03-05T18:19:43.380" v="137"/>
        <pc:sldMkLst>
          <pc:docMk/>
          <pc:sldMk cId="3631982770" sldId="326"/>
        </pc:sldMkLst>
      </pc:sldChg>
      <pc:sldChg chg="modSp">
        <pc:chgData name="Patrick Larson" userId="da991642-cf7d-4c7f-91d3-7a8b00532da3" providerId="ADAL" clId="{821E33FD-2904-4E41-8F9A-0100AAF81E13}" dt="2025-03-05T19:51:25.826" v="2034" actId="14826"/>
        <pc:sldMkLst>
          <pc:docMk/>
          <pc:sldMk cId="3270601262" sldId="327"/>
        </pc:sldMkLst>
        <pc:picChg chg="mod">
          <ac:chgData name="Patrick Larson" userId="da991642-cf7d-4c7f-91d3-7a8b00532da3" providerId="ADAL" clId="{821E33FD-2904-4E41-8F9A-0100AAF81E13}" dt="2025-03-05T19:51:25.826" v="2034" actId="14826"/>
          <ac:picMkLst>
            <pc:docMk/>
            <pc:sldMk cId="3270601262" sldId="327"/>
            <ac:picMk id="8" creationId="{B91E79B0-9009-A384-70C5-0705FF774637}"/>
          </ac:picMkLst>
        </pc:picChg>
      </pc:sldChg>
      <pc:sldChg chg="addSp delSp modSp mod modClrScheme chgLayout">
        <pc:chgData name="Patrick Larson" userId="da991642-cf7d-4c7f-91d3-7a8b00532da3" providerId="ADAL" clId="{821E33FD-2904-4E41-8F9A-0100AAF81E13}" dt="2025-03-05T18:20:25.231" v="139" actId="1076"/>
        <pc:sldMkLst>
          <pc:docMk/>
          <pc:sldMk cId="2266263757" sldId="328"/>
        </pc:sldMkLst>
        <pc:spChg chg="mod">
          <ac:chgData name="Patrick Larson" userId="da991642-cf7d-4c7f-91d3-7a8b00532da3" providerId="ADAL" clId="{821E33FD-2904-4E41-8F9A-0100AAF81E13}" dt="2025-03-05T18:08:18.081" v="43" actId="26606"/>
          <ac:spMkLst>
            <pc:docMk/>
            <pc:sldMk cId="2266263757" sldId="328"/>
            <ac:spMk id="2" creationId="{EFE36E42-4895-390C-E95F-B94FAA5CC43C}"/>
          </ac:spMkLst>
        </pc:spChg>
        <pc:spChg chg="mod ord">
          <ac:chgData name="Patrick Larson" userId="da991642-cf7d-4c7f-91d3-7a8b00532da3" providerId="ADAL" clId="{821E33FD-2904-4E41-8F9A-0100AAF81E13}" dt="2025-03-05T18:08:18.081" v="43" actId="26606"/>
          <ac:spMkLst>
            <pc:docMk/>
            <pc:sldMk cId="2266263757" sldId="328"/>
            <ac:spMk id="4" creationId="{9A520221-3C7E-0464-AF05-421605FE6CC8}"/>
          </ac:spMkLst>
        </pc:spChg>
        <pc:spChg chg="mod">
          <ac:chgData name="Patrick Larson" userId="da991642-cf7d-4c7f-91d3-7a8b00532da3" providerId="ADAL" clId="{821E33FD-2904-4E41-8F9A-0100AAF81E13}" dt="2025-03-05T18:18:39.028" v="131" actId="1076"/>
          <ac:spMkLst>
            <pc:docMk/>
            <pc:sldMk cId="2266263757" sldId="328"/>
            <ac:spMk id="7" creationId="{B842F147-3E8A-DB37-81E2-2318EB5C19D3}"/>
          </ac:spMkLst>
        </pc:spChg>
        <pc:picChg chg="add del">
          <ac:chgData name="Patrick Larson" userId="da991642-cf7d-4c7f-91d3-7a8b00532da3" providerId="ADAL" clId="{821E33FD-2904-4E41-8F9A-0100AAF81E13}" dt="2025-03-05T18:09:25.303" v="60" actId="478"/>
          <ac:picMkLst>
            <pc:docMk/>
            <pc:sldMk cId="2266263757" sldId="328"/>
            <ac:picMk id="10" creationId="{60B06F26-0037-EC2F-6A1D-D68E23C5E1CE}"/>
          </ac:picMkLst>
        </pc:picChg>
        <pc:picChg chg="add mod">
          <ac:chgData name="Patrick Larson" userId="da991642-cf7d-4c7f-91d3-7a8b00532da3" providerId="ADAL" clId="{821E33FD-2904-4E41-8F9A-0100AAF81E13}" dt="2025-03-05T18:20:25.231" v="139" actId="1076"/>
          <ac:picMkLst>
            <pc:docMk/>
            <pc:sldMk cId="2266263757" sldId="328"/>
            <ac:picMk id="12" creationId="{F9295C61-4F5B-8BD3-3407-5486D6A591B1}"/>
          </ac:picMkLst>
        </pc:picChg>
        <pc:picChg chg="add mod">
          <ac:chgData name="Patrick Larson" userId="da991642-cf7d-4c7f-91d3-7a8b00532da3" providerId="ADAL" clId="{821E33FD-2904-4E41-8F9A-0100AAF81E13}" dt="2025-03-05T18:18:41.519" v="132" actId="1076"/>
          <ac:picMkLst>
            <pc:docMk/>
            <pc:sldMk cId="2266263757" sldId="328"/>
            <ac:picMk id="13" creationId="{5D08E47D-442F-5CED-050D-3333EC5E8C07}"/>
          </ac:picMkLst>
        </pc:picChg>
      </pc:sldChg>
      <pc:sldChg chg="addSp modSp mod">
        <pc:chgData name="Patrick Larson" userId="da991642-cf7d-4c7f-91d3-7a8b00532da3" providerId="ADAL" clId="{821E33FD-2904-4E41-8F9A-0100AAF81E13}" dt="2025-03-05T19:52:19.519" v="2039" actId="20577"/>
        <pc:sldMkLst>
          <pc:docMk/>
          <pc:sldMk cId="223548562" sldId="329"/>
        </pc:sldMkLst>
        <pc:spChg chg="mod">
          <ac:chgData name="Patrick Larson" userId="da991642-cf7d-4c7f-91d3-7a8b00532da3" providerId="ADAL" clId="{821E33FD-2904-4E41-8F9A-0100AAF81E13}" dt="2025-03-05T19:40:29.620" v="2026" actId="20577"/>
          <ac:spMkLst>
            <pc:docMk/>
            <pc:sldMk cId="223548562" sldId="329"/>
            <ac:spMk id="2" creationId="{2F6CA825-4734-8A1E-08CF-045B93892F76}"/>
          </ac:spMkLst>
        </pc:spChg>
        <pc:spChg chg="mod">
          <ac:chgData name="Patrick Larson" userId="da991642-cf7d-4c7f-91d3-7a8b00532da3" providerId="ADAL" clId="{821E33FD-2904-4E41-8F9A-0100AAF81E13}" dt="2025-03-05T19:52:19.519" v="2039" actId="20577"/>
          <ac:spMkLst>
            <pc:docMk/>
            <pc:sldMk cId="223548562" sldId="329"/>
            <ac:spMk id="3" creationId="{0CCA1294-F658-9021-A150-46D1D31DDE13}"/>
          </ac:spMkLst>
        </pc:spChg>
        <pc:picChg chg="mod">
          <ac:chgData name="Patrick Larson" userId="da991642-cf7d-4c7f-91d3-7a8b00532da3" providerId="ADAL" clId="{821E33FD-2904-4E41-8F9A-0100AAF81E13}" dt="2025-03-05T19:36:36.272" v="2004" actId="14100"/>
          <ac:picMkLst>
            <pc:docMk/>
            <pc:sldMk cId="223548562" sldId="329"/>
            <ac:picMk id="7" creationId="{CC79F28C-C1F6-D1CF-F73A-AAE094AC3736}"/>
          </ac:picMkLst>
        </pc:picChg>
        <pc:picChg chg="add mod">
          <ac:chgData name="Patrick Larson" userId="da991642-cf7d-4c7f-91d3-7a8b00532da3" providerId="ADAL" clId="{821E33FD-2904-4E41-8F9A-0100AAF81E13}" dt="2025-03-05T19:36:19.074" v="1999" actId="1076"/>
          <ac:picMkLst>
            <pc:docMk/>
            <pc:sldMk cId="223548562" sldId="329"/>
            <ac:picMk id="1026" creationId="{4C5C95C3-B642-B894-4F54-B031C6A5F831}"/>
          </ac:picMkLst>
        </pc:picChg>
      </pc:sldChg>
      <pc:sldChg chg="addSp delSp modSp add mod">
        <pc:chgData name="Patrick Larson" userId="da991642-cf7d-4c7f-91d3-7a8b00532da3" providerId="ADAL" clId="{821E33FD-2904-4E41-8F9A-0100AAF81E13}" dt="2025-03-05T18:35:17.841" v="641" actId="20577"/>
        <pc:sldMkLst>
          <pc:docMk/>
          <pc:sldMk cId="3555362641" sldId="330"/>
        </pc:sldMkLst>
        <pc:spChg chg="mod">
          <ac:chgData name="Patrick Larson" userId="da991642-cf7d-4c7f-91d3-7a8b00532da3" providerId="ADAL" clId="{821E33FD-2904-4E41-8F9A-0100AAF81E13}" dt="2025-03-05T18:30:20.141" v="239" actId="20577"/>
          <ac:spMkLst>
            <pc:docMk/>
            <pc:sldMk cId="3555362641" sldId="330"/>
            <ac:spMk id="2" creationId="{340579A2-AB3F-1D63-C885-01CC7C70DC38}"/>
          </ac:spMkLst>
        </pc:spChg>
        <pc:spChg chg="mod">
          <ac:chgData name="Patrick Larson" userId="da991642-cf7d-4c7f-91d3-7a8b00532da3" providerId="ADAL" clId="{821E33FD-2904-4E41-8F9A-0100AAF81E13}" dt="2025-03-05T18:35:17.841" v="641" actId="20577"/>
          <ac:spMkLst>
            <pc:docMk/>
            <pc:sldMk cId="3555362641" sldId="330"/>
            <ac:spMk id="3" creationId="{46471764-B072-E7F8-9ED0-8F8623B7FB65}"/>
          </ac:spMkLst>
        </pc:spChg>
        <pc:picChg chg="add mod">
          <ac:chgData name="Patrick Larson" userId="da991642-cf7d-4c7f-91d3-7a8b00532da3" providerId="ADAL" clId="{821E33FD-2904-4E41-8F9A-0100AAF81E13}" dt="2025-03-05T18:31:14.277" v="244" actId="1076"/>
          <ac:picMkLst>
            <pc:docMk/>
            <pc:sldMk cId="3555362641" sldId="330"/>
            <ac:picMk id="8" creationId="{5335CA02-7138-4D85-72B8-828114F80CBC}"/>
          </ac:picMkLst>
        </pc:picChg>
      </pc:sldChg>
      <pc:sldChg chg="addSp delSp modSp add mod">
        <pc:chgData name="Patrick Larson" userId="da991642-cf7d-4c7f-91d3-7a8b00532da3" providerId="ADAL" clId="{821E33FD-2904-4E41-8F9A-0100AAF81E13}" dt="2025-03-05T18:36:41.396" v="653" actId="1076"/>
        <pc:sldMkLst>
          <pc:docMk/>
          <pc:sldMk cId="4145877708" sldId="331"/>
        </pc:sldMkLst>
        <pc:spChg chg="mod">
          <ac:chgData name="Patrick Larson" userId="da991642-cf7d-4c7f-91d3-7a8b00532da3" providerId="ADAL" clId="{821E33FD-2904-4E41-8F9A-0100AAF81E13}" dt="2025-03-05T18:36:00.465" v="645" actId="6549"/>
          <ac:spMkLst>
            <pc:docMk/>
            <pc:sldMk cId="4145877708" sldId="331"/>
            <ac:spMk id="3" creationId="{5397EB82-5AEB-C97C-123F-C13FD1DF5646}"/>
          </ac:spMkLst>
        </pc:spChg>
        <pc:picChg chg="add mod">
          <ac:chgData name="Patrick Larson" userId="da991642-cf7d-4c7f-91d3-7a8b00532da3" providerId="ADAL" clId="{821E33FD-2904-4E41-8F9A-0100AAF81E13}" dt="2025-03-05T18:36:41.396" v="653" actId="1076"/>
          <ac:picMkLst>
            <pc:docMk/>
            <pc:sldMk cId="4145877708" sldId="331"/>
            <ac:picMk id="2050" creationId="{0E6D62D3-3656-714E-BDB1-B5D92E77179F}"/>
          </ac:picMkLst>
        </pc:picChg>
      </pc:sldChg>
      <pc:sldChg chg="addSp delSp modSp add mod">
        <pc:chgData name="Patrick Larson" userId="da991642-cf7d-4c7f-91d3-7a8b00532da3" providerId="ADAL" clId="{821E33FD-2904-4E41-8F9A-0100AAF81E13}" dt="2025-03-05T19:53:10.274" v="2066" actId="255"/>
        <pc:sldMkLst>
          <pc:docMk/>
          <pc:sldMk cId="1577387771" sldId="332"/>
        </pc:sldMkLst>
        <pc:spChg chg="mod">
          <ac:chgData name="Patrick Larson" userId="da991642-cf7d-4c7f-91d3-7a8b00532da3" providerId="ADAL" clId="{821E33FD-2904-4E41-8F9A-0100AAF81E13}" dt="2025-03-05T19:52:48.233" v="2061" actId="20577"/>
          <ac:spMkLst>
            <pc:docMk/>
            <pc:sldMk cId="1577387771" sldId="332"/>
            <ac:spMk id="2" creationId="{113786F1-41E6-E0AB-4348-7F140581FDB1}"/>
          </ac:spMkLst>
        </pc:spChg>
        <pc:spChg chg="mod">
          <ac:chgData name="Patrick Larson" userId="da991642-cf7d-4c7f-91d3-7a8b00532da3" providerId="ADAL" clId="{821E33FD-2904-4E41-8F9A-0100AAF81E13}" dt="2025-03-05T19:53:10.274" v="2066" actId="255"/>
          <ac:spMkLst>
            <pc:docMk/>
            <pc:sldMk cId="1577387771" sldId="332"/>
            <ac:spMk id="3" creationId="{29B4063B-E95E-6DBF-6A0F-5D9BFD03BE1E}"/>
          </ac:spMkLst>
        </pc:spChg>
        <pc:picChg chg="add mod">
          <ac:chgData name="Patrick Larson" userId="da991642-cf7d-4c7f-91d3-7a8b00532da3" providerId="ADAL" clId="{821E33FD-2904-4E41-8F9A-0100AAF81E13}" dt="2025-03-05T19:39:30.112" v="2023" actId="1076"/>
          <ac:picMkLst>
            <pc:docMk/>
            <pc:sldMk cId="1577387771" sldId="332"/>
            <ac:picMk id="6" creationId="{22EE8A43-9BE6-38EF-E004-538BCA84B036}"/>
          </ac:picMkLst>
        </pc:picChg>
        <pc:picChg chg="add mod">
          <ac:chgData name="Patrick Larson" userId="da991642-cf7d-4c7f-91d3-7a8b00532da3" providerId="ADAL" clId="{821E33FD-2904-4E41-8F9A-0100AAF81E13}" dt="2025-03-05T19:39:24.437" v="2022"/>
          <ac:picMkLst>
            <pc:docMk/>
            <pc:sldMk cId="1577387771" sldId="332"/>
            <ac:picMk id="8" creationId="{430E1B43-16B4-ABE9-9294-7DF215B40187}"/>
          </ac:picMkLst>
        </pc:picChg>
      </pc:sldChg>
      <pc:sldChg chg="addSp delSp modSp add mod">
        <pc:chgData name="Patrick Larson" userId="da991642-cf7d-4c7f-91d3-7a8b00532da3" providerId="ADAL" clId="{821E33FD-2904-4E41-8F9A-0100AAF81E13}" dt="2025-03-06T21:58:17.534" v="2690" actId="1076"/>
        <pc:sldMkLst>
          <pc:docMk/>
          <pc:sldMk cId="2101928703" sldId="333"/>
        </pc:sldMkLst>
        <pc:spChg chg="mod">
          <ac:chgData name="Patrick Larson" userId="da991642-cf7d-4c7f-91d3-7a8b00532da3" providerId="ADAL" clId="{821E33FD-2904-4E41-8F9A-0100AAF81E13}" dt="2025-03-06T21:51:09.357" v="2230" actId="14100"/>
          <ac:spMkLst>
            <pc:docMk/>
            <pc:sldMk cId="2101928703" sldId="333"/>
            <ac:spMk id="2" creationId="{BDC7F6BD-3187-A1F0-D5B6-63257799D159}"/>
          </ac:spMkLst>
        </pc:spChg>
        <pc:spChg chg="mod">
          <ac:chgData name="Patrick Larson" userId="da991642-cf7d-4c7f-91d3-7a8b00532da3" providerId="ADAL" clId="{821E33FD-2904-4E41-8F9A-0100AAF81E13}" dt="2025-03-06T21:54:51.389" v="2643" actId="20577"/>
          <ac:spMkLst>
            <pc:docMk/>
            <pc:sldMk cId="2101928703" sldId="333"/>
            <ac:spMk id="3" creationId="{4BF41396-77D5-3229-C147-4A018FCB2A58}"/>
          </ac:spMkLst>
        </pc:spChg>
        <pc:spChg chg="mod">
          <ac:chgData name="Patrick Larson" userId="da991642-cf7d-4c7f-91d3-7a8b00532da3" providerId="ADAL" clId="{821E33FD-2904-4E41-8F9A-0100AAF81E13}" dt="2025-03-06T21:58:17.534" v="2690" actId="1076"/>
          <ac:spMkLst>
            <pc:docMk/>
            <pc:sldMk cId="2101928703" sldId="333"/>
            <ac:spMk id="5" creationId="{526FE9B4-4058-9A40-AB2B-753EA02EA4EF}"/>
          </ac:spMkLst>
        </pc:spChg>
        <pc:picChg chg="del">
          <ac:chgData name="Patrick Larson" userId="da991642-cf7d-4c7f-91d3-7a8b00532da3" providerId="ADAL" clId="{821E33FD-2904-4E41-8F9A-0100AAF81E13}" dt="2025-03-06T21:57:37.744" v="2644" actId="478"/>
          <ac:picMkLst>
            <pc:docMk/>
            <pc:sldMk cId="2101928703" sldId="333"/>
            <ac:picMk id="7" creationId="{E5D7091E-F68F-961C-8948-26924A6E2368}"/>
          </ac:picMkLst>
        </pc:picChg>
        <pc:picChg chg="add mod">
          <ac:chgData name="Patrick Larson" userId="da991642-cf7d-4c7f-91d3-7a8b00532da3" providerId="ADAL" clId="{821E33FD-2904-4E41-8F9A-0100AAF81E13}" dt="2025-03-06T21:57:46.483" v="2649" actId="1076"/>
          <ac:picMkLst>
            <pc:docMk/>
            <pc:sldMk cId="2101928703" sldId="333"/>
            <ac:picMk id="9" creationId="{A4388D6C-7D09-1A1A-2432-B02F7E7FB71C}"/>
          </ac:picMkLst>
        </pc:picChg>
      </pc:sldChg>
      <pc:sldChg chg="new del">
        <pc:chgData name="Patrick Larson" userId="da991642-cf7d-4c7f-91d3-7a8b00532da3" providerId="ADAL" clId="{821E33FD-2904-4E41-8F9A-0100AAF81E13}" dt="2025-03-06T21:49:56.618" v="2123" actId="47"/>
        <pc:sldMkLst>
          <pc:docMk/>
          <pc:sldMk cId="2472048635" sldId="333"/>
        </pc:sldMkLst>
      </pc:sldChg>
      <pc:sldChg chg="new del">
        <pc:chgData name="Patrick Larson" userId="da991642-cf7d-4c7f-91d3-7a8b00532da3" providerId="ADAL" clId="{821E33FD-2904-4E41-8F9A-0100AAF81E13}" dt="2025-03-06T21:50:15.983" v="2125" actId="2696"/>
        <pc:sldMkLst>
          <pc:docMk/>
          <pc:sldMk cId="3542718652" sldId="3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t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3508311"/>
            <a:ext cx="9923770" cy="1438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Cultivating Leadership: Engaging Appalachia’s Emerging Leaders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6D418-FA39-DCC5-2D56-8AA98C3AD9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81" r="13881"/>
          <a:stretch/>
        </p:blipFill>
        <p:spPr>
          <a:xfrm>
            <a:off x="915600" y="10"/>
            <a:ext cx="10361995" cy="3428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B9F2C-3412-4506-33A3-83931B0164FE}"/>
              </a:ext>
            </a:extLst>
          </p:cNvPr>
          <p:cNvSpPr txBox="1"/>
          <p:nvPr/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b="1" kern="1200" spc="0" baseline="0" dirty="0">
                <a:latin typeface="+mn-lt"/>
                <a:ea typeface="+mn-ea"/>
                <a:cs typeface="+mn-cs"/>
              </a:rPr>
              <a:t>NADO- DDAA Washington Conference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b="1" kern="1200" spc="0" baseline="0" dirty="0">
                <a:latin typeface="+mn-lt"/>
                <a:ea typeface="+mn-ea"/>
                <a:cs typeface="+mn-cs"/>
              </a:rPr>
              <a:t>March 11, 2025</a:t>
            </a:r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DDEC3F36-9A14-557E-6E51-E058E38F96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2136" y="5943601"/>
            <a:ext cx="968983" cy="651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6" name="Picture 5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5980035F-312E-EB0A-299C-05A6FC7A0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5E03C-294C-7543-8418-1F8B1FE00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6CD0-77BA-29A5-E1C5-64BA1970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661" y="84430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My Closing Thoughts About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87CB-77F1-9045-5D0B-EDFD565938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0661" y="1512015"/>
            <a:ext cx="4714881" cy="4276078"/>
          </a:xfrm>
        </p:spPr>
        <p:txBody>
          <a:bodyPr>
            <a:noAutofit/>
          </a:bodyPr>
          <a:lstStyle/>
          <a:p>
            <a:r>
              <a:rPr lang="en-US" sz="2500" dirty="0"/>
              <a:t>Leadership Is A Mindset</a:t>
            </a:r>
          </a:p>
          <a:p>
            <a:r>
              <a:rPr lang="en-US" sz="2500" dirty="0"/>
              <a:t>Training Opportunities Are Vital</a:t>
            </a:r>
          </a:p>
          <a:p>
            <a:r>
              <a:rPr lang="en-US" sz="2500" dirty="0"/>
              <a:t>Listening: A Vital Leadership Skill</a:t>
            </a:r>
          </a:p>
          <a:p>
            <a:r>
              <a:rPr lang="en-US" sz="2500" dirty="0"/>
              <a:t>Thinking Creatively: A Must! </a:t>
            </a:r>
          </a:p>
          <a:p>
            <a:r>
              <a:rPr lang="en-US" sz="2500" dirty="0"/>
              <a:t>Be Open to Feedback</a:t>
            </a:r>
          </a:p>
          <a:p>
            <a:r>
              <a:rPr lang="en-US" sz="2500" dirty="0"/>
              <a:t>Team Mindset</a:t>
            </a:r>
          </a:p>
          <a:p>
            <a:pPr lvl="1"/>
            <a:r>
              <a:rPr lang="en-US" sz="2500" dirty="0"/>
              <a:t>Example: Team GMRC! </a:t>
            </a:r>
          </a:p>
          <a:p>
            <a:endParaRPr lang="en-US" sz="25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5906-DA19-2F5D-C208-D48433748B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E79B0-9009-A384-70C5-0705FF77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34175" y="1500974"/>
            <a:ext cx="3438527" cy="4298158"/>
          </a:xfrm>
          <a:prstGeom prst="rect">
            <a:avLst/>
          </a:prstGeom>
        </p:spPr>
      </p:pic>
      <p:pic>
        <p:nvPicPr>
          <p:cNvPr id="10" name="Picture 9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C78DE2D3-FCD1-4B81-85D3-94247737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0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5B01D-65FC-EE54-46EC-1DC84407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EB82-5AEB-C97C-123F-C13FD1DF56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0661" y="1512015"/>
            <a:ext cx="4714881" cy="4276078"/>
          </a:xfrm>
        </p:spPr>
        <p:txBody>
          <a:bodyPr>
            <a:noAutofit/>
          </a:bodyPr>
          <a:lstStyle/>
          <a:p>
            <a:endParaRPr lang="en-US" sz="25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B21A3-7026-A366-5839-26E98A3748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10" name="Picture 9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18EF2E47-E95C-16D6-8058-DE5AFF51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pic>
        <p:nvPicPr>
          <p:cNvPr id="2050" name="Picture 2" descr="John F. Kennedy Quote: “Leadership and learning are ...">
            <a:extLst>
              <a:ext uri="{FF2B5EF4-FFF2-40B4-BE49-F238E27FC236}">
                <a16:creationId xmlns:a16="http://schemas.microsoft.com/office/drawing/2014/main" id="{0E6D62D3-3656-714E-BDB1-B5D92E77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3" y="522515"/>
            <a:ext cx="9186858" cy="51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EB712-DDE0-B71F-1A9F-0EF1E4ED9CD1}"/>
              </a:ext>
            </a:extLst>
          </p:cNvPr>
          <p:cNvSpPr txBox="1"/>
          <p:nvPr/>
        </p:nvSpPr>
        <p:spPr>
          <a:xfrm>
            <a:off x="1520661" y="5760602"/>
            <a:ext cx="46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quotefancy.com</a:t>
            </a:r>
          </a:p>
        </p:txBody>
      </p:sp>
    </p:spTree>
    <p:extLst>
      <p:ext uri="{BB962C8B-B14F-4D97-AF65-F5344CB8AC3E}">
        <p14:creationId xmlns:p14="http://schemas.microsoft.com/office/powerpoint/2010/main" val="414587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C3D3-FC93-8A22-DF43-0F80D9497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6E42-4895-390C-E95F-B94FAA5C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661" y="84430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20221-3C7E-0464-AF05-421605FE6C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pic>
        <p:nvPicPr>
          <p:cNvPr id="10" name="Picture 9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60B06F26-0037-EC2F-6A1D-D68E23C5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842F147-3E8A-DB37-81E2-2318EB5C19D3}"/>
              </a:ext>
            </a:extLst>
          </p:cNvPr>
          <p:cNvSpPr txBox="1">
            <a:spLocks/>
          </p:cNvSpPr>
          <p:nvPr/>
        </p:nvSpPr>
        <p:spPr>
          <a:xfrm>
            <a:off x="1202830" y="1817915"/>
            <a:ext cx="4724402" cy="5183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Patrick Larson, Economic Development Director</a:t>
            </a:r>
          </a:p>
          <a:p>
            <a:r>
              <a:rPr lang="en-US" dirty="0"/>
              <a:t>770-538-2611</a:t>
            </a:r>
          </a:p>
          <a:p>
            <a:r>
              <a:rPr lang="en-US" dirty="0"/>
              <a:t>plarson@gmrc.ga.gov </a:t>
            </a:r>
          </a:p>
          <a:p>
            <a:r>
              <a:rPr lang="en-US" dirty="0"/>
              <a:t>http://www.gmrc.ga.gov</a:t>
            </a:r>
          </a:p>
        </p:txBody>
      </p:sp>
      <p:pic>
        <p:nvPicPr>
          <p:cNvPr id="12" name="Picture 11" descr="A view of a lake with many islands&#10;&#10;AI-generated content may be incorrect.">
            <a:extLst>
              <a:ext uri="{FF2B5EF4-FFF2-40B4-BE49-F238E27FC236}">
                <a16:creationId xmlns:a16="http://schemas.microsoft.com/office/drawing/2014/main" id="{F9295C61-4F5B-8BD3-3407-5486D6A5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770" y="1512015"/>
            <a:ext cx="5684418" cy="4263314"/>
          </a:xfrm>
          <a:prstGeom prst="rect">
            <a:avLst/>
          </a:prstGeom>
        </p:spPr>
      </p:pic>
      <p:pic>
        <p:nvPicPr>
          <p:cNvPr id="13" name="Picture 12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5D08E47D-442F-5CED-050D-3333EC5E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33" y="4308936"/>
            <a:ext cx="4653686" cy="13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6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Leadership Programs and Learning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1931436"/>
            <a:ext cx="8552264" cy="2672147"/>
          </a:xfrm>
        </p:spPr>
        <p:txBody>
          <a:bodyPr>
            <a:noAutofit/>
          </a:bodyPr>
          <a:lstStyle/>
          <a:p>
            <a:r>
              <a:rPr lang="en-US" sz="2200" dirty="0"/>
              <a:t>Appalachian Leadership Institute</a:t>
            </a:r>
          </a:p>
          <a:p>
            <a:r>
              <a:rPr lang="en-US" sz="2200" dirty="0"/>
              <a:t>Communities of Practice (CoPs)</a:t>
            </a:r>
          </a:p>
          <a:p>
            <a:r>
              <a:rPr lang="en-US" sz="2200" dirty="0"/>
              <a:t>Development District Association of Appalachia (DDAA) Peer-To-Peer Program and Professional Development Seminar</a:t>
            </a:r>
          </a:p>
          <a:p>
            <a:r>
              <a:rPr lang="en-US" sz="2200" dirty="0"/>
              <a:t>Southeast Regional Directors Institute (SERDI)</a:t>
            </a:r>
          </a:p>
          <a:p>
            <a:r>
              <a:rPr lang="en-US" sz="2200" dirty="0"/>
              <a:t>Community Leadership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5C314-664B-77B2-29BB-35DA6A26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885" y="4603584"/>
            <a:ext cx="3506721" cy="1750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51BA7-9316-799D-1CE4-ED86D14A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588" y="4834262"/>
            <a:ext cx="2355804" cy="1020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3222-A2CB-DC7E-37D9-081082992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85" y="4969549"/>
            <a:ext cx="3775226" cy="1093795"/>
          </a:xfrm>
          <a:prstGeom prst="rect">
            <a:avLst/>
          </a:prstGeom>
        </p:spPr>
      </p:pic>
      <p:pic>
        <p:nvPicPr>
          <p:cNvPr id="11" name="Picture 10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3E091C93-9389-E0A1-8C42-9067C1097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8FC68-B5E8-C290-F4C8-034238E81695}"/>
              </a:ext>
            </a:extLst>
          </p:cNvPr>
          <p:cNvSpPr txBox="1"/>
          <p:nvPr/>
        </p:nvSpPr>
        <p:spPr>
          <a:xfrm>
            <a:off x="1153885" y="5960096"/>
            <a:ext cx="377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DDAA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27324-FE4D-CE1E-8463-6436611DEE7E}"/>
              </a:ext>
            </a:extLst>
          </p:cNvPr>
          <p:cNvSpPr txBox="1"/>
          <p:nvPr/>
        </p:nvSpPr>
        <p:spPr>
          <a:xfrm>
            <a:off x="5344885" y="6293404"/>
            <a:ext cx="201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ARC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4C793-3051-8599-DBE4-C4D3A1F92CE3}"/>
              </a:ext>
            </a:extLst>
          </p:cNvPr>
          <p:cNvSpPr txBox="1"/>
          <p:nvPr/>
        </p:nvSpPr>
        <p:spPr>
          <a:xfrm>
            <a:off x="9365197" y="5854376"/>
            <a:ext cx="201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EDA</a:t>
            </a:r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30D24-60A9-6EF7-C5E4-128AAAD7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821B-2CA2-22C1-4270-8A5109FB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Appalachian Leadership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F895-FA65-4E29-7D4F-FDA52B7D4F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68815" y="1882098"/>
            <a:ext cx="4202642" cy="3866046"/>
          </a:xfrm>
        </p:spPr>
        <p:txBody>
          <a:bodyPr>
            <a:normAutofit/>
          </a:bodyPr>
          <a:lstStyle/>
          <a:p>
            <a:r>
              <a:rPr lang="en-US" sz="2300" dirty="0"/>
              <a:t>Participant in 2021-2022 Class</a:t>
            </a:r>
          </a:p>
          <a:p>
            <a:r>
              <a:rPr lang="en-US" sz="2300" dirty="0"/>
              <a:t>Biggest Takeaways</a:t>
            </a:r>
          </a:p>
          <a:p>
            <a:pPr lvl="1"/>
            <a:r>
              <a:rPr lang="en-US" sz="2300" dirty="0"/>
              <a:t>Collaboration is key to solving complex problems.</a:t>
            </a:r>
          </a:p>
          <a:p>
            <a:pPr lvl="1"/>
            <a:r>
              <a:rPr lang="en-US" sz="2300" dirty="0"/>
              <a:t>You probably aren’t the only one facing the challenges you have…lean on your peers!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76F56-EA02-2512-9566-D017A5D125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38D44-9F6D-53E8-98EE-27FC10EE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1680288"/>
            <a:ext cx="5734410" cy="40091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9EDD9C-8AB2-E031-05A7-30720C04C0F5}"/>
              </a:ext>
            </a:extLst>
          </p:cNvPr>
          <p:cNvSpPr txBox="1"/>
          <p:nvPr/>
        </p:nvSpPr>
        <p:spPr>
          <a:xfrm>
            <a:off x="10535194" y="5689473"/>
            <a:ext cx="1469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ARC</a:t>
            </a:r>
          </a:p>
        </p:txBody>
      </p:sp>
      <p:pic>
        <p:nvPicPr>
          <p:cNvPr id="11" name="Picture 10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2DAB019C-2959-CFEF-B251-67F892D6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BAB73-7C95-D059-ACC2-D77D82059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A825-4734-8A1E-08CF-045B938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258936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Communities of Practice (CoPs)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A1294-F658-9021-A150-46D1D31DDE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1376" y="1686521"/>
            <a:ext cx="4024786" cy="4779930"/>
          </a:xfrm>
        </p:spPr>
        <p:txBody>
          <a:bodyPr>
            <a:noAutofit/>
          </a:bodyPr>
          <a:lstStyle/>
          <a:p>
            <a:r>
              <a:rPr lang="en-US" dirty="0"/>
              <a:t>Managed by Different Agencies Through Agreement with Economic Development Administration (EDA)</a:t>
            </a:r>
          </a:p>
          <a:p>
            <a:r>
              <a:rPr lang="en-US" dirty="0"/>
              <a:t>RLF Community of Practice</a:t>
            </a:r>
          </a:p>
          <a:p>
            <a:pPr lvl="1"/>
            <a:r>
              <a:rPr lang="en-US" dirty="0"/>
              <a:t>Participated in Cohort 2 in 2023-2024</a:t>
            </a:r>
          </a:p>
          <a:p>
            <a:r>
              <a:rPr lang="en-US" dirty="0"/>
              <a:t>CEDS Peer Exchange Groups</a:t>
            </a:r>
          </a:p>
          <a:p>
            <a:pPr lvl="1"/>
            <a:r>
              <a:rPr lang="en-US" dirty="0"/>
              <a:t>Current Participant</a:t>
            </a:r>
          </a:p>
          <a:p>
            <a:r>
              <a:rPr lang="en-US" dirty="0"/>
              <a:t>Mentor Program for Executive Directors</a:t>
            </a:r>
          </a:p>
          <a:p>
            <a:pPr lvl="2"/>
            <a:r>
              <a:rPr lang="en-US" dirty="0"/>
              <a:t>Great for New EDs!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12839-D9CF-FCBB-5F64-DAB5EEA17B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9F28C-C1F6-D1CF-F73A-AAE094AC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20855" y="2393779"/>
            <a:ext cx="4225024" cy="2285519"/>
          </a:xfrm>
          <a:prstGeom prst="rect">
            <a:avLst/>
          </a:prstGeom>
        </p:spPr>
      </p:pic>
      <p:pic>
        <p:nvPicPr>
          <p:cNvPr id="5" name="Picture 4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3C4E4251-074F-0668-A176-F803F7CE4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pic>
        <p:nvPicPr>
          <p:cNvPr id="1026" name="Picture 2" descr="Revolving Loan Fund Communities of Practice graphic">
            <a:extLst>
              <a:ext uri="{FF2B5EF4-FFF2-40B4-BE49-F238E27FC236}">
                <a16:creationId xmlns:a16="http://schemas.microsoft.com/office/drawing/2014/main" id="{4C5C95C3-B642-B894-4F54-B031C6A5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34" y="2393779"/>
            <a:ext cx="2312749" cy="23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1FD7E-9B31-DA15-16CE-2272E596AF16}"/>
              </a:ext>
            </a:extLst>
          </p:cNvPr>
          <p:cNvSpPr txBox="1"/>
          <p:nvPr/>
        </p:nvSpPr>
        <p:spPr>
          <a:xfrm>
            <a:off x="5397134" y="4706528"/>
            <a:ext cx="201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EDA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7D316-59E4-8B36-A5C0-80AC9BADCC6F}"/>
              </a:ext>
            </a:extLst>
          </p:cNvPr>
          <p:cNvSpPr txBox="1"/>
          <p:nvPr/>
        </p:nvSpPr>
        <p:spPr>
          <a:xfrm>
            <a:off x="7820855" y="4706527"/>
            <a:ext cx="201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NADO</a:t>
            </a:r>
          </a:p>
        </p:txBody>
      </p:sp>
    </p:spTree>
    <p:extLst>
      <p:ext uri="{BB962C8B-B14F-4D97-AF65-F5344CB8AC3E}">
        <p14:creationId xmlns:p14="http://schemas.microsoft.com/office/powerpoint/2010/main" val="22354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04F8E-38C9-54E6-9690-08D4C6FA9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86F1-41E6-E0AB-4348-7F140581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258936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Communities of Practice (CoPs):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4063B-E95E-6DBF-6A0F-5D9BFD03BE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19862" y="1686521"/>
            <a:ext cx="4312110" cy="4779930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Implement what you learn.</a:t>
            </a:r>
          </a:p>
          <a:p>
            <a:pPr lvl="1"/>
            <a:r>
              <a:rPr lang="en-US" sz="2600" dirty="0"/>
              <a:t>Don’t be afraid to try new ways of doing things…think outside the box!</a:t>
            </a:r>
          </a:p>
          <a:p>
            <a:pPr lvl="1"/>
            <a:r>
              <a:rPr lang="en-US" sz="2600" dirty="0"/>
              <a:t>Take advantage of resources introduced to the most feasible extent for your LDD/EDD.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5E2F6-D8A8-F9D8-F425-98E0FC2FF4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5" name="Picture 4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23B7BB9A-4F61-D277-463A-AC690A40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pic>
        <p:nvPicPr>
          <p:cNvPr id="6" name="Picture 2" descr="Revolving Loan Fund Communities of Practice graphic">
            <a:extLst>
              <a:ext uri="{FF2B5EF4-FFF2-40B4-BE49-F238E27FC236}">
                <a16:creationId xmlns:a16="http://schemas.microsoft.com/office/drawing/2014/main" id="{22EE8A43-9BE6-38EF-E004-538BCA84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6" y="2393779"/>
            <a:ext cx="2312749" cy="23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E1B43-16B4-ABE9-9294-7DF215B4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20855" y="2393779"/>
            <a:ext cx="4225024" cy="2285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FD2D1-3D9F-1E48-1CA8-9D0EDC1FD71F}"/>
              </a:ext>
            </a:extLst>
          </p:cNvPr>
          <p:cNvSpPr txBox="1"/>
          <p:nvPr/>
        </p:nvSpPr>
        <p:spPr>
          <a:xfrm>
            <a:off x="5431972" y="4706528"/>
            <a:ext cx="201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EDA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16350-0933-6017-8EA5-4CA21FAE8A81}"/>
              </a:ext>
            </a:extLst>
          </p:cNvPr>
          <p:cNvSpPr txBox="1"/>
          <p:nvPr/>
        </p:nvSpPr>
        <p:spPr>
          <a:xfrm>
            <a:off x="7820855" y="4706527"/>
            <a:ext cx="201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NADO</a:t>
            </a:r>
          </a:p>
        </p:txBody>
      </p:sp>
    </p:spTree>
    <p:extLst>
      <p:ext uri="{BB962C8B-B14F-4D97-AF65-F5344CB8AC3E}">
        <p14:creationId xmlns:p14="http://schemas.microsoft.com/office/powerpoint/2010/main" val="157738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F4FA1-2455-60A8-C0FF-F54854751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F39F-D0A5-5B26-0A23-358DDF7B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392914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DDAA Peer-To-Peer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D38D-298D-F3C3-4924-353D2F7A61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37633" y="1683074"/>
            <a:ext cx="4714881" cy="4276078"/>
          </a:xfrm>
        </p:spPr>
        <p:txBody>
          <a:bodyPr>
            <a:noAutofit/>
          </a:bodyPr>
          <a:lstStyle/>
          <a:p>
            <a:r>
              <a:rPr lang="en-US" sz="2400" dirty="0"/>
              <a:t>Reimburses Pre-Approved Travel Costs for Peer-To-Peer Visits</a:t>
            </a:r>
          </a:p>
          <a:p>
            <a:r>
              <a:rPr lang="en-US" sz="2400" dirty="0"/>
              <a:t>Reimbursable Costs</a:t>
            </a:r>
          </a:p>
          <a:p>
            <a:pPr lvl="1"/>
            <a:r>
              <a:rPr lang="en-US" sz="2400" dirty="0"/>
              <a:t>Mileage</a:t>
            </a:r>
          </a:p>
          <a:p>
            <a:pPr lvl="1"/>
            <a:r>
              <a:rPr lang="en-US" sz="2400" dirty="0"/>
              <a:t>Airfare</a:t>
            </a:r>
          </a:p>
          <a:p>
            <a:pPr lvl="1"/>
            <a:r>
              <a:rPr lang="en-US" sz="2400" dirty="0"/>
              <a:t>Meals</a:t>
            </a:r>
          </a:p>
          <a:p>
            <a:pPr lvl="1"/>
            <a:r>
              <a:rPr lang="en-US" sz="2400" dirty="0"/>
              <a:t>Lodging</a:t>
            </a:r>
          </a:p>
          <a:p>
            <a:r>
              <a:rPr lang="en-US" sz="2400" dirty="0"/>
              <a:t>Professional Development and Information Sharing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8C4E-95F5-CA53-0C6F-5D5128A952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D6F70-FC64-BCB3-7DF3-FFD67CF3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0047" y="2391221"/>
            <a:ext cx="5734410" cy="1554073"/>
          </a:xfrm>
          <a:prstGeom prst="rect">
            <a:avLst/>
          </a:prstGeom>
        </p:spPr>
      </p:pic>
      <p:pic>
        <p:nvPicPr>
          <p:cNvPr id="5" name="Picture 4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C999F7ED-6749-242A-E520-80ED6C38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D3A5FA-BFAB-AF43-0A94-63345D3958A1}"/>
              </a:ext>
            </a:extLst>
          </p:cNvPr>
          <p:cNvSpPr txBox="1"/>
          <p:nvPr/>
        </p:nvSpPr>
        <p:spPr>
          <a:xfrm>
            <a:off x="1080047" y="3945294"/>
            <a:ext cx="46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DDAA</a:t>
            </a:r>
          </a:p>
        </p:txBody>
      </p:sp>
    </p:spTree>
    <p:extLst>
      <p:ext uri="{BB962C8B-B14F-4D97-AF65-F5344CB8AC3E}">
        <p14:creationId xmlns:p14="http://schemas.microsoft.com/office/powerpoint/2010/main" val="342199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D921C-C483-27A2-16EC-79AEB28BB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79A2-AB3F-1D63-C885-01CC7C70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392914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DDAA Professional Development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1764-B072-E7F8-9ED0-8F8623B7FB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37633" y="1683074"/>
            <a:ext cx="4714881" cy="4276078"/>
          </a:xfrm>
        </p:spPr>
        <p:txBody>
          <a:bodyPr>
            <a:noAutofit/>
          </a:bodyPr>
          <a:lstStyle/>
          <a:p>
            <a:r>
              <a:rPr lang="en-US" sz="2400" dirty="0"/>
              <a:t>Real-World Executive and Employee Development Sessions</a:t>
            </a:r>
          </a:p>
          <a:p>
            <a:r>
              <a:rPr lang="en-US" sz="2400" dirty="0"/>
              <a:t>Opportunity to Improve Yourself and Your Organization</a:t>
            </a:r>
          </a:p>
          <a:p>
            <a:r>
              <a:rPr lang="en-US" sz="2400" dirty="0"/>
              <a:t>Topics for All Levels of Employees</a:t>
            </a:r>
          </a:p>
          <a:p>
            <a:r>
              <a:rPr lang="en-US" sz="2400" dirty="0"/>
              <a:t>Opportunity to Improve Work Skills and Enhance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46795-1FB2-730B-E5AD-06A7D00047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5" name="Picture 4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6A380937-6B6B-8F7F-45B9-6B65F81A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5CA02-7138-4D85-72B8-828114F80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85" y="1683074"/>
            <a:ext cx="5836739" cy="401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4A2E39-CFFD-6DEC-A41E-E1694FE5A99F}"/>
              </a:ext>
            </a:extLst>
          </p:cNvPr>
          <p:cNvSpPr txBox="1"/>
          <p:nvPr/>
        </p:nvSpPr>
        <p:spPr>
          <a:xfrm>
            <a:off x="1153885" y="5697414"/>
            <a:ext cx="46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DDAA</a:t>
            </a:r>
          </a:p>
        </p:txBody>
      </p:sp>
    </p:spTree>
    <p:extLst>
      <p:ext uri="{BB962C8B-B14F-4D97-AF65-F5344CB8AC3E}">
        <p14:creationId xmlns:p14="http://schemas.microsoft.com/office/powerpoint/2010/main" val="355536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2C07-5D56-4DEF-E753-FFB1488F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F6BD-3187-A1F0-D5B6-63257799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569299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Southeast Regional Directors Institute (SERDI)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396-77D5-3229-C147-4A018FCB2A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72319" y="2093621"/>
            <a:ext cx="4714881" cy="4276078"/>
          </a:xfrm>
        </p:spPr>
        <p:txBody>
          <a:bodyPr>
            <a:noAutofit/>
          </a:bodyPr>
          <a:lstStyle/>
          <a:p>
            <a:r>
              <a:rPr lang="en-US" sz="2500" dirty="0"/>
              <a:t>Offers Conferences on Occasion for Emerging Leaders</a:t>
            </a:r>
          </a:p>
          <a:p>
            <a:r>
              <a:rPr lang="en-US" sz="2500" dirty="0"/>
              <a:t>10 of 13 DDAA States Are Members (Not Ohio, Pennsylvania, and New York)</a:t>
            </a:r>
          </a:p>
          <a:p>
            <a:r>
              <a:rPr lang="en-US" sz="2500" dirty="0"/>
              <a:t>Offers Associate Membership for Those Outside the Southeast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DBB2-11D4-772A-242C-C340301D90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FE9B4-4058-9A40-AB2B-753EA02EA4EF}"/>
              </a:ext>
            </a:extLst>
          </p:cNvPr>
          <p:cNvSpPr txBox="1"/>
          <p:nvPr/>
        </p:nvSpPr>
        <p:spPr>
          <a:xfrm>
            <a:off x="1300316" y="3581400"/>
            <a:ext cx="46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SERDI</a:t>
            </a:r>
          </a:p>
        </p:txBody>
      </p:sp>
      <p:pic>
        <p:nvPicPr>
          <p:cNvPr id="6" name="Picture 5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0316F07D-6FFA-5151-266B-32F8588E6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A4388D6C-7D09-1A1A-2432-B02F7E7F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16" y="2487959"/>
            <a:ext cx="5378915" cy="10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2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72FF-EB59-45F1-6C78-A906907B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8969-D924-91A5-E28E-B9EA752D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Community Leadership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8249-6DC5-19F7-8798-AF9B699550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72319" y="2093621"/>
            <a:ext cx="4714881" cy="4276078"/>
          </a:xfrm>
        </p:spPr>
        <p:txBody>
          <a:bodyPr>
            <a:noAutofit/>
          </a:bodyPr>
          <a:lstStyle/>
          <a:p>
            <a:r>
              <a:rPr lang="en-US" sz="2500" dirty="0"/>
              <a:t>Application Process</a:t>
            </a:r>
          </a:p>
          <a:p>
            <a:r>
              <a:rPr lang="en-US" sz="2500" dirty="0"/>
              <a:t>Existing and Emerging Leaders</a:t>
            </a:r>
          </a:p>
          <a:p>
            <a:r>
              <a:rPr lang="en-US" sz="2500" dirty="0"/>
              <a:t>Participants: Integral Parts of the Futures of Communities and Regions </a:t>
            </a:r>
          </a:p>
          <a:p>
            <a:r>
              <a:rPr lang="en-US" sz="2500" dirty="0"/>
              <a:t>Program Days</a:t>
            </a:r>
          </a:p>
          <a:p>
            <a:r>
              <a:rPr lang="en-US" sz="2500" dirty="0"/>
              <a:t>Group Projects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23127-C2CA-828C-8253-65138BEF14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6F456-6186-E299-2EC1-39C29B4F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6993" y="2251267"/>
            <a:ext cx="4237159" cy="2551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25022-A4BD-B089-9566-1022E30DA3DB}"/>
              </a:ext>
            </a:extLst>
          </p:cNvPr>
          <p:cNvSpPr txBox="1"/>
          <p:nvPr/>
        </p:nvSpPr>
        <p:spPr>
          <a:xfrm>
            <a:off x="1806993" y="4802675"/>
            <a:ext cx="46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Greater Hall Chamber of Commerce</a:t>
            </a:r>
          </a:p>
        </p:txBody>
      </p:sp>
      <p:pic>
        <p:nvPicPr>
          <p:cNvPr id="6" name="Picture 5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5DE60FB4-6064-57A8-24F3-2A89B698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367" y="6206088"/>
            <a:ext cx="2275729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27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ab5d-c363-4cb9-b177-8b68990486e8" xsi:nil="true"/>
    <MediaServiceKeyPoints xmlns="03dfb928-5554-4a87-8e9a-edea6c8e3105" xsi:nil="true"/>
    <lcf76f155ced4ddcb4097134ff3c332f xmlns="03dfb928-5554-4a87-8e9a-edea6c8e310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FC962BD627F4EA76B28DDC6E46AD9" ma:contentTypeVersion="18" ma:contentTypeDescription="Create a new document." ma:contentTypeScope="" ma:versionID="1b3349cfe4e30f2f0ed150aa6a98c9e0">
  <xsd:schema xmlns:xsd="http://www.w3.org/2001/XMLSchema" xmlns:xs="http://www.w3.org/2001/XMLSchema" xmlns:p="http://schemas.microsoft.com/office/2006/metadata/properties" xmlns:ns2="03dfb928-5554-4a87-8e9a-edea6c8e3105" xmlns:ns3="d876ab5d-c363-4cb9-b177-8b68990486e8" targetNamespace="http://schemas.microsoft.com/office/2006/metadata/properties" ma:root="true" ma:fieldsID="ae046be87a6e9bc3ae4b93cf525dea45" ns2:_="" ns3:_="">
    <xsd:import namespace="03dfb928-5554-4a87-8e9a-edea6c8e3105"/>
    <xsd:import namespace="d876ab5d-c363-4cb9-b177-8b68990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b928-5554-4a87-8e9a-edea6c8e3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b9d03e-f63d-43c7-9a43-349d0cf1a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ab5d-c363-4cb9-b177-8b68990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38cad6-e624-4609-8f59-2c75c4e321dd}" ma:internalName="TaxCatchAll" ma:showField="CatchAllData" ma:web="d876ab5d-c363-4cb9-b177-8b6899048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73D7F42-56C7-4064-B010-35189A4E60DF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234</TotalTime>
  <Words>423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Tisa Offc Serif Pro</vt:lpstr>
      <vt:lpstr>Univers Light</vt:lpstr>
      <vt:lpstr>Custom</vt:lpstr>
      <vt:lpstr>Cultivating Leadership: Engaging Appalachia’s Emerging Leaders</vt:lpstr>
      <vt:lpstr>Leadership Programs and Learning Opportunities</vt:lpstr>
      <vt:lpstr>Appalachian Leadership Institute</vt:lpstr>
      <vt:lpstr>Communities of Practice (CoPs)</vt:lpstr>
      <vt:lpstr>Communities of Practice (CoPs): Takeaways</vt:lpstr>
      <vt:lpstr>DDAA Peer-To-Peer Program</vt:lpstr>
      <vt:lpstr>DDAA Professional Development Seminar</vt:lpstr>
      <vt:lpstr>Southeast Regional Directors Institute (SERDI)</vt:lpstr>
      <vt:lpstr>Community Leadership Programs</vt:lpstr>
      <vt:lpstr>My Closing Thoughts About Leadership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Larson</dc:creator>
  <cp:lastModifiedBy>Patrick Larson</cp:lastModifiedBy>
  <cp:revision>1</cp:revision>
  <dcterms:created xsi:type="dcterms:W3CDTF">2025-03-05T16:28:47Z</dcterms:created>
  <dcterms:modified xsi:type="dcterms:W3CDTF">2025-03-07T14:42:47Z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0x010100BFFFC962BD627F4EA76B28DDC6E46AD9</vt:lpwstr>
  </property>
</Properties>
</file>