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6D7F0-7ABD-46FE-94EF-9844A017313B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A43C2-80FE-47FE-84C2-11A71A73C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E5FA6E-963F-48CB-8A16-E4A8EEDA2D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6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B0BE-B4B0-8878-9C5A-2A872BE9CA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E6A5E9-EFC7-7341-A268-5ECFD2C44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5196-7EC3-E60B-CD74-08BC93776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BACB4-8BBB-40A7-20A4-53EFC7B42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127D9-E498-6599-E7A1-207A23CB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2CB56-0D50-3504-4C2F-8FF016F7D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E6BAB-05D6-7289-FCB4-A65BC3D49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27866-C9EE-8758-ACF7-02C9AA2D9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34B5F-0EB7-983B-054B-EFEE5041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3A361-A05F-0737-CF87-BB1B5316C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3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DC15B0-07F9-68C6-88AC-5B5CA407F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2DA89-B008-2D9C-D94A-CCE3EC4D8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989AA-4265-A2F7-474E-9A2F97AD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97BAE-9CC7-1469-C12E-B24571706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620A8-6693-885C-B5EA-46C498AD5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7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B06F2-6C09-7597-556B-7F7CB9F6C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9C447-084B-3921-1DA3-B9BA7D823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5C1F8-365F-717E-1A44-6372DA2C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C99C0E-FB15-312D-74BD-A5EF5025A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FCCA6-A07B-3855-1CAA-1F32011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6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DF3FC-D0D5-C2B3-0179-AD7AD3AC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09F8A-587F-B4B2-0BD9-79118B52E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D0025-10E9-00A2-5342-4241BFAEF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DB83B-5309-B845-5ADF-E544234E0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754F4-9C96-CBD1-CEC3-522911D44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5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C18F4-4D58-2946-B83D-2372F6A2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A57E7-BA68-5D7A-37E1-4B609ED75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0140E-CDC7-E55F-6938-419E010EF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17D7E-2920-0DCE-336F-07538A62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735B7-9BF2-8690-053C-4BB57D5D2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D1A61-D96C-2EBB-9206-36C3EC97B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9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49F67-7B7A-1E5B-0D92-5190C3DE0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85E0F-7D4E-8795-B626-C567774E9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E9B1C9-0BFD-530C-379C-6146798BF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19F38-0705-071B-158C-ED52C0C6B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613E63-CD15-2A4C-8F5A-52CBC28B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0D643B-29D6-EE86-4D2B-F086B4F5B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1709E-0817-8474-0677-54E350587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22AC3F-8D06-945F-86CD-144B4ACDB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8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81A59-15EC-A538-81B0-6A59BBA4B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8D89CA-348C-E81C-4A14-7DEE4BCE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55994-5290-1C60-7DDC-56C81D82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9EAD6E-0583-C712-9D73-1EADE4F2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0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DC188A-32A3-FE4C-8E83-F200A1E3C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FAE5D-7F98-F03D-F242-BA61C9C06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AADA8-CFE4-DF11-90F8-DF0A336D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F0685-775B-0E36-8817-C4841751F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EEAF3-F0B7-E456-3316-567A638F1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B433E-689C-EE88-B7F4-9F365159C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8343BC-8646-36BB-B383-027F3980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6C2DF-E2AD-9417-3534-AE266450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30D13-6296-8828-E882-0780FEC3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2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D054A-B2F3-831F-9E93-21CE26D3A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FB90BE-CA74-363F-3444-4A3E98AA3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B6381-5CF5-292F-25D2-053F4145B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18C8C-AC74-76DE-7686-1DD95456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50795-6BB9-A3F7-AC55-DE2817E19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3FCDEC-7B7B-E2B2-D333-46A946DDB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4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4EC84-3EF6-2F47-EAA1-8B924F3F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4B4D5-7BBC-A437-E132-279242E9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DB19A-3F84-58E7-D2C5-3C9BE2865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85F98C-DEE8-4495-B655-6ECF90AD95B6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69606-1509-5977-F18C-030BF517E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08143-E130-9D44-7C67-37893B5A8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E1420-C7A9-43DB-8AB0-BB7B951B2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0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A4B6D9F-50F8-B1D6-0BE4-F9F5D9B5F4EC}"/>
              </a:ext>
            </a:extLst>
          </p:cNvPr>
          <p:cNvSpPr txBox="1"/>
          <p:nvPr/>
        </p:nvSpPr>
        <p:spPr>
          <a:xfrm>
            <a:off x="1169044" y="120639"/>
            <a:ext cx="985391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000" b="0" i="0" u="none" strike="noStrike" baseline="0" dirty="0">
              <a:solidFill>
                <a:srgbClr val="000000"/>
              </a:solidFill>
              <a:latin typeface="Leelawadee" panose="020B0502040204020203" pitchFamily="34" charset="-34"/>
            </a:endParaRPr>
          </a:p>
          <a:p>
            <a:pPr algn="ctr"/>
            <a:r>
              <a:rPr lang="en-US" sz="3200" b="1" i="0" u="none" strike="noStrike" baseline="0" dirty="0">
                <a:solidFill>
                  <a:schemeClr val="accent1"/>
                </a:solidFill>
                <a:latin typeface="Leelawadee" panose="020B0502040204020203" pitchFamily="34" charset="-34"/>
              </a:rPr>
              <a:t>Innovative Readiness Training: A Model for Defense Communities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CB5674-8900-32C6-B414-71A6C4301574}"/>
              </a:ext>
            </a:extLst>
          </p:cNvPr>
          <p:cNvSpPr txBox="1"/>
          <p:nvPr/>
        </p:nvSpPr>
        <p:spPr>
          <a:xfrm>
            <a:off x="812145" y="4687416"/>
            <a:ext cx="322729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Blake Edge</a:t>
            </a: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Director, Community and Economic Development</a:t>
            </a:r>
          </a:p>
          <a:p>
            <a:pPr algn="ctr"/>
            <a:r>
              <a:rPr lang="en-US" sz="2000" dirty="0">
                <a:solidFill>
                  <a:schemeClr val="accent1"/>
                </a:solidFill>
              </a:rPr>
              <a:t>Green River Area Development District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2C5552-3402-0292-5979-E381B2FC3498}"/>
              </a:ext>
            </a:extLst>
          </p:cNvPr>
          <p:cNvSpPr txBox="1"/>
          <p:nvPr/>
        </p:nvSpPr>
        <p:spPr>
          <a:xfrm>
            <a:off x="4446492" y="4687416"/>
            <a:ext cx="329901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Captain Chris Park</a:t>
            </a:r>
          </a:p>
          <a:p>
            <a:pPr algn="ctr"/>
            <a:r>
              <a:rPr lang="en-US" sz="2000" b="0" i="0" dirty="0">
                <a:solidFill>
                  <a:srgbClr val="FFC000"/>
                </a:solidFill>
                <a:effectLst/>
                <a:latin typeface="Helvetica Neue"/>
              </a:rPr>
              <a:t>Deputy Program Manager, IRT</a:t>
            </a:r>
          </a:p>
          <a:p>
            <a:pPr algn="ctr"/>
            <a:r>
              <a:rPr lang="en-US" sz="2000" dirty="0">
                <a:solidFill>
                  <a:schemeClr val="accent1"/>
                </a:solidFill>
              </a:rPr>
              <a:t>Air National Guard, United States Air Force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CBC4B9-0C55-BAA8-1170-2EC311C2629B}"/>
              </a:ext>
            </a:extLst>
          </p:cNvPr>
          <p:cNvSpPr txBox="1"/>
          <p:nvPr/>
        </p:nvSpPr>
        <p:spPr>
          <a:xfrm>
            <a:off x="8032178" y="4687416"/>
            <a:ext cx="36802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Christina Wooden</a:t>
            </a: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Health Programs Manager</a:t>
            </a:r>
          </a:p>
          <a:p>
            <a:pPr algn="ctr"/>
            <a:r>
              <a:rPr lang="en-US" sz="2000" dirty="0">
                <a:solidFill>
                  <a:schemeClr val="accent1"/>
                </a:solidFill>
              </a:rPr>
              <a:t>Delta Regional Authority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23050F-A869-A6F7-0B77-C7B6096E739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054192" y="1742095"/>
            <a:ext cx="2743200" cy="2743200"/>
          </a:xfrm>
          <a:prstGeom prst="rect">
            <a:avLst/>
          </a:prstGeom>
        </p:spPr>
      </p:pic>
      <p:pic>
        <p:nvPicPr>
          <p:cNvPr id="1026" name="Picture 2" descr="Profile photo of Chris Park">
            <a:extLst>
              <a:ext uri="{FF2B5EF4-FFF2-40B4-BE49-F238E27FC236}">
                <a16:creationId xmlns:a16="http://schemas.microsoft.com/office/drawing/2014/main" id="{4C444644-80B5-8290-134E-5A914E2791D4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771" y="174209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file photo of Christina Wooden">
            <a:extLst>
              <a:ext uri="{FF2B5EF4-FFF2-40B4-BE49-F238E27FC236}">
                <a16:creationId xmlns:a16="http://schemas.microsoft.com/office/drawing/2014/main" id="{9163C3F2-915E-92F0-0F06-7DD807CB37A9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350" y="1698742"/>
            <a:ext cx="2813940" cy="282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15104BA-AA8C-D178-9D66-951E5E4043AD}"/>
              </a:ext>
            </a:extLst>
          </p:cNvPr>
          <p:cNvSpPr/>
          <p:nvPr/>
        </p:nvSpPr>
        <p:spPr>
          <a:xfrm>
            <a:off x="0" y="6380187"/>
            <a:ext cx="12192000" cy="4778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and yellow logo&#10;&#10;AI-generated content may be incorrect.">
            <a:extLst>
              <a:ext uri="{FF2B5EF4-FFF2-40B4-BE49-F238E27FC236}">
                <a16:creationId xmlns:a16="http://schemas.microsoft.com/office/drawing/2014/main" id="{581E4BCC-68CB-B528-C7F3-F9F6475A11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2955" y="213568"/>
            <a:ext cx="879798" cy="87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9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AC29-E2F5-2072-B6C2-A2A33F99C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Captain Park Video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1C24F-B457-093A-ED22-59D173EBD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25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51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Helvetica Neue</vt:lpstr>
      <vt:lpstr>Leelawadee</vt:lpstr>
      <vt:lpstr>Office Theme</vt:lpstr>
      <vt:lpstr>PowerPoint Presentation</vt:lpstr>
      <vt:lpstr>Captain Park Video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Coker</dc:creator>
  <cp:lastModifiedBy>Andrew Coker</cp:lastModifiedBy>
  <cp:revision>5</cp:revision>
  <dcterms:created xsi:type="dcterms:W3CDTF">2025-03-04T17:02:26Z</dcterms:created>
  <dcterms:modified xsi:type="dcterms:W3CDTF">2025-03-09T17:41:28Z</dcterms:modified>
</cp:coreProperties>
</file>