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93" r:id="rId7"/>
    <p:sldId id="257" r:id="rId8"/>
    <p:sldId id="279" r:id="rId9"/>
    <p:sldId id="259" r:id="rId10"/>
    <p:sldId id="265" r:id="rId11"/>
    <p:sldId id="266" r:id="rId12"/>
    <p:sldId id="267" r:id="rId13"/>
    <p:sldId id="268" r:id="rId14"/>
    <p:sldId id="269" r:id="rId15"/>
    <p:sldId id="271" r:id="rId16"/>
    <p:sldId id="278" r:id="rId17"/>
    <p:sldId id="292" r:id="rId18"/>
    <p:sldId id="275" r:id="rId19"/>
    <p:sldId id="284" r:id="rId20"/>
    <p:sldId id="285" r:id="rId21"/>
    <p:sldId id="270" r:id="rId22"/>
    <p:sldId id="272" r:id="rId23"/>
    <p:sldId id="273" r:id="rId24"/>
    <p:sldId id="274" r:id="rId25"/>
    <p:sldId id="261" r:id="rId26"/>
    <p:sldId id="277" r:id="rId27"/>
    <p:sldId id="281" r:id="rId28"/>
    <p:sldId id="282" r:id="rId29"/>
    <p:sldId id="283" r:id="rId30"/>
    <p:sldId id="286" r:id="rId31"/>
    <p:sldId id="287" r:id="rId32"/>
    <p:sldId id="288" r:id="rId33"/>
    <p:sldId id="295" r:id="rId34"/>
    <p:sldId id="294" r:id="rId35"/>
    <p:sldId id="289" r:id="rId36"/>
    <p:sldId id="290" r:id="rId37"/>
    <p:sldId id="291" r:id="rId38"/>
    <p:sldId id="260" r:id="rId39"/>
    <p:sldId id="280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562"/>
    <a:srgbClr val="5F7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BE8BE1-A6A8-4820-BF30-C5B91442E2BF}" v="47" dt="2025-03-07T20:27:27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3" Type="http://schemas.openxmlformats.org/officeDocument/2006/relationships/viewProps" Target="view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Ferguson" userId="d5f4507f-6327-4ab1-a41c-f1166dab87a7" providerId="ADAL" clId="{5DBE8BE1-A6A8-4820-BF30-C5B91442E2BF}"/>
    <pc:docChg chg="undo redo custSel addSld delSld modSld sldOrd">
      <pc:chgData name="Brooke Ferguson" userId="d5f4507f-6327-4ab1-a41c-f1166dab87a7" providerId="ADAL" clId="{5DBE8BE1-A6A8-4820-BF30-C5B91442E2BF}" dt="2025-03-07T20:35:14.964" v="971"/>
      <pc:docMkLst>
        <pc:docMk/>
      </pc:docMkLst>
      <pc:sldChg chg="modSp mod">
        <pc:chgData name="Brooke Ferguson" userId="d5f4507f-6327-4ab1-a41c-f1166dab87a7" providerId="ADAL" clId="{5DBE8BE1-A6A8-4820-BF30-C5B91442E2BF}" dt="2025-03-07T19:59:39.809" v="938" actId="207"/>
        <pc:sldMkLst>
          <pc:docMk/>
          <pc:sldMk cId="2836672796" sldId="257"/>
        </pc:sldMkLst>
        <pc:spChg chg="mod">
          <ac:chgData name="Brooke Ferguson" userId="d5f4507f-6327-4ab1-a41c-f1166dab87a7" providerId="ADAL" clId="{5DBE8BE1-A6A8-4820-BF30-C5B91442E2BF}" dt="2025-03-07T19:59:39.809" v="938" actId="207"/>
          <ac:spMkLst>
            <pc:docMk/>
            <pc:sldMk cId="2836672796" sldId="257"/>
            <ac:spMk id="6" creationId="{00000000-0000-0000-0000-000000000000}"/>
          </ac:spMkLst>
        </pc:spChg>
      </pc:sldChg>
      <pc:sldChg chg="modSp mod">
        <pc:chgData name="Brooke Ferguson" userId="d5f4507f-6327-4ab1-a41c-f1166dab87a7" providerId="ADAL" clId="{5DBE8BE1-A6A8-4820-BF30-C5B91442E2BF}" dt="2025-03-07T19:59:46.762" v="939" actId="207"/>
        <pc:sldMkLst>
          <pc:docMk/>
          <pc:sldMk cId="601611624" sldId="259"/>
        </pc:sldMkLst>
        <pc:spChg chg="mod">
          <ac:chgData name="Brooke Ferguson" userId="d5f4507f-6327-4ab1-a41c-f1166dab87a7" providerId="ADAL" clId="{5DBE8BE1-A6A8-4820-BF30-C5B91442E2BF}" dt="2025-03-07T19:59:46.762" v="939" actId="207"/>
          <ac:spMkLst>
            <pc:docMk/>
            <pc:sldMk cId="601611624" sldId="259"/>
            <ac:spMk id="12" creationId="{F686BD6F-2F86-FACC-9C5A-C74E3AF2FBB5}"/>
          </ac:spMkLst>
        </pc:spChg>
      </pc:sldChg>
      <pc:sldChg chg="modSp mod">
        <pc:chgData name="Brooke Ferguson" userId="d5f4507f-6327-4ab1-a41c-f1166dab87a7" providerId="ADAL" clId="{5DBE8BE1-A6A8-4820-BF30-C5B91442E2BF}" dt="2025-03-07T20:00:48.797" v="944" actId="207"/>
        <pc:sldMkLst>
          <pc:docMk/>
          <pc:sldMk cId="2790662780" sldId="260"/>
        </pc:sldMkLst>
        <pc:spChg chg="mod">
          <ac:chgData name="Brooke Ferguson" userId="d5f4507f-6327-4ab1-a41c-f1166dab87a7" providerId="ADAL" clId="{5DBE8BE1-A6A8-4820-BF30-C5B91442E2BF}" dt="2025-03-07T20:00:48.797" v="944" actId="207"/>
          <ac:spMkLst>
            <pc:docMk/>
            <pc:sldMk cId="2790662780" sldId="260"/>
            <ac:spMk id="3" creationId="{00000000-0000-0000-0000-000000000000}"/>
          </ac:spMkLst>
        </pc:spChg>
      </pc:sldChg>
      <pc:sldChg chg="modSp mod">
        <pc:chgData name="Brooke Ferguson" userId="d5f4507f-6327-4ab1-a41c-f1166dab87a7" providerId="ADAL" clId="{5DBE8BE1-A6A8-4820-BF30-C5B91442E2BF}" dt="2025-03-07T19:59:57.064" v="940" actId="207"/>
        <pc:sldMkLst>
          <pc:docMk/>
          <pc:sldMk cId="1680694458" sldId="261"/>
        </pc:sldMkLst>
        <pc:spChg chg="mod">
          <ac:chgData name="Brooke Ferguson" userId="d5f4507f-6327-4ab1-a41c-f1166dab87a7" providerId="ADAL" clId="{5DBE8BE1-A6A8-4820-BF30-C5B91442E2BF}" dt="2025-03-07T19:59:57.064" v="940" actId="207"/>
          <ac:spMkLst>
            <pc:docMk/>
            <pc:sldMk cId="1680694458" sldId="261"/>
            <ac:spMk id="9" creationId="{4D367769-FFA5-50DF-1347-D187C82F6819}"/>
          </ac:spMkLst>
        </pc:spChg>
      </pc:sldChg>
      <pc:sldChg chg="addSp delSp modSp mod">
        <pc:chgData name="Brooke Ferguson" userId="d5f4507f-6327-4ab1-a41c-f1166dab87a7" providerId="ADAL" clId="{5DBE8BE1-A6A8-4820-BF30-C5B91442E2BF}" dt="2025-03-07T14:44:01.063" v="325" actId="1076"/>
        <pc:sldMkLst>
          <pc:docMk/>
          <pc:sldMk cId="1870162662" sldId="265"/>
        </pc:sldMkLst>
        <pc:spChg chg="mod">
          <ac:chgData name="Brooke Ferguson" userId="d5f4507f-6327-4ab1-a41c-f1166dab87a7" providerId="ADAL" clId="{5DBE8BE1-A6A8-4820-BF30-C5B91442E2BF}" dt="2025-03-07T14:39:04.362" v="265"/>
          <ac:spMkLst>
            <pc:docMk/>
            <pc:sldMk cId="1870162662" sldId="265"/>
            <ac:spMk id="4" creationId="{24209E17-A1F5-EAD3-CC84-A0637E43B467}"/>
          </ac:spMkLst>
        </pc:spChg>
        <pc:spChg chg="mod">
          <ac:chgData name="Brooke Ferguson" userId="d5f4507f-6327-4ab1-a41c-f1166dab87a7" providerId="ADAL" clId="{5DBE8BE1-A6A8-4820-BF30-C5B91442E2BF}" dt="2025-03-07T14:39:04.362" v="265"/>
          <ac:spMkLst>
            <pc:docMk/>
            <pc:sldMk cId="1870162662" sldId="265"/>
            <ac:spMk id="5" creationId="{7878BA16-57AF-BEB2-880A-6CE435AC6916}"/>
          </ac:spMkLst>
        </pc:spChg>
        <pc:grpChg chg="add mod">
          <ac:chgData name="Brooke Ferguson" userId="d5f4507f-6327-4ab1-a41c-f1166dab87a7" providerId="ADAL" clId="{5DBE8BE1-A6A8-4820-BF30-C5B91442E2BF}" dt="2025-03-07T14:39:04.362" v="265"/>
          <ac:grpSpMkLst>
            <pc:docMk/>
            <pc:sldMk cId="1870162662" sldId="265"/>
            <ac:grpSpMk id="2" creationId="{57081523-5BB8-59B5-DDD1-3C10AF340786}"/>
          </ac:grpSpMkLst>
        </pc:grpChg>
        <pc:picChg chg="add mod">
          <ac:chgData name="Brooke Ferguson" userId="d5f4507f-6327-4ab1-a41c-f1166dab87a7" providerId="ADAL" clId="{5DBE8BE1-A6A8-4820-BF30-C5B91442E2BF}" dt="2025-03-07T14:44:01.063" v="325" actId="1076"/>
          <ac:picMkLst>
            <pc:docMk/>
            <pc:sldMk cId="1870162662" sldId="265"/>
            <ac:picMk id="3" creationId="{009A425C-E62A-D7CB-02AB-30A11FA8C555}"/>
          </ac:picMkLst>
        </pc:picChg>
        <pc:picChg chg="add mod">
          <ac:chgData name="Brooke Ferguson" userId="d5f4507f-6327-4ab1-a41c-f1166dab87a7" providerId="ADAL" clId="{5DBE8BE1-A6A8-4820-BF30-C5B91442E2BF}" dt="2025-03-07T14:39:04.362" v="265"/>
          <ac:picMkLst>
            <pc:docMk/>
            <pc:sldMk cId="1870162662" sldId="265"/>
            <ac:picMk id="6" creationId="{B16DB04D-2CEC-3214-683B-0B131795AC34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44:37.887" v="328" actId="1076"/>
        <pc:sldMkLst>
          <pc:docMk/>
          <pc:sldMk cId="2856864686" sldId="266"/>
        </pc:sldMkLst>
        <pc:spChg chg="mod">
          <ac:chgData name="Brooke Ferguson" userId="d5f4507f-6327-4ab1-a41c-f1166dab87a7" providerId="ADAL" clId="{5DBE8BE1-A6A8-4820-BF30-C5B91442E2BF}" dt="2025-03-07T14:39:03.081" v="264"/>
          <ac:spMkLst>
            <pc:docMk/>
            <pc:sldMk cId="2856864686" sldId="266"/>
            <ac:spMk id="3" creationId="{07DB46DC-CB67-D385-4807-72A3602A3367}"/>
          </ac:spMkLst>
        </pc:spChg>
        <pc:spChg chg="mod">
          <ac:chgData name="Brooke Ferguson" userId="d5f4507f-6327-4ab1-a41c-f1166dab87a7" providerId="ADAL" clId="{5DBE8BE1-A6A8-4820-BF30-C5B91442E2BF}" dt="2025-03-07T14:39:03.081" v="264"/>
          <ac:spMkLst>
            <pc:docMk/>
            <pc:sldMk cId="2856864686" sldId="266"/>
            <ac:spMk id="5" creationId="{9C41C2C4-FB56-5B41-DCF3-79AEA7DD872C}"/>
          </ac:spMkLst>
        </pc:spChg>
        <pc:grpChg chg="add mod">
          <ac:chgData name="Brooke Ferguson" userId="d5f4507f-6327-4ab1-a41c-f1166dab87a7" providerId="ADAL" clId="{5DBE8BE1-A6A8-4820-BF30-C5B91442E2BF}" dt="2025-03-07T14:39:03.081" v="264"/>
          <ac:grpSpMkLst>
            <pc:docMk/>
            <pc:sldMk cId="2856864686" sldId="266"/>
            <ac:grpSpMk id="2" creationId="{9F0D46FF-DC3D-521E-FECC-C431E72328E1}"/>
          </ac:grpSpMkLst>
        </pc:grpChg>
        <pc:picChg chg="add mod">
          <ac:chgData name="Brooke Ferguson" userId="d5f4507f-6327-4ab1-a41c-f1166dab87a7" providerId="ADAL" clId="{5DBE8BE1-A6A8-4820-BF30-C5B91442E2BF}" dt="2025-03-07T14:44:37.887" v="328" actId="1076"/>
          <ac:picMkLst>
            <pc:docMk/>
            <pc:sldMk cId="2856864686" sldId="266"/>
            <ac:picMk id="4" creationId="{ED098098-C3C5-A213-1BB4-ED5DC0F054C7}"/>
          </ac:picMkLst>
        </pc:picChg>
        <pc:picChg chg="add mod">
          <ac:chgData name="Brooke Ferguson" userId="d5f4507f-6327-4ab1-a41c-f1166dab87a7" providerId="ADAL" clId="{5DBE8BE1-A6A8-4820-BF30-C5B91442E2BF}" dt="2025-03-07T14:39:03.081" v="264"/>
          <ac:picMkLst>
            <pc:docMk/>
            <pc:sldMk cId="2856864686" sldId="266"/>
            <ac:picMk id="6" creationId="{9E986E1C-47D1-465D-FB7F-BA2F53DD8305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44:53.663" v="330" actId="1076"/>
        <pc:sldMkLst>
          <pc:docMk/>
          <pc:sldMk cId="2378188813" sldId="267"/>
        </pc:sldMkLst>
        <pc:spChg chg="mod">
          <ac:chgData name="Brooke Ferguson" userId="d5f4507f-6327-4ab1-a41c-f1166dab87a7" providerId="ADAL" clId="{5DBE8BE1-A6A8-4820-BF30-C5B91442E2BF}" dt="2025-03-07T14:39:02.338" v="263"/>
          <ac:spMkLst>
            <pc:docMk/>
            <pc:sldMk cId="2378188813" sldId="267"/>
            <ac:spMk id="3" creationId="{D8930240-6AD4-FBC1-6F2C-33900152A5B5}"/>
          </ac:spMkLst>
        </pc:spChg>
        <pc:spChg chg="mod">
          <ac:chgData name="Brooke Ferguson" userId="d5f4507f-6327-4ab1-a41c-f1166dab87a7" providerId="ADAL" clId="{5DBE8BE1-A6A8-4820-BF30-C5B91442E2BF}" dt="2025-03-07T14:39:02.338" v="263"/>
          <ac:spMkLst>
            <pc:docMk/>
            <pc:sldMk cId="2378188813" sldId="267"/>
            <ac:spMk id="5" creationId="{B5167104-F1BF-0375-F653-C85A7D8450D7}"/>
          </ac:spMkLst>
        </pc:spChg>
        <pc:grpChg chg="add mod">
          <ac:chgData name="Brooke Ferguson" userId="d5f4507f-6327-4ab1-a41c-f1166dab87a7" providerId="ADAL" clId="{5DBE8BE1-A6A8-4820-BF30-C5B91442E2BF}" dt="2025-03-07T14:39:02.338" v="263"/>
          <ac:grpSpMkLst>
            <pc:docMk/>
            <pc:sldMk cId="2378188813" sldId="267"/>
            <ac:grpSpMk id="2" creationId="{8E0A630F-8EED-44A0-EC8A-3F2C8613ED4D}"/>
          </ac:grpSpMkLst>
        </pc:grpChg>
        <pc:picChg chg="add mod">
          <ac:chgData name="Brooke Ferguson" userId="d5f4507f-6327-4ab1-a41c-f1166dab87a7" providerId="ADAL" clId="{5DBE8BE1-A6A8-4820-BF30-C5B91442E2BF}" dt="2025-03-07T14:44:53.663" v="330" actId="1076"/>
          <ac:picMkLst>
            <pc:docMk/>
            <pc:sldMk cId="2378188813" sldId="267"/>
            <ac:picMk id="4" creationId="{98C96B8D-8029-CAD2-6230-5A20DEC389AA}"/>
          </ac:picMkLst>
        </pc:picChg>
        <pc:picChg chg="add mod">
          <ac:chgData name="Brooke Ferguson" userId="d5f4507f-6327-4ab1-a41c-f1166dab87a7" providerId="ADAL" clId="{5DBE8BE1-A6A8-4820-BF30-C5B91442E2BF}" dt="2025-03-07T14:39:02.338" v="263"/>
          <ac:picMkLst>
            <pc:docMk/>
            <pc:sldMk cId="2378188813" sldId="267"/>
            <ac:picMk id="6" creationId="{9F45C61C-64D4-296B-9E03-B0B240330452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45:06.714" v="332" actId="1076"/>
        <pc:sldMkLst>
          <pc:docMk/>
          <pc:sldMk cId="25919472" sldId="268"/>
        </pc:sldMkLst>
        <pc:spChg chg="mod">
          <ac:chgData name="Brooke Ferguson" userId="d5f4507f-6327-4ab1-a41c-f1166dab87a7" providerId="ADAL" clId="{5DBE8BE1-A6A8-4820-BF30-C5B91442E2BF}" dt="2025-03-07T14:39:01.002" v="262"/>
          <ac:spMkLst>
            <pc:docMk/>
            <pc:sldMk cId="25919472" sldId="268"/>
            <ac:spMk id="3" creationId="{FD8DECF5-FC4C-06F7-11FD-E89740F64194}"/>
          </ac:spMkLst>
        </pc:spChg>
        <pc:spChg chg="mod">
          <ac:chgData name="Brooke Ferguson" userId="d5f4507f-6327-4ab1-a41c-f1166dab87a7" providerId="ADAL" clId="{5DBE8BE1-A6A8-4820-BF30-C5B91442E2BF}" dt="2025-03-07T14:39:01.002" v="262"/>
          <ac:spMkLst>
            <pc:docMk/>
            <pc:sldMk cId="25919472" sldId="268"/>
            <ac:spMk id="5" creationId="{BB28B9C7-EEE4-1DA4-4771-5433BEC24B98}"/>
          </ac:spMkLst>
        </pc:spChg>
        <pc:grpChg chg="add mod">
          <ac:chgData name="Brooke Ferguson" userId="d5f4507f-6327-4ab1-a41c-f1166dab87a7" providerId="ADAL" clId="{5DBE8BE1-A6A8-4820-BF30-C5B91442E2BF}" dt="2025-03-07T14:39:01.002" v="262"/>
          <ac:grpSpMkLst>
            <pc:docMk/>
            <pc:sldMk cId="25919472" sldId="268"/>
            <ac:grpSpMk id="2" creationId="{1D4FAED0-7FEC-655D-86BA-1C9DA6542555}"/>
          </ac:grpSpMkLst>
        </pc:grpChg>
        <pc:picChg chg="add mod">
          <ac:chgData name="Brooke Ferguson" userId="d5f4507f-6327-4ab1-a41c-f1166dab87a7" providerId="ADAL" clId="{5DBE8BE1-A6A8-4820-BF30-C5B91442E2BF}" dt="2025-03-07T14:45:06.714" v="332" actId="1076"/>
          <ac:picMkLst>
            <pc:docMk/>
            <pc:sldMk cId="25919472" sldId="268"/>
            <ac:picMk id="4" creationId="{0E92CA3C-8F03-238F-4347-6816794E72B9}"/>
          </ac:picMkLst>
        </pc:picChg>
        <pc:picChg chg="add mod">
          <ac:chgData name="Brooke Ferguson" userId="d5f4507f-6327-4ab1-a41c-f1166dab87a7" providerId="ADAL" clId="{5DBE8BE1-A6A8-4820-BF30-C5B91442E2BF}" dt="2025-03-07T14:39:01.002" v="262"/>
          <ac:picMkLst>
            <pc:docMk/>
            <pc:sldMk cId="25919472" sldId="268"/>
            <ac:picMk id="6" creationId="{627F8BF7-6C5D-05C3-1423-646EB8803960}"/>
          </ac:picMkLst>
        </pc:picChg>
      </pc:sldChg>
      <pc:sldChg chg="addSp delSp modSp mod ord">
        <pc:chgData name="Brooke Ferguson" userId="d5f4507f-6327-4ab1-a41c-f1166dab87a7" providerId="ADAL" clId="{5DBE8BE1-A6A8-4820-BF30-C5B91442E2BF}" dt="2025-03-07T14:45:36.093" v="339" actId="1037"/>
        <pc:sldMkLst>
          <pc:docMk/>
          <pc:sldMk cId="1708447350" sldId="269"/>
        </pc:sldMkLst>
        <pc:spChg chg="mod">
          <ac:chgData name="Brooke Ferguson" userId="d5f4507f-6327-4ab1-a41c-f1166dab87a7" providerId="ADAL" clId="{5DBE8BE1-A6A8-4820-BF30-C5B91442E2BF}" dt="2025-03-07T14:39:00.234" v="261"/>
          <ac:spMkLst>
            <pc:docMk/>
            <pc:sldMk cId="1708447350" sldId="269"/>
            <ac:spMk id="3" creationId="{8F923E84-B014-87F5-C59E-9F4B4CC48F0E}"/>
          </ac:spMkLst>
        </pc:spChg>
        <pc:spChg chg="add mod">
          <ac:chgData name="Brooke Ferguson" userId="d5f4507f-6327-4ab1-a41c-f1166dab87a7" providerId="ADAL" clId="{5DBE8BE1-A6A8-4820-BF30-C5B91442E2BF}" dt="2025-03-07T14:45:36.093" v="339" actId="1037"/>
          <ac:spMkLst>
            <pc:docMk/>
            <pc:sldMk cId="1708447350" sldId="269"/>
            <ac:spMk id="5" creationId="{7B18D921-41E9-5C7C-F68F-D7C61974E1B9}"/>
          </ac:spMkLst>
        </pc:spChg>
        <pc:spChg chg="mod">
          <ac:chgData name="Brooke Ferguson" userId="d5f4507f-6327-4ab1-a41c-f1166dab87a7" providerId="ADAL" clId="{5DBE8BE1-A6A8-4820-BF30-C5B91442E2BF}" dt="2025-03-07T14:39:00.234" v="261"/>
          <ac:spMkLst>
            <pc:docMk/>
            <pc:sldMk cId="1708447350" sldId="269"/>
            <ac:spMk id="6" creationId="{885C8720-B20F-CCD2-C33A-0609DD01CD8B}"/>
          </ac:spMkLst>
        </pc:spChg>
        <pc:grpChg chg="add mod">
          <ac:chgData name="Brooke Ferguson" userId="d5f4507f-6327-4ab1-a41c-f1166dab87a7" providerId="ADAL" clId="{5DBE8BE1-A6A8-4820-BF30-C5B91442E2BF}" dt="2025-03-07T14:39:00.234" v="261"/>
          <ac:grpSpMkLst>
            <pc:docMk/>
            <pc:sldMk cId="1708447350" sldId="269"/>
            <ac:grpSpMk id="2" creationId="{9386A69E-CC5F-FED5-A19B-9CEA922952B5}"/>
          </ac:grpSpMkLst>
        </pc:grpChg>
        <pc:picChg chg="add mod">
          <ac:chgData name="Brooke Ferguson" userId="d5f4507f-6327-4ab1-a41c-f1166dab87a7" providerId="ADAL" clId="{5DBE8BE1-A6A8-4820-BF30-C5B91442E2BF}" dt="2025-03-07T14:45:17.775" v="334" actId="1076"/>
          <ac:picMkLst>
            <pc:docMk/>
            <pc:sldMk cId="1708447350" sldId="269"/>
            <ac:picMk id="4" creationId="{557C6ABE-C652-9A8C-39E4-B77EDC47E611}"/>
          </ac:picMkLst>
        </pc:picChg>
        <pc:picChg chg="add mod">
          <ac:chgData name="Brooke Ferguson" userId="d5f4507f-6327-4ab1-a41c-f1166dab87a7" providerId="ADAL" clId="{5DBE8BE1-A6A8-4820-BF30-C5B91442E2BF}" dt="2025-03-07T14:39:00.234" v="261"/>
          <ac:picMkLst>
            <pc:docMk/>
            <pc:sldMk cId="1708447350" sldId="269"/>
            <ac:picMk id="7" creationId="{43D7025B-C29F-87DE-4042-E78F40FE8D30}"/>
          </ac:picMkLst>
        </pc:picChg>
      </pc:sldChg>
      <pc:sldChg chg="addSp delSp modSp mod ord">
        <pc:chgData name="Brooke Ferguson" userId="d5f4507f-6327-4ab1-a41c-f1166dab87a7" providerId="ADAL" clId="{5DBE8BE1-A6A8-4820-BF30-C5B91442E2BF}" dt="2025-03-07T20:17:26.038" v="946"/>
        <pc:sldMkLst>
          <pc:docMk/>
          <pc:sldMk cId="1975565857" sldId="270"/>
        </pc:sldMkLst>
        <pc:spChg chg="mod">
          <ac:chgData name="Brooke Ferguson" userId="d5f4507f-6327-4ab1-a41c-f1166dab87a7" providerId="ADAL" clId="{5DBE8BE1-A6A8-4820-BF30-C5B91442E2BF}" dt="2025-03-07T14:38:47.961" v="253"/>
          <ac:spMkLst>
            <pc:docMk/>
            <pc:sldMk cId="1975565857" sldId="270"/>
            <ac:spMk id="3" creationId="{B302E607-6F43-9F1D-5CB0-459FA7FB0BE9}"/>
          </ac:spMkLst>
        </pc:spChg>
        <pc:spChg chg="mod">
          <ac:chgData name="Brooke Ferguson" userId="d5f4507f-6327-4ab1-a41c-f1166dab87a7" providerId="ADAL" clId="{5DBE8BE1-A6A8-4820-BF30-C5B91442E2BF}" dt="2025-03-07T14:38:47.961" v="253"/>
          <ac:spMkLst>
            <pc:docMk/>
            <pc:sldMk cId="1975565857" sldId="270"/>
            <ac:spMk id="5" creationId="{C88DB4A1-65BC-8D06-A2BF-A56E62EE86BA}"/>
          </ac:spMkLst>
        </pc:spChg>
        <pc:grpChg chg="add mod">
          <ac:chgData name="Brooke Ferguson" userId="d5f4507f-6327-4ab1-a41c-f1166dab87a7" providerId="ADAL" clId="{5DBE8BE1-A6A8-4820-BF30-C5B91442E2BF}" dt="2025-03-07T14:38:47.961" v="253"/>
          <ac:grpSpMkLst>
            <pc:docMk/>
            <pc:sldMk cId="1975565857" sldId="270"/>
            <ac:grpSpMk id="2" creationId="{B0CA3C3B-6101-AEF8-140E-41813E97E2E2}"/>
          </ac:grpSpMkLst>
        </pc:grpChg>
        <pc:picChg chg="add mod modCrop">
          <ac:chgData name="Brooke Ferguson" userId="d5f4507f-6327-4ab1-a41c-f1166dab87a7" providerId="ADAL" clId="{5DBE8BE1-A6A8-4820-BF30-C5B91442E2BF}" dt="2025-03-07T14:54:59.409" v="379" actId="1076"/>
          <ac:picMkLst>
            <pc:docMk/>
            <pc:sldMk cId="1975565857" sldId="270"/>
            <ac:picMk id="4" creationId="{0A2069C9-C65A-ED3F-31F0-048E33FE1B66}"/>
          </ac:picMkLst>
        </pc:picChg>
        <pc:picChg chg="add mod">
          <ac:chgData name="Brooke Ferguson" userId="d5f4507f-6327-4ab1-a41c-f1166dab87a7" providerId="ADAL" clId="{5DBE8BE1-A6A8-4820-BF30-C5B91442E2BF}" dt="2025-03-07T14:38:47.961" v="253"/>
          <ac:picMkLst>
            <pc:docMk/>
            <pc:sldMk cId="1975565857" sldId="270"/>
            <ac:picMk id="6" creationId="{E6EB0DBF-8023-1D4C-7907-82DCA197FD3D}"/>
          </ac:picMkLst>
        </pc:picChg>
      </pc:sldChg>
      <pc:sldChg chg="addSp delSp modSp mod ord">
        <pc:chgData name="Brooke Ferguson" userId="d5f4507f-6327-4ab1-a41c-f1166dab87a7" providerId="ADAL" clId="{5DBE8BE1-A6A8-4820-BF30-C5B91442E2BF}" dt="2025-03-07T14:45:58.116" v="341" actId="1076"/>
        <pc:sldMkLst>
          <pc:docMk/>
          <pc:sldMk cId="2147048615" sldId="271"/>
        </pc:sldMkLst>
        <pc:spChg chg="mod">
          <ac:chgData name="Brooke Ferguson" userId="d5f4507f-6327-4ab1-a41c-f1166dab87a7" providerId="ADAL" clId="{5DBE8BE1-A6A8-4820-BF30-C5B91442E2BF}" dt="2025-03-07T14:38:59.402" v="260"/>
          <ac:spMkLst>
            <pc:docMk/>
            <pc:sldMk cId="2147048615" sldId="271"/>
            <ac:spMk id="3" creationId="{2E980F28-BDDB-ACB5-E997-C78083914639}"/>
          </ac:spMkLst>
        </pc:spChg>
        <pc:spChg chg="mod">
          <ac:chgData name="Brooke Ferguson" userId="d5f4507f-6327-4ab1-a41c-f1166dab87a7" providerId="ADAL" clId="{5DBE8BE1-A6A8-4820-BF30-C5B91442E2BF}" dt="2025-03-07T14:38:59.402" v="260"/>
          <ac:spMkLst>
            <pc:docMk/>
            <pc:sldMk cId="2147048615" sldId="271"/>
            <ac:spMk id="5" creationId="{DD7E64A7-4755-9A88-4717-D35E851B6864}"/>
          </ac:spMkLst>
        </pc:spChg>
        <pc:grpChg chg="add mod">
          <ac:chgData name="Brooke Ferguson" userId="d5f4507f-6327-4ab1-a41c-f1166dab87a7" providerId="ADAL" clId="{5DBE8BE1-A6A8-4820-BF30-C5B91442E2BF}" dt="2025-03-07T14:38:59.402" v="260"/>
          <ac:grpSpMkLst>
            <pc:docMk/>
            <pc:sldMk cId="2147048615" sldId="271"/>
            <ac:grpSpMk id="2" creationId="{7A3B6EBF-68A6-8E61-422A-A2CF6195D272}"/>
          </ac:grpSpMkLst>
        </pc:grpChg>
        <pc:picChg chg="add mod">
          <ac:chgData name="Brooke Ferguson" userId="d5f4507f-6327-4ab1-a41c-f1166dab87a7" providerId="ADAL" clId="{5DBE8BE1-A6A8-4820-BF30-C5B91442E2BF}" dt="2025-03-07T14:45:58.116" v="341" actId="1076"/>
          <ac:picMkLst>
            <pc:docMk/>
            <pc:sldMk cId="2147048615" sldId="271"/>
            <ac:picMk id="4" creationId="{D0FCCBDB-6D7A-BF9A-923F-D5F534BBD809}"/>
          </ac:picMkLst>
        </pc:picChg>
        <pc:picChg chg="add mod">
          <ac:chgData name="Brooke Ferguson" userId="d5f4507f-6327-4ab1-a41c-f1166dab87a7" providerId="ADAL" clId="{5DBE8BE1-A6A8-4820-BF30-C5B91442E2BF}" dt="2025-03-07T14:38:59.402" v="260"/>
          <ac:picMkLst>
            <pc:docMk/>
            <pc:sldMk cId="2147048615" sldId="271"/>
            <ac:picMk id="6" creationId="{1D690938-47ED-9285-C955-B31DFF6A0AE9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20:23:35.975" v="956" actId="1076"/>
        <pc:sldMkLst>
          <pc:docMk/>
          <pc:sldMk cId="2425525704" sldId="272"/>
        </pc:sldMkLst>
        <pc:spChg chg="mod">
          <ac:chgData name="Brooke Ferguson" userId="d5f4507f-6327-4ab1-a41c-f1166dab87a7" providerId="ADAL" clId="{5DBE8BE1-A6A8-4820-BF30-C5B91442E2BF}" dt="2025-03-07T14:38:53.418" v="256"/>
          <ac:spMkLst>
            <pc:docMk/>
            <pc:sldMk cId="2425525704" sldId="272"/>
            <ac:spMk id="3" creationId="{24CBD317-5A50-6ECD-8D75-67C4F57B1E71}"/>
          </ac:spMkLst>
        </pc:spChg>
        <pc:spChg chg="mod">
          <ac:chgData name="Brooke Ferguson" userId="d5f4507f-6327-4ab1-a41c-f1166dab87a7" providerId="ADAL" clId="{5DBE8BE1-A6A8-4820-BF30-C5B91442E2BF}" dt="2025-03-07T14:38:53.418" v="256"/>
          <ac:spMkLst>
            <pc:docMk/>
            <pc:sldMk cId="2425525704" sldId="272"/>
            <ac:spMk id="5" creationId="{C7C091C6-71FA-5F3A-065F-64BD74E6A0E7}"/>
          </ac:spMkLst>
        </pc:spChg>
        <pc:grpChg chg="add mod">
          <ac:chgData name="Brooke Ferguson" userId="d5f4507f-6327-4ab1-a41c-f1166dab87a7" providerId="ADAL" clId="{5DBE8BE1-A6A8-4820-BF30-C5B91442E2BF}" dt="2025-03-07T14:38:53.418" v="256"/>
          <ac:grpSpMkLst>
            <pc:docMk/>
            <pc:sldMk cId="2425525704" sldId="272"/>
            <ac:grpSpMk id="2" creationId="{4BC7DD1E-8316-0501-2944-4E687C95E5B0}"/>
          </ac:grpSpMkLst>
        </pc:grpChg>
        <pc:picChg chg="add del mod">
          <ac:chgData name="Brooke Ferguson" userId="d5f4507f-6327-4ab1-a41c-f1166dab87a7" providerId="ADAL" clId="{5DBE8BE1-A6A8-4820-BF30-C5B91442E2BF}" dt="2025-03-07T20:23:24.243" v="953" actId="478"/>
          <ac:picMkLst>
            <pc:docMk/>
            <pc:sldMk cId="2425525704" sldId="272"/>
            <ac:picMk id="4" creationId="{40598CE6-6CDD-440D-71C8-6DCD9435A409}"/>
          </ac:picMkLst>
        </pc:picChg>
        <pc:picChg chg="add mod">
          <ac:chgData name="Brooke Ferguson" userId="d5f4507f-6327-4ab1-a41c-f1166dab87a7" providerId="ADAL" clId="{5DBE8BE1-A6A8-4820-BF30-C5B91442E2BF}" dt="2025-03-07T14:38:53.418" v="256"/>
          <ac:picMkLst>
            <pc:docMk/>
            <pc:sldMk cId="2425525704" sldId="272"/>
            <ac:picMk id="6" creationId="{704018F1-8A0D-FC57-B206-471DC24CAAD2}"/>
          </ac:picMkLst>
        </pc:picChg>
        <pc:picChg chg="add mod">
          <ac:chgData name="Brooke Ferguson" userId="d5f4507f-6327-4ab1-a41c-f1166dab87a7" providerId="ADAL" clId="{5DBE8BE1-A6A8-4820-BF30-C5B91442E2BF}" dt="2025-03-07T20:23:35.975" v="956" actId="1076"/>
          <ac:picMkLst>
            <pc:docMk/>
            <pc:sldMk cId="2425525704" sldId="272"/>
            <ac:picMk id="8" creationId="{F25E2715-4EF4-8D37-3AD1-6457C02D39B8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20:20:59.046" v="952" actId="1076"/>
        <pc:sldMkLst>
          <pc:docMk/>
          <pc:sldMk cId="1455184575" sldId="273"/>
        </pc:sldMkLst>
        <pc:spChg chg="mod">
          <ac:chgData name="Brooke Ferguson" userId="d5f4507f-6327-4ab1-a41c-f1166dab87a7" providerId="ADAL" clId="{5DBE8BE1-A6A8-4820-BF30-C5B91442E2BF}" dt="2025-03-07T14:38:50.401" v="255"/>
          <ac:spMkLst>
            <pc:docMk/>
            <pc:sldMk cId="1455184575" sldId="273"/>
            <ac:spMk id="4" creationId="{AEA4E7E9-C884-2C4D-68F2-1FBD9AF1A4F1}"/>
          </ac:spMkLst>
        </pc:spChg>
        <pc:spChg chg="mod">
          <ac:chgData name="Brooke Ferguson" userId="d5f4507f-6327-4ab1-a41c-f1166dab87a7" providerId="ADAL" clId="{5DBE8BE1-A6A8-4820-BF30-C5B91442E2BF}" dt="2025-03-07T14:38:50.401" v="255"/>
          <ac:spMkLst>
            <pc:docMk/>
            <pc:sldMk cId="1455184575" sldId="273"/>
            <ac:spMk id="5" creationId="{D34B5D0C-86BB-FE95-A170-EADE2025DE9B}"/>
          </ac:spMkLst>
        </pc:spChg>
        <pc:grpChg chg="add mod">
          <ac:chgData name="Brooke Ferguson" userId="d5f4507f-6327-4ab1-a41c-f1166dab87a7" providerId="ADAL" clId="{5DBE8BE1-A6A8-4820-BF30-C5B91442E2BF}" dt="2025-03-07T14:38:50.401" v="255"/>
          <ac:grpSpMkLst>
            <pc:docMk/>
            <pc:sldMk cId="1455184575" sldId="273"/>
            <ac:grpSpMk id="2" creationId="{21A7AE02-59E3-C803-D399-CFC7F0F0A903}"/>
          </ac:grpSpMkLst>
        </pc:grpChg>
        <pc:picChg chg="del mod modCrop">
          <ac:chgData name="Brooke Ferguson" userId="d5f4507f-6327-4ab1-a41c-f1166dab87a7" providerId="ADAL" clId="{5DBE8BE1-A6A8-4820-BF30-C5B91442E2BF}" dt="2025-03-07T20:19:48.611" v="947" actId="478"/>
          <ac:picMkLst>
            <pc:docMk/>
            <pc:sldMk cId="1455184575" sldId="273"/>
            <ac:picMk id="3" creationId="{C28C572F-D9DA-7089-8118-117AA43311A8}"/>
          </ac:picMkLst>
        </pc:picChg>
        <pc:picChg chg="add mod">
          <ac:chgData name="Brooke Ferguson" userId="d5f4507f-6327-4ab1-a41c-f1166dab87a7" providerId="ADAL" clId="{5DBE8BE1-A6A8-4820-BF30-C5B91442E2BF}" dt="2025-03-07T14:38:50.401" v="255"/>
          <ac:picMkLst>
            <pc:docMk/>
            <pc:sldMk cId="1455184575" sldId="273"/>
            <ac:picMk id="6" creationId="{BF9FB0DF-8364-5269-518A-420C7E935644}"/>
          </ac:picMkLst>
        </pc:picChg>
        <pc:picChg chg="add mod">
          <ac:chgData name="Brooke Ferguson" userId="d5f4507f-6327-4ab1-a41c-f1166dab87a7" providerId="ADAL" clId="{5DBE8BE1-A6A8-4820-BF30-C5B91442E2BF}" dt="2025-03-07T20:20:59.046" v="952" actId="1076"/>
          <ac:picMkLst>
            <pc:docMk/>
            <pc:sldMk cId="1455184575" sldId="273"/>
            <ac:picMk id="8" creationId="{AAD95BB9-9841-B6BF-E292-13A0B44A50E3}"/>
          </ac:picMkLst>
        </pc:picChg>
      </pc:sldChg>
      <pc:sldChg chg="addSp delSp modSp add del mod">
        <pc:chgData name="Brooke Ferguson" userId="d5f4507f-6327-4ab1-a41c-f1166dab87a7" providerId="ADAL" clId="{5DBE8BE1-A6A8-4820-BF30-C5B91442E2BF}" dt="2025-03-07T14:54:17.391" v="376" actId="1076"/>
        <pc:sldMkLst>
          <pc:docMk/>
          <pc:sldMk cId="3171463882" sldId="274"/>
        </pc:sldMkLst>
        <pc:spChg chg="mod">
          <ac:chgData name="Brooke Ferguson" userId="d5f4507f-6327-4ab1-a41c-f1166dab87a7" providerId="ADAL" clId="{5DBE8BE1-A6A8-4820-BF30-C5B91442E2BF}" dt="2025-03-07T14:38:49.409" v="254"/>
          <ac:spMkLst>
            <pc:docMk/>
            <pc:sldMk cId="3171463882" sldId="274"/>
            <ac:spMk id="3" creationId="{E7F547D3-8C79-BC0E-C166-1DFB2888ABD6}"/>
          </ac:spMkLst>
        </pc:spChg>
        <pc:spChg chg="mod">
          <ac:chgData name="Brooke Ferguson" userId="d5f4507f-6327-4ab1-a41c-f1166dab87a7" providerId="ADAL" clId="{5DBE8BE1-A6A8-4820-BF30-C5B91442E2BF}" dt="2025-03-07T14:38:49.409" v="254"/>
          <ac:spMkLst>
            <pc:docMk/>
            <pc:sldMk cId="3171463882" sldId="274"/>
            <ac:spMk id="5" creationId="{CFC1BB85-BE96-098A-805A-AF01749490E3}"/>
          </ac:spMkLst>
        </pc:spChg>
        <pc:grpChg chg="add mod">
          <ac:chgData name="Brooke Ferguson" userId="d5f4507f-6327-4ab1-a41c-f1166dab87a7" providerId="ADAL" clId="{5DBE8BE1-A6A8-4820-BF30-C5B91442E2BF}" dt="2025-03-07T14:38:49.409" v="254"/>
          <ac:grpSpMkLst>
            <pc:docMk/>
            <pc:sldMk cId="3171463882" sldId="274"/>
            <ac:grpSpMk id="2" creationId="{96DBA8AE-8EEC-A53E-5C2F-F8AE08C6CB1E}"/>
          </ac:grpSpMkLst>
        </pc:grpChg>
        <pc:picChg chg="add mod">
          <ac:chgData name="Brooke Ferguson" userId="d5f4507f-6327-4ab1-a41c-f1166dab87a7" providerId="ADAL" clId="{5DBE8BE1-A6A8-4820-BF30-C5B91442E2BF}" dt="2025-03-07T14:54:17.391" v="376" actId="1076"/>
          <ac:picMkLst>
            <pc:docMk/>
            <pc:sldMk cId="3171463882" sldId="274"/>
            <ac:picMk id="4" creationId="{8CD1848D-0DBD-D9E4-073D-E59CCD274C48}"/>
          </ac:picMkLst>
        </pc:picChg>
        <pc:picChg chg="add mod">
          <ac:chgData name="Brooke Ferguson" userId="d5f4507f-6327-4ab1-a41c-f1166dab87a7" providerId="ADAL" clId="{5DBE8BE1-A6A8-4820-BF30-C5B91442E2BF}" dt="2025-03-07T14:38:49.409" v="254"/>
          <ac:picMkLst>
            <pc:docMk/>
            <pc:sldMk cId="3171463882" sldId="274"/>
            <ac:picMk id="6" creationId="{52B08C9C-69CF-29B0-3838-CA616336773E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50:08.743" v="358" actId="1076"/>
        <pc:sldMkLst>
          <pc:docMk/>
          <pc:sldMk cId="1489194382" sldId="275"/>
        </pc:sldMkLst>
        <pc:spChg chg="mod">
          <ac:chgData name="Brooke Ferguson" userId="d5f4507f-6327-4ab1-a41c-f1166dab87a7" providerId="ADAL" clId="{5DBE8BE1-A6A8-4820-BF30-C5B91442E2BF}" dt="2025-03-07T14:38:54.351" v="257"/>
          <ac:spMkLst>
            <pc:docMk/>
            <pc:sldMk cId="1489194382" sldId="275"/>
            <ac:spMk id="3" creationId="{DCECBDF3-18B7-1DEF-8399-661F53BC1813}"/>
          </ac:spMkLst>
        </pc:spChg>
        <pc:spChg chg="mod">
          <ac:chgData name="Brooke Ferguson" userId="d5f4507f-6327-4ab1-a41c-f1166dab87a7" providerId="ADAL" clId="{5DBE8BE1-A6A8-4820-BF30-C5B91442E2BF}" dt="2025-03-07T14:38:54.351" v="257"/>
          <ac:spMkLst>
            <pc:docMk/>
            <pc:sldMk cId="1489194382" sldId="275"/>
            <ac:spMk id="5" creationId="{4E3AF9B2-ABBA-B24C-B597-60EB1B81E367}"/>
          </ac:spMkLst>
        </pc:spChg>
        <pc:grpChg chg="add mod">
          <ac:chgData name="Brooke Ferguson" userId="d5f4507f-6327-4ab1-a41c-f1166dab87a7" providerId="ADAL" clId="{5DBE8BE1-A6A8-4820-BF30-C5B91442E2BF}" dt="2025-03-07T14:38:54.351" v="257"/>
          <ac:grpSpMkLst>
            <pc:docMk/>
            <pc:sldMk cId="1489194382" sldId="275"/>
            <ac:grpSpMk id="2" creationId="{5030449D-2B2A-6233-F789-63CFFFED47D7}"/>
          </ac:grpSpMkLst>
        </pc:grpChg>
        <pc:picChg chg="add mod">
          <ac:chgData name="Brooke Ferguson" userId="d5f4507f-6327-4ab1-a41c-f1166dab87a7" providerId="ADAL" clId="{5DBE8BE1-A6A8-4820-BF30-C5B91442E2BF}" dt="2025-03-07T14:50:08.743" v="358" actId="1076"/>
          <ac:picMkLst>
            <pc:docMk/>
            <pc:sldMk cId="1489194382" sldId="275"/>
            <ac:picMk id="4" creationId="{FA75D772-99FA-62D2-87F0-D1505C0E00A0}"/>
          </ac:picMkLst>
        </pc:picChg>
        <pc:picChg chg="add mod">
          <ac:chgData name="Brooke Ferguson" userId="d5f4507f-6327-4ab1-a41c-f1166dab87a7" providerId="ADAL" clId="{5DBE8BE1-A6A8-4820-BF30-C5B91442E2BF}" dt="2025-03-07T14:38:54.351" v="257"/>
          <ac:picMkLst>
            <pc:docMk/>
            <pc:sldMk cId="1489194382" sldId="275"/>
            <ac:picMk id="6" creationId="{DABF7271-3004-6315-1BEC-01394AA38AF3}"/>
          </ac:picMkLst>
        </pc:picChg>
      </pc:sldChg>
      <pc:sldChg chg="del">
        <pc:chgData name="Brooke Ferguson" userId="d5f4507f-6327-4ab1-a41c-f1166dab87a7" providerId="ADAL" clId="{5DBE8BE1-A6A8-4820-BF30-C5B91442E2BF}" dt="2025-03-04T19:53:02.487" v="71" actId="2696"/>
        <pc:sldMkLst>
          <pc:docMk/>
          <pc:sldMk cId="3647343982" sldId="276"/>
        </pc:sldMkLst>
      </pc:sldChg>
      <pc:sldChg chg="addSp modSp mod">
        <pc:chgData name="Brooke Ferguson" userId="d5f4507f-6327-4ab1-a41c-f1166dab87a7" providerId="ADAL" clId="{5DBE8BE1-A6A8-4820-BF30-C5B91442E2BF}" dt="2025-03-07T15:03:40.253" v="420" actId="1036"/>
        <pc:sldMkLst>
          <pc:docMk/>
          <pc:sldMk cId="2071091039" sldId="277"/>
        </pc:sldMkLst>
        <pc:spChg chg="mod">
          <ac:chgData name="Brooke Ferguson" userId="d5f4507f-6327-4ab1-a41c-f1166dab87a7" providerId="ADAL" clId="{5DBE8BE1-A6A8-4820-BF30-C5B91442E2BF}" dt="2025-03-07T14:38:43.442" v="250"/>
          <ac:spMkLst>
            <pc:docMk/>
            <pc:sldMk cId="2071091039" sldId="277"/>
            <ac:spMk id="4" creationId="{3E0071F2-9120-17C2-F5C3-F9CBED135F96}"/>
          </ac:spMkLst>
        </pc:spChg>
        <pc:spChg chg="mod">
          <ac:chgData name="Brooke Ferguson" userId="d5f4507f-6327-4ab1-a41c-f1166dab87a7" providerId="ADAL" clId="{5DBE8BE1-A6A8-4820-BF30-C5B91442E2BF}" dt="2025-03-07T14:38:43.442" v="250"/>
          <ac:spMkLst>
            <pc:docMk/>
            <pc:sldMk cId="2071091039" sldId="277"/>
            <ac:spMk id="5" creationId="{187DF11C-AA7E-4FFD-F8B6-4DF14425A5F8}"/>
          </ac:spMkLst>
        </pc:spChg>
        <pc:grpChg chg="add mod">
          <ac:chgData name="Brooke Ferguson" userId="d5f4507f-6327-4ab1-a41c-f1166dab87a7" providerId="ADAL" clId="{5DBE8BE1-A6A8-4820-BF30-C5B91442E2BF}" dt="2025-03-07T14:38:43.442" v="250"/>
          <ac:grpSpMkLst>
            <pc:docMk/>
            <pc:sldMk cId="2071091039" sldId="277"/>
            <ac:grpSpMk id="2" creationId="{B3FD64EB-C2CB-59E7-ED9C-77AE16F878E4}"/>
          </ac:grpSpMkLst>
        </pc:grpChg>
        <pc:picChg chg="mod">
          <ac:chgData name="Brooke Ferguson" userId="d5f4507f-6327-4ab1-a41c-f1166dab87a7" providerId="ADAL" clId="{5DBE8BE1-A6A8-4820-BF30-C5B91442E2BF}" dt="2025-03-07T15:03:40.253" v="420" actId="1036"/>
          <ac:picMkLst>
            <pc:docMk/>
            <pc:sldMk cId="2071091039" sldId="277"/>
            <ac:picMk id="3" creationId="{26DE1959-DA3C-8BD7-AFA9-32112B294ABA}"/>
          </ac:picMkLst>
        </pc:picChg>
        <pc:picChg chg="add mod">
          <ac:chgData name="Brooke Ferguson" userId="d5f4507f-6327-4ab1-a41c-f1166dab87a7" providerId="ADAL" clId="{5DBE8BE1-A6A8-4820-BF30-C5B91442E2BF}" dt="2025-03-07T14:38:43.442" v="250"/>
          <ac:picMkLst>
            <pc:docMk/>
            <pc:sldMk cId="2071091039" sldId="277"/>
            <ac:picMk id="6" creationId="{2D094E49-7C2A-88B7-CC4C-EDFDFD0A96D7}"/>
          </ac:picMkLst>
        </pc:picChg>
      </pc:sldChg>
      <pc:sldChg chg="addSp delSp modSp mod ord">
        <pc:chgData name="Brooke Ferguson" userId="d5f4507f-6327-4ab1-a41c-f1166dab87a7" providerId="ADAL" clId="{5DBE8BE1-A6A8-4820-BF30-C5B91442E2BF}" dt="2025-03-07T14:48:38.704" v="354" actId="732"/>
        <pc:sldMkLst>
          <pc:docMk/>
          <pc:sldMk cId="3326306355" sldId="278"/>
        </pc:sldMkLst>
        <pc:spChg chg="mod">
          <ac:chgData name="Brooke Ferguson" userId="d5f4507f-6327-4ab1-a41c-f1166dab87a7" providerId="ADAL" clId="{5DBE8BE1-A6A8-4820-BF30-C5B91442E2BF}" dt="2025-03-07T14:38:57.051" v="259"/>
          <ac:spMkLst>
            <pc:docMk/>
            <pc:sldMk cId="3326306355" sldId="278"/>
            <ac:spMk id="3" creationId="{D46F9EE9-CAA6-5BA8-78E8-D7A4CB27CFE9}"/>
          </ac:spMkLst>
        </pc:spChg>
        <pc:spChg chg="mod">
          <ac:chgData name="Brooke Ferguson" userId="d5f4507f-6327-4ab1-a41c-f1166dab87a7" providerId="ADAL" clId="{5DBE8BE1-A6A8-4820-BF30-C5B91442E2BF}" dt="2025-03-07T14:38:57.051" v="259"/>
          <ac:spMkLst>
            <pc:docMk/>
            <pc:sldMk cId="3326306355" sldId="278"/>
            <ac:spMk id="5" creationId="{5329D236-11B9-782A-8BC8-909E98F1E09F}"/>
          </ac:spMkLst>
        </pc:spChg>
        <pc:grpChg chg="add mod">
          <ac:chgData name="Brooke Ferguson" userId="d5f4507f-6327-4ab1-a41c-f1166dab87a7" providerId="ADAL" clId="{5DBE8BE1-A6A8-4820-BF30-C5B91442E2BF}" dt="2025-03-07T14:38:57.051" v="259"/>
          <ac:grpSpMkLst>
            <pc:docMk/>
            <pc:sldMk cId="3326306355" sldId="278"/>
            <ac:grpSpMk id="2" creationId="{7AFFAD19-693B-81A4-C8BB-E62F91612EA2}"/>
          </ac:grpSpMkLst>
        </pc:grpChg>
        <pc:picChg chg="add mod">
          <ac:chgData name="Brooke Ferguson" userId="d5f4507f-6327-4ab1-a41c-f1166dab87a7" providerId="ADAL" clId="{5DBE8BE1-A6A8-4820-BF30-C5B91442E2BF}" dt="2025-03-07T14:48:24.037" v="353" actId="1035"/>
          <ac:picMkLst>
            <pc:docMk/>
            <pc:sldMk cId="3326306355" sldId="278"/>
            <ac:picMk id="4" creationId="{3CBF8022-F6BE-78D8-3A09-C5DDC72E901E}"/>
          </ac:picMkLst>
        </pc:picChg>
        <pc:picChg chg="add mod">
          <ac:chgData name="Brooke Ferguson" userId="d5f4507f-6327-4ab1-a41c-f1166dab87a7" providerId="ADAL" clId="{5DBE8BE1-A6A8-4820-BF30-C5B91442E2BF}" dt="2025-03-07T14:38:57.051" v="259"/>
          <ac:picMkLst>
            <pc:docMk/>
            <pc:sldMk cId="3326306355" sldId="278"/>
            <ac:picMk id="6" creationId="{875EEAB9-ADD8-DA15-156F-2242BA497A3F}"/>
          </ac:picMkLst>
        </pc:picChg>
        <pc:picChg chg="add mod modCrop">
          <ac:chgData name="Brooke Ferguson" userId="d5f4507f-6327-4ab1-a41c-f1166dab87a7" providerId="ADAL" clId="{5DBE8BE1-A6A8-4820-BF30-C5B91442E2BF}" dt="2025-03-07T14:48:38.704" v="354" actId="732"/>
          <ac:picMkLst>
            <pc:docMk/>
            <pc:sldMk cId="3326306355" sldId="278"/>
            <ac:picMk id="7" creationId="{CE149F23-5C3C-68B6-41A6-3410B1926151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43:38.764" v="323" actId="1036"/>
        <pc:sldMkLst>
          <pc:docMk/>
          <pc:sldMk cId="3969413427" sldId="279"/>
        </pc:sldMkLst>
        <pc:spChg chg="mod">
          <ac:chgData name="Brooke Ferguson" userId="d5f4507f-6327-4ab1-a41c-f1166dab87a7" providerId="ADAL" clId="{5DBE8BE1-A6A8-4820-BF30-C5B91442E2BF}" dt="2025-03-07T14:39:05.986" v="266"/>
          <ac:spMkLst>
            <pc:docMk/>
            <pc:sldMk cId="3969413427" sldId="279"/>
            <ac:spMk id="7" creationId="{0DD8F831-92D2-31C5-E372-6E91064FD3BF}"/>
          </ac:spMkLst>
        </pc:spChg>
        <pc:spChg chg="mod">
          <ac:chgData name="Brooke Ferguson" userId="d5f4507f-6327-4ab1-a41c-f1166dab87a7" providerId="ADAL" clId="{5DBE8BE1-A6A8-4820-BF30-C5B91442E2BF}" dt="2025-03-07T14:39:05.986" v="266"/>
          <ac:spMkLst>
            <pc:docMk/>
            <pc:sldMk cId="3969413427" sldId="279"/>
            <ac:spMk id="8" creationId="{2EC2269A-FDFF-CA57-4EF3-67A902933903}"/>
          </ac:spMkLst>
        </pc:spChg>
        <pc:grpChg chg="add mod">
          <ac:chgData name="Brooke Ferguson" userId="d5f4507f-6327-4ab1-a41c-f1166dab87a7" providerId="ADAL" clId="{5DBE8BE1-A6A8-4820-BF30-C5B91442E2BF}" dt="2025-03-07T14:39:05.986" v="266"/>
          <ac:grpSpMkLst>
            <pc:docMk/>
            <pc:sldMk cId="3969413427" sldId="279"/>
            <ac:grpSpMk id="6" creationId="{0CE7CDF7-10F7-C48B-A360-D01FFC5B7FBE}"/>
          </ac:grpSpMkLst>
        </pc:grpChg>
        <pc:picChg chg="add del">
          <ac:chgData name="Brooke Ferguson" userId="d5f4507f-6327-4ab1-a41c-f1166dab87a7" providerId="ADAL" clId="{5DBE8BE1-A6A8-4820-BF30-C5B91442E2BF}" dt="2025-03-06T14:54:11.647" v="178" actId="478"/>
          <ac:picMkLst>
            <pc:docMk/>
            <pc:sldMk cId="3969413427" sldId="279"/>
            <ac:picMk id="2" creationId="{C27FD79E-1E6B-1E93-2A63-C9D763B0B3E9}"/>
          </ac:picMkLst>
        </pc:picChg>
        <pc:picChg chg="add mod modCrop">
          <ac:chgData name="Brooke Ferguson" userId="d5f4507f-6327-4ab1-a41c-f1166dab87a7" providerId="ADAL" clId="{5DBE8BE1-A6A8-4820-BF30-C5B91442E2BF}" dt="2025-03-07T14:43:38.764" v="323" actId="1036"/>
          <ac:picMkLst>
            <pc:docMk/>
            <pc:sldMk cId="3969413427" sldId="279"/>
            <ac:picMk id="5" creationId="{205ABA44-49A3-0FBC-0C8E-093CD472CF1E}"/>
          </ac:picMkLst>
        </pc:picChg>
        <pc:picChg chg="add mod">
          <ac:chgData name="Brooke Ferguson" userId="d5f4507f-6327-4ab1-a41c-f1166dab87a7" providerId="ADAL" clId="{5DBE8BE1-A6A8-4820-BF30-C5B91442E2BF}" dt="2025-03-07T14:39:05.986" v="266"/>
          <ac:picMkLst>
            <pc:docMk/>
            <pc:sldMk cId="3969413427" sldId="279"/>
            <ac:picMk id="9" creationId="{D3582DF9-070A-DCEC-C550-F75749B3F06C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6:58:40.047" v="443" actId="12789"/>
        <pc:sldMkLst>
          <pc:docMk/>
          <pc:sldMk cId="3644832320" sldId="280"/>
        </pc:sldMkLst>
        <pc:picChg chg="del">
          <ac:chgData name="Brooke Ferguson" userId="d5f4507f-6327-4ab1-a41c-f1166dab87a7" providerId="ADAL" clId="{5DBE8BE1-A6A8-4820-BF30-C5B91442E2BF}" dt="2025-03-07T14:17:08.154" v="196" actId="478"/>
          <ac:picMkLst>
            <pc:docMk/>
            <pc:sldMk cId="3644832320" sldId="280"/>
            <ac:picMk id="2" creationId="{1F7E3343-2F8B-8B4A-863C-427D80F9FBA1}"/>
          </ac:picMkLst>
        </pc:picChg>
        <pc:picChg chg="add mod modCrop">
          <ac:chgData name="Brooke Ferguson" userId="d5f4507f-6327-4ab1-a41c-f1166dab87a7" providerId="ADAL" clId="{5DBE8BE1-A6A8-4820-BF30-C5B91442E2BF}" dt="2025-03-07T16:58:40.047" v="443" actId="12789"/>
          <ac:picMkLst>
            <pc:docMk/>
            <pc:sldMk cId="3644832320" sldId="280"/>
            <ac:picMk id="4" creationId="{A10AA754-8FF8-1D48-6D60-3DA67DDD45BD}"/>
          </ac:picMkLst>
        </pc:picChg>
        <pc:picChg chg="add mod modCrop">
          <ac:chgData name="Brooke Ferguson" userId="d5f4507f-6327-4ab1-a41c-f1166dab87a7" providerId="ADAL" clId="{5DBE8BE1-A6A8-4820-BF30-C5B91442E2BF}" dt="2025-03-07T16:58:40.047" v="443" actId="12789"/>
          <ac:picMkLst>
            <pc:docMk/>
            <pc:sldMk cId="3644832320" sldId="280"/>
            <ac:picMk id="6" creationId="{749F9308-2CE1-4AE2-A5A0-E4C75F116938}"/>
          </ac:picMkLst>
        </pc:picChg>
        <pc:picChg chg="del">
          <ac:chgData name="Brooke Ferguson" userId="d5f4507f-6327-4ab1-a41c-f1166dab87a7" providerId="ADAL" clId="{5DBE8BE1-A6A8-4820-BF30-C5B91442E2BF}" dt="2025-03-07T14:16:41.694" v="193" actId="478"/>
          <ac:picMkLst>
            <pc:docMk/>
            <pc:sldMk cId="3644832320" sldId="280"/>
            <ac:picMk id="9" creationId="{B5B83713-8E6C-05AC-7E99-81F56B32E972}"/>
          </ac:picMkLst>
        </pc:picChg>
      </pc:sldChg>
      <pc:sldChg chg="addSp modSp mod">
        <pc:chgData name="Brooke Ferguson" userId="d5f4507f-6327-4ab1-a41c-f1166dab87a7" providerId="ADAL" clId="{5DBE8BE1-A6A8-4820-BF30-C5B91442E2BF}" dt="2025-03-07T15:01:12.223" v="407" actId="1076"/>
        <pc:sldMkLst>
          <pc:docMk/>
          <pc:sldMk cId="812449591" sldId="281"/>
        </pc:sldMkLst>
        <pc:spChg chg="mod">
          <ac:chgData name="Brooke Ferguson" userId="d5f4507f-6327-4ab1-a41c-f1166dab87a7" providerId="ADAL" clId="{5DBE8BE1-A6A8-4820-BF30-C5B91442E2BF}" dt="2025-03-07T14:38:41.682" v="249"/>
          <ac:spMkLst>
            <pc:docMk/>
            <pc:sldMk cId="812449591" sldId="281"/>
            <ac:spMk id="3" creationId="{3EC09062-AD3F-FA2C-9FEB-D9E027999858}"/>
          </ac:spMkLst>
        </pc:spChg>
        <pc:spChg chg="mod">
          <ac:chgData name="Brooke Ferguson" userId="d5f4507f-6327-4ab1-a41c-f1166dab87a7" providerId="ADAL" clId="{5DBE8BE1-A6A8-4820-BF30-C5B91442E2BF}" dt="2025-03-07T14:38:41.682" v="249"/>
          <ac:spMkLst>
            <pc:docMk/>
            <pc:sldMk cId="812449591" sldId="281"/>
            <ac:spMk id="4" creationId="{E2D4785F-F560-2783-E2F0-37495B9694D2}"/>
          </ac:spMkLst>
        </pc:spChg>
        <pc:grpChg chg="add mod">
          <ac:chgData name="Brooke Ferguson" userId="d5f4507f-6327-4ab1-a41c-f1166dab87a7" providerId="ADAL" clId="{5DBE8BE1-A6A8-4820-BF30-C5B91442E2BF}" dt="2025-03-07T14:38:41.682" v="249"/>
          <ac:grpSpMkLst>
            <pc:docMk/>
            <pc:sldMk cId="812449591" sldId="281"/>
            <ac:grpSpMk id="2" creationId="{6D20CE1C-0B06-C7ED-65C2-6F6BCF4275CB}"/>
          </ac:grpSpMkLst>
        </pc:grpChg>
        <pc:picChg chg="mod">
          <ac:chgData name="Brooke Ferguson" userId="d5f4507f-6327-4ab1-a41c-f1166dab87a7" providerId="ADAL" clId="{5DBE8BE1-A6A8-4820-BF30-C5B91442E2BF}" dt="2025-03-07T15:01:12.223" v="407" actId="1076"/>
          <ac:picMkLst>
            <pc:docMk/>
            <pc:sldMk cId="812449591" sldId="281"/>
            <ac:picMk id="5" creationId="{C7DBF3FD-CF8F-B4F6-BCD0-77F7200853F9}"/>
          </ac:picMkLst>
        </pc:picChg>
        <pc:picChg chg="add mod">
          <ac:chgData name="Brooke Ferguson" userId="d5f4507f-6327-4ab1-a41c-f1166dab87a7" providerId="ADAL" clId="{5DBE8BE1-A6A8-4820-BF30-C5B91442E2BF}" dt="2025-03-07T14:38:41.682" v="249"/>
          <ac:picMkLst>
            <pc:docMk/>
            <pc:sldMk cId="812449591" sldId="281"/>
            <ac:picMk id="6" creationId="{48E5B69D-4210-F48A-0ACF-B2AAA913EAAD}"/>
          </ac:picMkLst>
        </pc:picChg>
      </pc:sldChg>
      <pc:sldChg chg="addSp modSp mod">
        <pc:chgData name="Brooke Ferguson" userId="d5f4507f-6327-4ab1-a41c-f1166dab87a7" providerId="ADAL" clId="{5DBE8BE1-A6A8-4820-BF30-C5B91442E2BF}" dt="2025-03-07T15:03:04.357" v="409" actId="1076"/>
        <pc:sldMkLst>
          <pc:docMk/>
          <pc:sldMk cId="2188385885" sldId="282"/>
        </pc:sldMkLst>
        <pc:spChg chg="mod">
          <ac:chgData name="Brooke Ferguson" userId="d5f4507f-6327-4ab1-a41c-f1166dab87a7" providerId="ADAL" clId="{5DBE8BE1-A6A8-4820-BF30-C5B91442E2BF}" dt="2025-03-07T14:38:40.956" v="248"/>
          <ac:spMkLst>
            <pc:docMk/>
            <pc:sldMk cId="2188385885" sldId="282"/>
            <ac:spMk id="4" creationId="{22FAFBAB-1ACB-8518-3230-5A2896DC3818}"/>
          </ac:spMkLst>
        </pc:spChg>
        <pc:spChg chg="mod">
          <ac:chgData name="Brooke Ferguson" userId="d5f4507f-6327-4ab1-a41c-f1166dab87a7" providerId="ADAL" clId="{5DBE8BE1-A6A8-4820-BF30-C5B91442E2BF}" dt="2025-03-07T14:38:40.956" v="248"/>
          <ac:spMkLst>
            <pc:docMk/>
            <pc:sldMk cId="2188385885" sldId="282"/>
            <ac:spMk id="5" creationId="{48187E4A-ABAA-F79E-74E7-B8F9A3280431}"/>
          </ac:spMkLst>
        </pc:spChg>
        <pc:grpChg chg="add mod">
          <ac:chgData name="Brooke Ferguson" userId="d5f4507f-6327-4ab1-a41c-f1166dab87a7" providerId="ADAL" clId="{5DBE8BE1-A6A8-4820-BF30-C5B91442E2BF}" dt="2025-03-07T14:38:40.956" v="248"/>
          <ac:grpSpMkLst>
            <pc:docMk/>
            <pc:sldMk cId="2188385885" sldId="282"/>
            <ac:grpSpMk id="2" creationId="{37BF2E04-B609-6F72-FF42-84B699312A2C}"/>
          </ac:grpSpMkLst>
        </pc:grpChg>
        <pc:picChg chg="mod">
          <ac:chgData name="Brooke Ferguson" userId="d5f4507f-6327-4ab1-a41c-f1166dab87a7" providerId="ADAL" clId="{5DBE8BE1-A6A8-4820-BF30-C5B91442E2BF}" dt="2025-03-07T15:03:04.357" v="409" actId="1076"/>
          <ac:picMkLst>
            <pc:docMk/>
            <pc:sldMk cId="2188385885" sldId="282"/>
            <ac:picMk id="3" creationId="{2695DDC1-EB47-1BD1-6D4B-CC66B9E36252}"/>
          </ac:picMkLst>
        </pc:picChg>
        <pc:picChg chg="add mod">
          <ac:chgData name="Brooke Ferguson" userId="d5f4507f-6327-4ab1-a41c-f1166dab87a7" providerId="ADAL" clId="{5DBE8BE1-A6A8-4820-BF30-C5B91442E2BF}" dt="2025-03-07T14:38:40.956" v="248"/>
          <ac:picMkLst>
            <pc:docMk/>
            <pc:sldMk cId="2188385885" sldId="282"/>
            <ac:picMk id="6" creationId="{5904F55E-E21A-ADC6-8FBA-D8E6DB2DD76D}"/>
          </ac:picMkLst>
        </pc:picChg>
      </pc:sldChg>
      <pc:sldChg chg="addSp modSp mod">
        <pc:chgData name="Brooke Ferguson" userId="d5f4507f-6327-4ab1-a41c-f1166dab87a7" providerId="ADAL" clId="{5DBE8BE1-A6A8-4820-BF30-C5B91442E2BF}" dt="2025-03-07T15:03:29.717" v="417" actId="1038"/>
        <pc:sldMkLst>
          <pc:docMk/>
          <pc:sldMk cId="1288919641" sldId="283"/>
        </pc:sldMkLst>
        <pc:spChg chg="mod">
          <ac:chgData name="Brooke Ferguson" userId="d5f4507f-6327-4ab1-a41c-f1166dab87a7" providerId="ADAL" clId="{5DBE8BE1-A6A8-4820-BF30-C5B91442E2BF}" dt="2025-03-07T14:38:38.506" v="247"/>
          <ac:spMkLst>
            <pc:docMk/>
            <pc:sldMk cId="1288919641" sldId="283"/>
            <ac:spMk id="4" creationId="{F747D4DD-48D6-ADD8-BABE-70C153949AAD}"/>
          </ac:spMkLst>
        </pc:spChg>
        <pc:spChg chg="mod">
          <ac:chgData name="Brooke Ferguson" userId="d5f4507f-6327-4ab1-a41c-f1166dab87a7" providerId="ADAL" clId="{5DBE8BE1-A6A8-4820-BF30-C5B91442E2BF}" dt="2025-03-07T14:38:38.506" v="247"/>
          <ac:spMkLst>
            <pc:docMk/>
            <pc:sldMk cId="1288919641" sldId="283"/>
            <ac:spMk id="5" creationId="{77A8B391-4033-FB99-6C38-F3D704A4866A}"/>
          </ac:spMkLst>
        </pc:spChg>
        <pc:grpChg chg="add mod">
          <ac:chgData name="Brooke Ferguson" userId="d5f4507f-6327-4ab1-a41c-f1166dab87a7" providerId="ADAL" clId="{5DBE8BE1-A6A8-4820-BF30-C5B91442E2BF}" dt="2025-03-07T14:38:38.506" v="247"/>
          <ac:grpSpMkLst>
            <pc:docMk/>
            <pc:sldMk cId="1288919641" sldId="283"/>
            <ac:grpSpMk id="2" creationId="{23F0D6F9-5E65-D4F0-DE3C-D6BD86151389}"/>
          </ac:grpSpMkLst>
        </pc:grpChg>
        <pc:picChg chg="mod">
          <ac:chgData name="Brooke Ferguson" userId="d5f4507f-6327-4ab1-a41c-f1166dab87a7" providerId="ADAL" clId="{5DBE8BE1-A6A8-4820-BF30-C5B91442E2BF}" dt="2025-03-07T15:03:29.717" v="417" actId="1038"/>
          <ac:picMkLst>
            <pc:docMk/>
            <pc:sldMk cId="1288919641" sldId="283"/>
            <ac:picMk id="3" creationId="{43F17E1C-5BF6-BB7C-61C4-2D77B456271B}"/>
          </ac:picMkLst>
        </pc:picChg>
        <pc:picChg chg="add mod">
          <ac:chgData name="Brooke Ferguson" userId="d5f4507f-6327-4ab1-a41c-f1166dab87a7" providerId="ADAL" clId="{5DBE8BE1-A6A8-4820-BF30-C5B91442E2BF}" dt="2025-03-07T14:38:38.506" v="247"/>
          <ac:picMkLst>
            <pc:docMk/>
            <pc:sldMk cId="1288919641" sldId="283"/>
            <ac:picMk id="6" creationId="{7D9F8A16-5B5C-DB83-4558-975822B59EC1}"/>
          </ac:picMkLst>
        </pc:picChg>
      </pc:sldChg>
      <pc:sldChg chg="addSp delSp modSp mod ord">
        <pc:chgData name="Brooke Ferguson" userId="d5f4507f-6327-4ab1-a41c-f1166dab87a7" providerId="ADAL" clId="{5DBE8BE1-A6A8-4820-BF30-C5B91442E2BF}" dt="2025-03-07T20:35:06.937" v="969"/>
        <pc:sldMkLst>
          <pc:docMk/>
          <pc:sldMk cId="3511687447" sldId="284"/>
        </pc:sldMkLst>
        <pc:spChg chg="mod">
          <ac:chgData name="Brooke Ferguson" userId="d5f4507f-6327-4ab1-a41c-f1166dab87a7" providerId="ADAL" clId="{5DBE8BE1-A6A8-4820-BF30-C5B91442E2BF}" dt="2025-03-07T14:38:47.099" v="252"/>
          <ac:spMkLst>
            <pc:docMk/>
            <pc:sldMk cId="3511687447" sldId="284"/>
            <ac:spMk id="3" creationId="{BD34513F-5698-971C-620A-67AE3AC6C824}"/>
          </ac:spMkLst>
        </pc:spChg>
        <pc:spChg chg="mod">
          <ac:chgData name="Brooke Ferguson" userId="d5f4507f-6327-4ab1-a41c-f1166dab87a7" providerId="ADAL" clId="{5DBE8BE1-A6A8-4820-BF30-C5B91442E2BF}" dt="2025-03-07T14:38:47.099" v="252"/>
          <ac:spMkLst>
            <pc:docMk/>
            <pc:sldMk cId="3511687447" sldId="284"/>
            <ac:spMk id="5" creationId="{3AC04673-0C88-FB60-5129-D6669EF7696A}"/>
          </ac:spMkLst>
        </pc:spChg>
        <pc:spChg chg="add mod">
          <ac:chgData name="Brooke Ferguson" userId="d5f4507f-6327-4ab1-a41c-f1166dab87a7" providerId="ADAL" clId="{5DBE8BE1-A6A8-4820-BF30-C5B91442E2BF}" dt="2025-03-07T20:25:54.282" v="960" actId="1582"/>
          <ac:spMkLst>
            <pc:docMk/>
            <pc:sldMk cId="3511687447" sldId="284"/>
            <ac:spMk id="7" creationId="{590CB022-E996-0A11-1E81-555EBA0BEF52}"/>
          </ac:spMkLst>
        </pc:spChg>
        <pc:grpChg chg="add mod">
          <ac:chgData name="Brooke Ferguson" userId="d5f4507f-6327-4ab1-a41c-f1166dab87a7" providerId="ADAL" clId="{5DBE8BE1-A6A8-4820-BF30-C5B91442E2BF}" dt="2025-03-07T14:38:47.099" v="252"/>
          <ac:grpSpMkLst>
            <pc:docMk/>
            <pc:sldMk cId="3511687447" sldId="284"/>
            <ac:grpSpMk id="2" creationId="{9F355D7C-5E34-40EE-4ABC-1EEDF736E59C}"/>
          </ac:grpSpMkLst>
        </pc:grpChg>
        <pc:picChg chg="add mod">
          <ac:chgData name="Brooke Ferguson" userId="d5f4507f-6327-4ab1-a41c-f1166dab87a7" providerId="ADAL" clId="{5DBE8BE1-A6A8-4820-BF30-C5B91442E2BF}" dt="2025-03-07T14:55:10.408" v="381" actId="1076"/>
          <ac:picMkLst>
            <pc:docMk/>
            <pc:sldMk cId="3511687447" sldId="284"/>
            <ac:picMk id="4" creationId="{20231393-72B4-3D7E-4426-7275E97CA945}"/>
          </ac:picMkLst>
        </pc:picChg>
        <pc:picChg chg="add mod">
          <ac:chgData name="Brooke Ferguson" userId="d5f4507f-6327-4ab1-a41c-f1166dab87a7" providerId="ADAL" clId="{5DBE8BE1-A6A8-4820-BF30-C5B91442E2BF}" dt="2025-03-07T14:38:47.099" v="252"/>
          <ac:picMkLst>
            <pc:docMk/>
            <pc:sldMk cId="3511687447" sldId="284"/>
            <ac:picMk id="6" creationId="{4F413FE8-9108-4573-3CC6-C4594A37C762}"/>
          </ac:picMkLst>
        </pc:picChg>
      </pc:sldChg>
      <pc:sldChg chg="addSp delSp modSp add del mod ord">
        <pc:chgData name="Brooke Ferguson" userId="d5f4507f-6327-4ab1-a41c-f1166dab87a7" providerId="ADAL" clId="{5DBE8BE1-A6A8-4820-BF30-C5B91442E2BF}" dt="2025-03-07T20:35:14.964" v="971"/>
        <pc:sldMkLst>
          <pc:docMk/>
          <pc:sldMk cId="757353135" sldId="285"/>
        </pc:sldMkLst>
        <pc:spChg chg="mod">
          <ac:chgData name="Brooke Ferguson" userId="d5f4507f-6327-4ab1-a41c-f1166dab87a7" providerId="ADAL" clId="{5DBE8BE1-A6A8-4820-BF30-C5B91442E2BF}" dt="2025-03-07T14:38:45.690" v="251"/>
          <ac:spMkLst>
            <pc:docMk/>
            <pc:sldMk cId="757353135" sldId="285"/>
            <ac:spMk id="3" creationId="{B3C7079D-2683-AAF6-F4D1-A4F0B6A3775C}"/>
          </ac:spMkLst>
        </pc:spChg>
        <pc:spChg chg="mod">
          <ac:chgData name="Brooke Ferguson" userId="d5f4507f-6327-4ab1-a41c-f1166dab87a7" providerId="ADAL" clId="{5DBE8BE1-A6A8-4820-BF30-C5B91442E2BF}" dt="2025-03-07T14:38:45.690" v="251"/>
          <ac:spMkLst>
            <pc:docMk/>
            <pc:sldMk cId="757353135" sldId="285"/>
            <ac:spMk id="5" creationId="{3DDD7B23-9A4C-138E-E631-F9448CC28E92}"/>
          </ac:spMkLst>
        </pc:spChg>
        <pc:grpChg chg="add mod">
          <ac:chgData name="Brooke Ferguson" userId="d5f4507f-6327-4ab1-a41c-f1166dab87a7" providerId="ADAL" clId="{5DBE8BE1-A6A8-4820-BF30-C5B91442E2BF}" dt="2025-03-07T14:38:45.690" v="251"/>
          <ac:grpSpMkLst>
            <pc:docMk/>
            <pc:sldMk cId="757353135" sldId="285"/>
            <ac:grpSpMk id="2" creationId="{5AF36ECD-147D-EB06-FDC2-4DFFBFF5E922}"/>
          </ac:grpSpMkLst>
        </pc:grpChg>
        <pc:picChg chg="add mod">
          <ac:chgData name="Brooke Ferguson" userId="d5f4507f-6327-4ab1-a41c-f1166dab87a7" providerId="ADAL" clId="{5DBE8BE1-A6A8-4820-BF30-C5B91442E2BF}" dt="2025-03-07T14:55:23.209" v="383" actId="1076"/>
          <ac:picMkLst>
            <pc:docMk/>
            <pc:sldMk cId="757353135" sldId="285"/>
            <ac:picMk id="4" creationId="{5D4089EF-B73C-229C-19ED-6513EAD185DB}"/>
          </ac:picMkLst>
        </pc:picChg>
        <pc:picChg chg="add mod">
          <ac:chgData name="Brooke Ferguson" userId="d5f4507f-6327-4ab1-a41c-f1166dab87a7" providerId="ADAL" clId="{5DBE8BE1-A6A8-4820-BF30-C5B91442E2BF}" dt="2025-03-07T14:38:45.690" v="251"/>
          <ac:picMkLst>
            <pc:docMk/>
            <pc:sldMk cId="757353135" sldId="285"/>
            <ac:picMk id="6" creationId="{76FE760F-AE2D-5D67-BB01-F915B42D09A5}"/>
          </ac:picMkLst>
        </pc:picChg>
      </pc:sldChg>
      <pc:sldChg chg="modSp mod">
        <pc:chgData name="Brooke Ferguson" userId="d5f4507f-6327-4ab1-a41c-f1166dab87a7" providerId="ADAL" clId="{5DBE8BE1-A6A8-4820-BF30-C5B91442E2BF}" dt="2025-03-07T20:00:29.292" v="943" actId="20577"/>
        <pc:sldMkLst>
          <pc:docMk/>
          <pc:sldMk cId="2137500956" sldId="286"/>
        </pc:sldMkLst>
        <pc:spChg chg="mod">
          <ac:chgData name="Brooke Ferguson" userId="d5f4507f-6327-4ab1-a41c-f1166dab87a7" providerId="ADAL" clId="{5DBE8BE1-A6A8-4820-BF30-C5B91442E2BF}" dt="2025-03-07T20:00:29.292" v="943" actId="20577"/>
          <ac:spMkLst>
            <pc:docMk/>
            <pc:sldMk cId="2137500956" sldId="286"/>
            <ac:spMk id="8" creationId="{F8773D50-A65F-8884-8015-204CBDECD371}"/>
          </ac:spMkLst>
        </pc:spChg>
      </pc:sldChg>
      <pc:sldChg chg="addSp modSp mod">
        <pc:chgData name="Brooke Ferguson" userId="d5f4507f-6327-4ab1-a41c-f1166dab87a7" providerId="ADAL" clId="{5DBE8BE1-A6A8-4820-BF30-C5B91442E2BF}" dt="2025-03-07T14:59:40.730" v="395" actId="1076"/>
        <pc:sldMkLst>
          <pc:docMk/>
          <pc:sldMk cId="3010195854" sldId="287"/>
        </pc:sldMkLst>
        <pc:spChg chg="mod">
          <ac:chgData name="Brooke Ferguson" userId="d5f4507f-6327-4ab1-a41c-f1166dab87a7" providerId="ADAL" clId="{5DBE8BE1-A6A8-4820-BF30-C5B91442E2BF}" dt="2025-03-07T14:59:35.362" v="394"/>
          <ac:spMkLst>
            <pc:docMk/>
            <pc:sldMk cId="3010195854" sldId="287"/>
            <ac:spMk id="4" creationId="{81380A34-E6F4-770F-6A24-0BDE81C14F0E}"/>
          </ac:spMkLst>
        </pc:spChg>
        <pc:spChg chg="mod">
          <ac:chgData name="Brooke Ferguson" userId="d5f4507f-6327-4ab1-a41c-f1166dab87a7" providerId="ADAL" clId="{5DBE8BE1-A6A8-4820-BF30-C5B91442E2BF}" dt="2025-03-07T14:59:35.362" v="394"/>
          <ac:spMkLst>
            <pc:docMk/>
            <pc:sldMk cId="3010195854" sldId="287"/>
            <ac:spMk id="5" creationId="{5AB8A672-6C7F-AE19-B7D9-25D37F67C30E}"/>
          </ac:spMkLst>
        </pc:spChg>
        <pc:grpChg chg="add mod">
          <ac:chgData name="Brooke Ferguson" userId="d5f4507f-6327-4ab1-a41c-f1166dab87a7" providerId="ADAL" clId="{5DBE8BE1-A6A8-4820-BF30-C5B91442E2BF}" dt="2025-03-07T14:59:35.362" v="394"/>
          <ac:grpSpMkLst>
            <pc:docMk/>
            <pc:sldMk cId="3010195854" sldId="287"/>
            <ac:grpSpMk id="2" creationId="{880990FF-FFEA-B809-F64B-ABE84641AFF8}"/>
          </ac:grpSpMkLst>
        </pc:grpChg>
        <pc:picChg chg="mod">
          <ac:chgData name="Brooke Ferguson" userId="d5f4507f-6327-4ab1-a41c-f1166dab87a7" providerId="ADAL" clId="{5DBE8BE1-A6A8-4820-BF30-C5B91442E2BF}" dt="2025-03-07T14:59:40.730" v="395" actId="1076"/>
          <ac:picMkLst>
            <pc:docMk/>
            <pc:sldMk cId="3010195854" sldId="287"/>
            <ac:picMk id="3" creationId="{8EDBEE89-B9E1-09F7-F2DD-36D3D5D059C4}"/>
          </ac:picMkLst>
        </pc:picChg>
        <pc:picChg chg="add mod">
          <ac:chgData name="Brooke Ferguson" userId="d5f4507f-6327-4ab1-a41c-f1166dab87a7" providerId="ADAL" clId="{5DBE8BE1-A6A8-4820-BF30-C5B91442E2BF}" dt="2025-03-07T14:59:35.362" v="394"/>
          <ac:picMkLst>
            <pc:docMk/>
            <pc:sldMk cId="3010195854" sldId="287"/>
            <ac:picMk id="6" creationId="{D8E610EA-AD54-B112-D634-15F6022BCF77}"/>
          </ac:picMkLst>
        </pc:picChg>
      </pc:sldChg>
      <pc:sldChg chg="addSp modSp mod">
        <pc:chgData name="Brooke Ferguson" userId="d5f4507f-6327-4ab1-a41c-f1166dab87a7" providerId="ADAL" clId="{5DBE8BE1-A6A8-4820-BF30-C5B91442E2BF}" dt="2025-03-07T16:56:44.790" v="422" actId="1076"/>
        <pc:sldMkLst>
          <pc:docMk/>
          <pc:sldMk cId="331611348" sldId="288"/>
        </pc:sldMkLst>
        <pc:spChg chg="mod">
          <ac:chgData name="Brooke Ferguson" userId="d5f4507f-6327-4ab1-a41c-f1166dab87a7" providerId="ADAL" clId="{5DBE8BE1-A6A8-4820-BF30-C5B91442E2BF}" dt="2025-03-07T14:38:34.370" v="246"/>
          <ac:spMkLst>
            <pc:docMk/>
            <pc:sldMk cId="331611348" sldId="288"/>
            <ac:spMk id="4" creationId="{665F487D-6BDA-5B5A-E7F2-47FB639B2C96}"/>
          </ac:spMkLst>
        </pc:spChg>
        <pc:spChg chg="mod">
          <ac:chgData name="Brooke Ferguson" userId="d5f4507f-6327-4ab1-a41c-f1166dab87a7" providerId="ADAL" clId="{5DBE8BE1-A6A8-4820-BF30-C5B91442E2BF}" dt="2025-03-07T14:38:34.370" v="246"/>
          <ac:spMkLst>
            <pc:docMk/>
            <pc:sldMk cId="331611348" sldId="288"/>
            <ac:spMk id="5" creationId="{643929BC-6272-6C09-2541-037CBB281CB3}"/>
          </ac:spMkLst>
        </pc:spChg>
        <pc:grpChg chg="add mod">
          <ac:chgData name="Brooke Ferguson" userId="d5f4507f-6327-4ab1-a41c-f1166dab87a7" providerId="ADAL" clId="{5DBE8BE1-A6A8-4820-BF30-C5B91442E2BF}" dt="2025-03-07T14:38:34.370" v="246"/>
          <ac:grpSpMkLst>
            <pc:docMk/>
            <pc:sldMk cId="331611348" sldId="288"/>
            <ac:grpSpMk id="2" creationId="{CA4EF42A-B415-F0C0-495D-B2327F31C544}"/>
          </ac:grpSpMkLst>
        </pc:grpChg>
        <pc:picChg chg="mod">
          <ac:chgData name="Brooke Ferguson" userId="d5f4507f-6327-4ab1-a41c-f1166dab87a7" providerId="ADAL" clId="{5DBE8BE1-A6A8-4820-BF30-C5B91442E2BF}" dt="2025-03-07T16:56:44.790" v="422" actId="1076"/>
          <ac:picMkLst>
            <pc:docMk/>
            <pc:sldMk cId="331611348" sldId="288"/>
            <ac:picMk id="3" creationId="{2D8D4681-E60A-7398-E5F7-23EE57970450}"/>
          </ac:picMkLst>
        </pc:picChg>
        <pc:picChg chg="add mod">
          <ac:chgData name="Brooke Ferguson" userId="d5f4507f-6327-4ab1-a41c-f1166dab87a7" providerId="ADAL" clId="{5DBE8BE1-A6A8-4820-BF30-C5B91442E2BF}" dt="2025-03-07T14:38:34.370" v="246"/>
          <ac:picMkLst>
            <pc:docMk/>
            <pc:sldMk cId="331611348" sldId="288"/>
            <ac:picMk id="6" creationId="{DF1402CE-DBCF-C706-77CE-13E4D4CF28F9}"/>
          </ac:picMkLst>
        </pc:picChg>
      </pc:sldChg>
      <pc:sldChg chg="addSp modSp mod ord">
        <pc:chgData name="Brooke Ferguson" userId="d5f4507f-6327-4ab1-a41c-f1166dab87a7" providerId="ADAL" clId="{5DBE8BE1-A6A8-4820-BF30-C5B91442E2BF}" dt="2025-03-07T20:27:05.027" v="962" actId="1036"/>
        <pc:sldMkLst>
          <pc:docMk/>
          <pc:sldMk cId="3678088394" sldId="289"/>
        </pc:sldMkLst>
        <pc:spChg chg="mod">
          <ac:chgData name="Brooke Ferguson" userId="d5f4507f-6327-4ab1-a41c-f1166dab87a7" providerId="ADAL" clId="{5DBE8BE1-A6A8-4820-BF30-C5B91442E2BF}" dt="2025-03-07T14:38:23.466" v="241"/>
          <ac:spMkLst>
            <pc:docMk/>
            <pc:sldMk cId="3678088394" sldId="289"/>
            <ac:spMk id="4" creationId="{6E001DDC-EC5C-A666-02B6-98CEC3712975}"/>
          </ac:spMkLst>
        </pc:spChg>
        <pc:spChg chg="mod">
          <ac:chgData name="Brooke Ferguson" userId="d5f4507f-6327-4ab1-a41c-f1166dab87a7" providerId="ADAL" clId="{5DBE8BE1-A6A8-4820-BF30-C5B91442E2BF}" dt="2025-03-07T14:38:23.466" v="241"/>
          <ac:spMkLst>
            <pc:docMk/>
            <pc:sldMk cId="3678088394" sldId="289"/>
            <ac:spMk id="5" creationId="{83C3CEA0-F13D-9345-B9A2-FCD29CF2C8E8}"/>
          </ac:spMkLst>
        </pc:spChg>
        <pc:grpChg chg="add mod">
          <ac:chgData name="Brooke Ferguson" userId="d5f4507f-6327-4ab1-a41c-f1166dab87a7" providerId="ADAL" clId="{5DBE8BE1-A6A8-4820-BF30-C5B91442E2BF}" dt="2025-03-07T14:38:23.466" v="241"/>
          <ac:grpSpMkLst>
            <pc:docMk/>
            <pc:sldMk cId="3678088394" sldId="289"/>
            <ac:grpSpMk id="2" creationId="{F2359D98-E169-2546-A7B9-DBCA104A160F}"/>
          </ac:grpSpMkLst>
        </pc:grpChg>
        <pc:picChg chg="mod">
          <ac:chgData name="Brooke Ferguson" userId="d5f4507f-6327-4ab1-a41c-f1166dab87a7" providerId="ADAL" clId="{5DBE8BE1-A6A8-4820-BF30-C5B91442E2BF}" dt="2025-03-07T20:27:05.027" v="962" actId="1036"/>
          <ac:picMkLst>
            <pc:docMk/>
            <pc:sldMk cId="3678088394" sldId="289"/>
            <ac:picMk id="3" creationId="{2C671D9F-F10C-A46E-2475-0A0786157BF7}"/>
          </ac:picMkLst>
        </pc:picChg>
        <pc:picChg chg="add mod">
          <ac:chgData name="Brooke Ferguson" userId="d5f4507f-6327-4ab1-a41c-f1166dab87a7" providerId="ADAL" clId="{5DBE8BE1-A6A8-4820-BF30-C5B91442E2BF}" dt="2025-03-07T14:38:23.466" v="241"/>
          <ac:picMkLst>
            <pc:docMk/>
            <pc:sldMk cId="3678088394" sldId="289"/>
            <ac:picMk id="6" creationId="{64968390-84EA-81A7-9DDB-4E26E4D9ECEB}"/>
          </ac:picMkLst>
        </pc:picChg>
      </pc:sldChg>
      <pc:sldChg chg="addSp modSp mod">
        <pc:chgData name="Brooke Ferguson" userId="d5f4507f-6327-4ab1-a41c-f1166dab87a7" providerId="ADAL" clId="{5DBE8BE1-A6A8-4820-BF30-C5B91442E2BF}" dt="2025-03-07T16:57:21.438" v="433" actId="1076"/>
        <pc:sldMkLst>
          <pc:docMk/>
          <pc:sldMk cId="3815149272" sldId="290"/>
        </pc:sldMkLst>
        <pc:spChg chg="mod">
          <ac:chgData name="Brooke Ferguson" userId="d5f4507f-6327-4ab1-a41c-f1166dab87a7" providerId="ADAL" clId="{5DBE8BE1-A6A8-4820-BF30-C5B91442E2BF}" dt="2025-03-07T14:38:25.651" v="242"/>
          <ac:spMkLst>
            <pc:docMk/>
            <pc:sldMk cId="3815149272" sldId="290"/>
            <ac:spMk id="4" creationId="{B5AD64B4-8CDB-D6D7-CC6F-50D97B19227C}"/>
          </ac:spMkLst>
        </pc:spChg>
        <pc:spChg chg="mod">
          <ac:chgData name="Brooke Ferguson" userId="d5f4507f-6327-4ab1-a41c-f1166dab87a7" providerId="ADAL" clId="{5DBE8BE1-A6A8-4820-BF30-C5B91442E2BF}" dt="2025-03-07T14:38:25.651" v="242"/>
          <ac:spMkLst>
            <pc:docMk/>
            <pc:sldMk cId="3815149272" sldId="290"/>
            <ac:spMk id="5" creationId="{BB004764-7C2A-B518-7BFC-482762294B4A}"/>
          </ac:spMkLst>
        </pc:spChg>
        <pc:grpChg chg="add mod">
          <ac:chgData name="Brooke Ferguson" userId="d5f4507f-6327-4ab1-a41c-f1166dab87a7" providerId="ADAL" clId="{5DBE8BE1-A6A8-4820-BF30-C5B91442E2BF}" dt="2025-03-07T14:38:25.651" v="242"/>
          <ac:grpSpMkLst>
            <pc:docMk/>
            <pc:sldMk cId="3815149272" sldId="290"/>
            <ac:grpSpMk id="2" creationId="{DCAAE919-7F56-D96A-8A65-5A12586BB690}"/>
          </ac:grpSpMkLst>
        </pc:grpChg>
        <pc:picChg chg="mod">
          <ac:chgData name="Brooke Ferguson" userId="d5f4507f-6327-4ab1-a41c-f1166dab87a7" providerId="ADAL" clId="{5DBE8BE1-A6A8-4820-BF30-C5B91442E2BF}" dt="2025-03-07T16:57:21.438" v="433" actId="1076"/>
          <ac:picMkLst>
            <pc:docMk/>
            <pc:sldMk cId="3815149272" sldId="290"/>
            <ac:picMk id="3" creationId="{F1C10B96-B041-702E-E577-A7EB83F1C7A2}"/>
          </ac:picMkLst>
        </pc:picChg>
        <pc:picChg chg="add mod">
          <ac:chgData name="Brooke Ferguson" userId="d5f4507f-6327-4ab1-a41c-f1166dab87a7" providerId="ADAL" clId="{5DBE8BE1-A6A8-4820-BF30-C5B91442E2BF}" dt="2025-03-07T14:38:25.651" v="242"/>
          <ac:picMkLst>
            <pc:docMk/>
            <pc:sldMk cId="3815149272" sldId="290"/>
            <ac:picMk id="6" creationId="{3E5E0CAD-DE59-F91B-6E12-B00731D5CAF7}"/>
          </ac:picMkLst>
        </pc:picChg>
      </pc:sldChg>
      <pc:sldChg chg="addSp modSp mod">
        <pc:chgData name="Brooke Ferguson" userId="d5f4507f-6327-4ab1-a41c-f1166dab87a7" providerId="ADAL" clId="{5DBE8BE1-A6A8-4820-BF30-C5B91442E2BF}" dt="2025-03-07T16:57:29.884" v="435" actId="1076"/>
        <pc:sldMkLst>
          <pc:docMk/>
          <pc:sldMk cId="4216792889" sldId="291"/>
        </pc:sldMkLst>
        <pc:spChg chg="mod">
          <ac:chgData name="Brooke Ferguson" userId="d5f4507f-6327-4ab1-a41c-f1166dab87a7" providerId="ADAL" clId="{5DBE8BE1-A6A8-4820-BF30-C5B91442E2BF}" dt="2025-03-07T14:38:27.450" v="243"/>
          <ac:spMkLst>
            <pc:docMk/>
            <pc:sldMk cId="4216792889" sldId="291"/>
            <ac:spMk id="4" creationId="{1293AC46-2CF4-EEA2-C43F-20F1FC166623}"/>
          </ac:spMkLst>
        </pc:spChg>
        <pc:spChg chg="mod">
          <ac:chgData name="Brooke Ferguson" userId="d5f4507f-6327-4ab1-a41c-f1166dab87a7" providerId="ADAL" clId="{5DBE8BE1-A6A8-4820-BF30-C5B91442E2BF}" dt="2025-03-07T14:38:27.450" v="243"/>
          <ac:spMkLst>
            <pc:docMk/>
            <pc:sldMk cId="4216792889" sldId="291"/>
            <ac:spMk id="5" creationId="{54A8CAB1-2C87-CE97-B707-4DC767645890}"/>
          </ac:spMkLst>
        </pc:spChg>
        <pc:grpChg chg="add mod">
          <ac:chgData name="Brooke Ferguson" userId="d5f4507f-6327-4ab1-a41c-f1166dab87a7" providerId="ADAL" clId="{5DBE8BE1-A6A8-4820-BF30-C5B91442E2BF}" dt="2025-03-07T14:38:27.450" v="243"/>
          <ac:grpSpMkLst>
            <pc:docMk/>
            <pc:sldMk cId="4216792889" sldId="291"/>
            <ac:grpSpMk id="2" creationId="{99942AB1-F47E-8504-23DA-66745F406168}"/>
          </ac:grpSpMkLst>
        </pc:grpChg>
        <pc:picChg chg="mod">
          <ac:chgData name="Brooke Ferguson" userId="d5f4507f-6327-4ab1-a41c-f1166dab87a7" providerId="ADAL" clId="{5DBE8BE1-A6A8-4820-BF30-C5B91442E2BF}" dt="2025-03-07T16:57:29.884" v="435" actId="1076"/>
          <ac:picMkLst>
            <pc:docMk/>
            <pc:sldMk cId="4216792889" sldId="291"/>
            <ac:picMk id="3" creationId="{23A28941-69A0-92B7-8D13-EE1084158353}"/>
          </ac:picMkLst>
        </pc:picChg>
        <pc:picChg chg="add mod">
          <ac:chgData name="Brooke Ferguson" userId="d5f4507f-6327-4ab1-a41c-f1166dab87a7" providerId="ADAL" clId="{5DBE8BE1-A6A8-4820-BF30-C5B91442E2BF}" dt="2025-03-07T14:38:27.450" v="243"/>
          <ac:picMkLst>
            <pc:docMk/>
            <pc:sldMk cId="4216792889" sldId="291"/>
            <ac:picMk id="6" creationId="{FB4A4318-A641-8E67-5DD5-498FDEAE4C8A}"/>
          </ac:picMkLst>
        </pc:picChg>
      </pc:sldChg>
      <pc:sldChg chg="addSp delSp modSp mod">
        <pc:chgData name="Brooke Ferguson" userId="d5f4507f-6327-4ab1-a41c-f1166dab87a7" providerId="ADAL" clId="{5DBE8BE1-A6A8-4820-BF30-C5B91442E2BF}" dt="2025-03-07T14:49:59.841" v="356" actId="1076"/>
        <pc:sldMkLst>
          <pc:docMk/>
          <pc:sldMk cId="2255648213" sldId="292"/>
        </pc:sldMkLst>
        <pc:spChg chg="mod">
          <ac:chgData name="Brooke Ferguson" userId="d5f4507f-6327-4ab1-a41c-f1166dab87a7" providerId="ADAL" clId="{5DBE8BE1-A6A8-4820-BF30-C5B91442E2BF}" dt="2025-03-07T14:38:56.058" v="258"/>
          <ac:spMkLst>
            <pc:docMk/>
            <pc:sldMk cId="2255648213" sldId="292"/>
            <ac:spMk id="3" creationId="{B3F1168C-021C-A16E-8209-08FF2EFA706C}"/>
          </ac:spMkLst>
        </pc:spChg>
        <pc:spChg chg="mod">
          <ac:chgData name="Brooke Ferguson" userId="d5f4507f-6327-4ab1-a41c-f1166dab87a7" providerId="ADAL" clId="{5DBE8BE1-A6A8-4820-BF30-C5B91442E2BF}" dt="2025-03-07T14:38:56.058" v="258"/>
          <ac:spMkLst>
            <pc:docMk/>
            <pc:sldMk cId="2255648213" sldId="292"/>
            <ac:spMk id="5" creationId="{3F455137-707D-D8FC-0C82-F13A8DC9D9E4}"/>
          </ac:spMkLst>
        </pc:spChg>
        <pc:grpChg chg="add mod">
          <ac:chgData name="Brooke Ferguson" userId="d5f4507f-6327-4ab1-a41c-f1166dab87a7" providerId="ADAL" clId="{5DBE8BE1-A6A8-4820-BF30-C5B91442E2BF}" dt="2025-03-07T14:38:56.058" v="258"/>
          <ac:grpSpMkLst>
            <pc:docMk/>
            <pc:sldMk cId="2255648213" sldId="292"/>
            <ac:grpSpMk id="2" creationId="{A67C0E89-23C5-0E63-6127-211583C0CC57}"/>
          </ac:grpSpMkLst>
        </pc:grpChg>
        <pc:picChg chg="add mod">
          <ac:chgData name="Brooke Ferguson" userId="d5f4507f-6327-4ab1-a41c-f1166dab87a7" providerId="ADAL" clId="{5DBE8BE1-A6A8-4820-BF30-C5B91442E2BF}" dt="2025-03-07T14:49:59.841" v="356" actId="1076"/>
          <ac:picMkLst>
            <pc:docMk/>
            <pc:sldMk cId="2255648213" sldId="292"/>
            <ac:picMk id="4" creationId="{25323B18-A8E3-D48A-AF4A-D156186645FE}"/>
          </ac:picMkLst>
        </pc:picChg>
        <pc:picChg chg="add mod">
          <ac:chgData name="Brooke Ferguson" userId="d5f4507f-6327-4ab1-a41c-f1166dab87a7" providerId="ADAL" clId="{5DBE8BE1-A6A8-4820-BF30-C5B91442E2BF}" dt="2025-03-07T14:38:56.058" v="258"/>
          <ac:picMkLst>
            <pc:docMk/>
            <pc:sldMk cId="2255648213" sldId="292"/>
            <ac:picMk id="6" creationId="{CB9EA007-BAE8-BCE0-E367-EC6E45ACF7BB}"/>
          </ac:picMkLst>
        </pc:picChg>
      </pc:sldChg>
      <pc:sldChg chg="addSp delSp modSp new mod ord setBg">
        <pc:chgData name="Brooke Ferguson" userId="d5f4507f-6327-4ab1-a41c-f1166dab87a7" providerId="ADAL" clId="{5DBE8BE1-A6A8-4820-BF30-C5B91442E2BF}" dt="2025-03-06T14:12:03.852" v="175" actId="12788"/>
        <pc:sldMkLst>
          <pc:docMk/>
          <pc:sldMk cId="2218269741" sldId="293"/>
        </pc:sldMkLst>
        <pc:spChg chg="mod">
          <ac:chgData name="Brooke Ferguson" userId="d5f4507f-6327-4ab1-a41c-f1166dab87a7" providerId="ADAL" clId="{5DBE8BE1-A6A8-4820-BF30-C5B91442E2BF}" dt="2025-03-06T14:12:03.852" v="175" actId="12788"/>
          <ac:spMkLst>
            <pc:docMk/>
            <pc:sldMk cId="2218269741" sldId="293"/>
            <ac:spMk id="2" creationId="{23601757-06A6-01C1-0C56-D038519824D5}"/>
          </ac:spMkLst>
        </pc:spChg>
        <pc:spChg chg="mod">
          <ac:chgData name="Brooke Ferguson" userId="d5f4507f-6327-4ab1-a41c-f1166dab87a7" providerId="ADAL" clId="{5DBE8BE1-A6A8-4820-BF30-C5B91442E2BF}" dt="2025-03-04T22:06:46.961" v="140"/>
          <ac:spMkLst>
            <pc:docMk/>
            <pc:sldMk cId="2218269741" sldId="293"/>
            <ac:spMk id="7" creationId="{4953ED53-9982-F6FF-9960-6057ACE60AA0}"/>
          </ac:spMkLst>
        </pc:spChg>
        <pc:spChg chg="mod">
          <ac:chgData name="Brooke Ferguson" userId="d5f4507f-6327-4ab1-a41c-f1166dab87a7" providerId="ADAL" clId="{5DBE8BE1-A6A8-4820-BF30-C5B91442E2BF}" dt="2025-03-04T22:06:46.961" v="140"/>
          <ac:spMkLst>
            <pc:docMk/>
            <pc:sldMk cId="2218269741" sldId="293"/>
            <ac:spMk id="8" creationId="{F519837C-38DF-B94F-3FEC-B4B54691E6BD}"/>
          </ac:spMkLst>
        </pc:spChg>
        <pc:grpChg chg="add mod">
          <ac:chgData name="Brooke Ferguson" userId="d5f4507f-6327-4ab1-a41c-f1166dab87a7" providerId="ADAL" clId="{5DBE8BE1-A6A8-4820-BF30-C5B91442E2BF}" dt="2025-03-04T22:06:46.961" v="140"/>
          <ac:grpSpMkLst>
            <pc:docMk/>
            <pc:sldMk cId="2218269741" sldId="293"/>
            <ac:grpSpMk id="6" creationId="{DADC753B-6635-DB2E-E479-5C4632D23D58}"/>
          </ac:grpSpMkLst>
        </pc:grpChg>
        <pc:picChg chg="add mod ord">
          <ac:chgData name="Brooke Ferguson" userId="d5f4507f-6327-4ab1-a41c-f1166dab87a7" providerId="ADAL" clId="{5DBE8BE1-A6A8-4820-BF30-C5B91442E2BF}" dt="2025-03-06T14:12:03.852" v="175" actId="12788"/>
          <ac:picMkLst>
            <pc:docMk/>
            <pc:sldMk cId="2218269741" sldId="293"/>
            <ac:picMk id="5" creationId="{6136B10B-D1FB-E755-841D-D3B86CC876DC}"/>
          </ac:picMkLst>
        </pc:picChg>
        <pc:picChg chg="add mod">
          <ac:chgData name="Brooke Ferguson" userId="d5f4507f-6327-4ab1-a41c-f1166dab87a7" providerId="ADAL" clId="{5DBE8BE1-A6A8-4820-BF30-C5B91442E2BF}" dt="2025-03-04T22:06:55.317" v="141"/>
          <ac:picMkLst>
            <pc:docMk/>
            <pc:sldMk cId="2218269741" sldId="293"/>
            <ac:picMk id="10" creationId="{2773C528-A443-D69C-83E7-4B986647361A}"/>
          </ac:picMkLst>
        </pc:picChg>
      </pc:sldChg>
      <pc:sldChg chg="addSp modSp new mod">
        <pc:chgData name="Brooke Ferguson" userId="d5f4507f-6327-4ab1-a41c-f1166dab87a7" providerId="ADAL" clId="{5DBE8BE1-A6A8-4820-BF30-C5B91442E2BF}" dt="2025-03-07T16:57:02.809" v="428" actId="1076"/>
        <pc:sldMkLst>
          <pc:docMk/>
          <pc:sldMk cId="499895780" sldId="294"/>
        </pc:sldMkLst>
        <pc:spChg chg="mod">
          <ac:chgData name="Brooke Ferguson" userId="d5f4507f-6327-4ab1-a41c-f1166dab87a7" providerId="ADAL" clId="{5DBE8BE1-A6A8-4820-BF30-C5B91442E2BF}" dt="2025-03-07T14:38:31.738" v="244"/>
          <ac:spMkLst>
            <pc:docMk/>
            <pc:sldMk cId="499895780" sldId="294"/>
            <ac:spMk id="5" creationId="{A3FFAA94-2E64-C070-A56B-78A270FF15AF}"/>
          </ac:spMkLst>
        </pc:spChg>
        <pc:spChg chg="mod">
          <ac:chgData name="Brooke Ferguson" userId="d5f4507f-6327-4ab1-a41c-f1166dab87a7" providerId="ADAL" clId="{5DBE8BE1-A6A8-4820-BF30-C5B91442E2BF}" dt="2025-03-07T14:38:31.738" v="244"/>
          <ac:spMkLst>
            <pc:docMk/>
            <pc:sldMk cId="499895780" sldId="294"/>
            <ac:spMk id="6" creationId="{7272D4B1-E1B1-2D1C-DADD-DF2CAD72DC7E}"/>
          </ac:spMkLst>
        </pc:spChg>
        <pc:grpChg chg="add mod">
          <ac:chgData name="Brooke Ferguson" userId="d5f4507f-6327-4ab1-a41c-f1166dab87a7" providerId="ADAL" clId="{5DBE8BE1-A6A8-4820-BF30-C5B91442E2BF}" dt="2025-03-07T14:38:31.738" v="244"/>
          <ac:grpSpMkLst>
            <pc:docMk/>
            <pc:sldMk cId="499895780" sldId="294"/>
            <ac:grpSpMk id="4" creationId="{3E55FFBA-CDD2-F133-BC7F-EE13154F0B5F}"/>
          </ac:grpSpMkLst>
        </pc:grpChg>
        <pc:picChg chg="add mod">
          <ac:chgData name="Brooke Ferguson" userId="d5f4507f-6327-4ab1-a41c-f1166dab87a7" providerId="ADAL" clId="{5DBE8BE1-A6A8-4820-BF30-C5B91442E2BF}" dt="2025-03-07T16:57:02.809" v="428" actId="1076"/>
          <ac:picMkLst>
            <pc:docMk/>
            <pc:sldMk cId="499895780" sldId="294"/>
            <ac:picMk id="3" creationId="{425FA094-9F33-3187-9C2B-5266E1084A1D}"/>
          </ac:picMkLst>
        </pc:picChg>
        <pc:picChg chg="add mod">
          <ac:chgData name="Brooke Ferguson" userId="d5f4507f-6327-4ab1-a41c-f1166dab87a7" providerId="ADAL" clId="{5DBE8BE1-A6A8-4820-BF30-C5B91442E2BF}" dt="2025-03-07T14:38:31.738" v="244"/>
          <ac:picMkLst>
            <pc:docMk/>
            <pc:sldMk cId="499895780" sldId="294"/>
            <ac:picMk id="7" creationId="{49FA8739-8319-7312-0C40-F362E7267C38}"/>
          </ac:picMkLst>
        </pc:picChg>
      </pc:sldChg>
      <pc:sldChg chg="addSp modSp new mod ord">
        <pc:chgData name="Brooke Ferguson" userId="d5f4507f-6327-4ab1-a41c-f1166dab87a7" providerId="ADAL" clId="{5DBE8BE1-A6A8-4820-BF30-C5B91442E2BF}" dt="2025-03-07T16:56:48.680" v="423" actId="1076"/>
        <pc:sldMkLst>
          <pc:docMk/>
          <pc:sldMk cId="1451332792" sldId="295"/>
        </pc:sldMkLst>
        <pc:spChg chg="mod">
          <ac:chgData name="Brooke Ferguson" userId="d5f4507f-6327-4ab1-a41c-f1166dab87a7" providerId="ADAL" clId="{5DBE8BE1-A6A8-4820-BF30-C5B91442E2BF}" dt="2025-03-07T14:38:33.034" v="245"/>
          <ac:spMkLst>
            <pc:docMk/>
            <pc:sldMk cId="1451332792" sldId="295"/>
            <ac:spMk id="5" creationId="{880E6F11-54DC-1BDA-0C31-79C601737C18}"/>
          </ac:spMkLst>
        </pc:spChg>
        <pc:spChg chg="mod">
          <ac:chgData name="Brooke Ferguson" userId="d5f4507f-6327-4ab1-a41c-f1166dab87a7" providerId="ADAL" clId="{5DBE8BE1-A6A8-4820-BF30-C5B91442E2BF}" dt="2025-03-07T14:38:33.034" v="245"/>
          <ac:spMkLst>
            <pc:docMk/>
            <pc:sldMk cId="1451332792" sldId="295"/>
            <ac:spMk id="6" creationId="{2F5800DD-BFE8-E5AB-A815-086E3B2F2D11}"/>
          </ac:spMkLst>
        </pc:spChg>
        <pc:grpChg chg="add mod">
          <ac:chgData name="Brooke Ferguson" userId="d5f4507f-6327-4ab1-a41c-f1166dab87a7" providerId="ADAL" clId="{5DBE8BE1-A6A8-4820-BF30-C5B91442E2BF}" dt="2025-03-07T14:38:33.034" v="245"/>
          <ac:grpSpMkLst>
            <pc:docMk/>
            <pc:sldMk cId="1451332792" sldId="295"/>
            <ac:grpSpMk id="4" creationId="{773EE90C-4445-788E-B23F-BFF8BAC4DD56}"/>
          </ac:grpSpMkLst>
        </pc:grpChg>
        <pc:picChg chg="add mod">
          <ac:chgData name="Brooke Ferguson" userId="d5f4507f-6327-4ab1-a41c-f1166dab87a7" providerId="ADAL" clId="{5DBE8BE1-A6A8-4820-BF30-C5B91442E2BF}" dt="2025-03-07T16:56:48.680" v="423" actId="1076"/>
          <ac:picMkLst>
            <pc:docMk/>
            <pc:sldMk cId="1451332792" sldId="295"/>
            <ac:picMk id="3" creationId="{46F77380-1300-FFE1-7DF8-1A22799D0ABB}"/>
          </ac:picMkLst>
        </pc:picChg>
        <pc:picChg chg="add mod">
          <ac:chgData name="Brooke Ferguson" userId="d5f4507f-6327-4ab1-a41c-f1166dab87a7" providerId="ADAL" clId="{5DBE8BE1-A6A8-4820-BF30-C5B91442E2BF}" dt="2025-03-07T14:38:33.034" v="245"/>
          <ac:picMkLst>
            <pc:docMk/>
            <pc:sldMk cId="1451332792" sldId="295"/>
            <ac:picMk id="7" creationId="{197E0662-5CB5-46CB-00AA-FDBDB0CC491B}"/>
          </ac:picMkLst>
        </pc:picChg>
      </pc:sldChg>
      <pc:sldChg chg="addSp delSp modSp new mod modClrScheme chgLayout">
        <pc:chgData name="Brooke Ferguson" userId="d5f4507f-6327-4ab1-a41c-f1166dab87a7" providerId="ADAL" clId="{5DBE8BE1-A6A8-4820-BF30-C5B91442E2BF}" dt="2025-03-07T20:27:42.197" v="965" actId="207"/>
        <pc:sldMkLst>
          <pc:docMk/>
          <pc:sldMk cId="1541113071" sldId="296"/>
        </pc:sldMkLst>
        <pc:spChg chg="mod">
          <ac:chgData name="Brooke Ferguson" userId="d5f4507f-6327-4ab1-a41c-f1166dab87a7" providerId="ADAL" clId="{5DBE8BE1-A6A8-4820-BF30-C5B91442E2BF}" dt="2025-03-07T14:38:02.265" v="239"/>
          <ac:spMkLst>
            <pc:docMk/>
            <pc:sldMk cId="1541113071" sldId="296"/>
            <ac:spMk id="3" creationId="{85D57BA1-6190-34BB-E254-D182EA6F62E9}"/>
          </ac:spMkLst>
        </pc:spChg>
        <pc:spChg chg="mod">
          <ac:chgData name="Brooke Ferguson" userId="d5f4507f-6327-4ab1-a41c-f1166dab87a7" providerId="ADAL" clId="{5DBE8BE1-A6A8-4820-BF30-C5B91442E2BF}" dt="2025-03-07T14:38:02.265" v="239"/>
          <ac:spMkLst>
            <pc:docMk/>
            <pc:sldMk cId="1541113071" sldId="296"/>
            <ac:spMk id="4" creationId="{BD02971A-866E-853C-C69A-BFF00F1EE45C}"/>
          </ac:spMkLst>
        </pc:spChg>
        <pc:spChg chg="add del mod ord">
          <ac:chgData name="Brooke Ferguson" userId="d5f4507f-6327-4ab1-a41c-f1166dab87a7" providerId="ADAL" clId="{5DBE8BE1-A6A8-4820-BF30-C5B91442E2BF}" dt="2025-03-07T19:50:25.493" v="801" actId="478"/>
          <ac:spMkLst>
            <pc:docMk/>
            <pc:sldMk cId="1541113071" sldId="296"/>
            <ac:spMk id="6" creationId="{9859FA74-4C57-2CEE-0B93-27E981EB1FE2}"/>
          </ac:spMkLst>
        </pc:spChg>
        <pc:spChg chg="add mod ord">
          <ac:chgData name="Brooke Ferguson" userId="d5f4507f-6327-4ab1-a41c-f1166dab87a7" providerId="ADAL" clId="{5DBE8BE1-A6A8-4820-BF30-C5B91442E2BF}" dt="2025-03-07T19:53:49.051" v="905" actId="1036"/>
          <ac:spMkLst>
            <pc:docMk/>
            <pc:sldMk cId="1541113071" sldId="296"/>
            <ac:spMk id="7" creationId="{1C83A021-7A0D-FE75-99FD-2E956EC0B0EC}"/>
          </ac:spMkLst>
        </pc:spChg>
        <pc:spChg chg="add mod">
          <ac:chgData name="Brooke Ferguson" userId="d5f4507f-6327-4ab1-a41c-f1166dab87a7" providerId="ADAL" clId="{5DBE8BE1-A6A8-4820-BF30-C5B91442E2BF}" dt="2025-03-07T19:54:14.423" v="917" actId="20577"/>
          <ac:spMkLst>
            <pc:docMk/>
            <pc:sldMk cId="1541113071" sldId="296"/>
            <ac:spMk id="10" creationId="{89097ED0-7D44-7508-5FC2-9F02007CF4B1}"/>
          </ac:spMkLst>
        </pc:spChg>
        <pc:spChg chg="add del mod">
          <ac:chgData name="Brooke Ferguson" userId="d5f4507f-6327-4ab1-a41c-f1166dab87a7" providerId="ADAL" clId="{5DBE8BE1-A6A8-4820-BF30-C5B91442E2BF}" dt="2025-03-07T19:33:19.633" v="735"/>
          <ac:spMkLst>
            <pc:docMk/>
            <pc:sldMk cId="1541113071" sldId="296"/>
            <ac:spMk id="15" creationId="{516E0C33-9B93-DC5E-A7DB-F0BCFA303460}"/>
          </ac:spMkLst>
        </pc:spChg>
        <pc:spChg chg="add mod">
          <ac:chgData name="Brooke Ferguson" userId="d5f4507f-6327-4ab1-a41c-f1166dab87a7" providerId="ADAL" clId="{5DBE8BE1-A6A8-4820-BF30-C5B91442E2BF}" dt="2025-03-07T19:55:06.951" v="937" actId="20577"/>
          <ac:spMkLst>
            <pc:docMk/>
            <pc:sldMk cId="1541113071" sldId="296"/>
            <ac:spMk id="16" creationId="{956FB7BA-9457-F81A-5C70-D46FC3D2EB58}"/>
          </ac:spMkLst>
        </pc:spChg>
        <pc:spChg chg="add mod topLvl">
          <ac:chgData name="Brooke Ferguson" userId="d5f4507f-6327-4ab1-a41c-f1166dab87a7" providerId="ADAL" clId="{5DBE8BE1-A6A8-4820-BF30-C5B91442E2BF}" dt="2025-03-07T20:27:27.463" v="963" actId="164"/>
          <ac:spMkLst>
            <pc:docMk/>
            <pc:sldMk cId="1541113071" sldId="296"/>
            <ac:spMk id="17" creationId="{0ED5DDFE-A705-9FFC-66F8-392B35FD3C18}"/>
          </ac:spMkLst>
        </pc:spChg>
        <pc:spChg chg="add mod">
          <ac:chgData name="Brooke Ferguson" userId="d5f4507f-6327-4ab1-a41c-f1166dab87a7" providerId="ADAL" clId="{5DBE8BE1-A6A8-4820-BF30-C5B91442E2BF}" dt="2025-03-07T19:49:56.890" v="790"/>
          <ac:spMkLst>
            <pc:docMk/>
            <pc:sldMk cId="1541113071" sldId="296"/>
            <ac:spMk id="20" creationId="{B19A139B-9634-E2F9-2DCF-842E3FE3F1CA}"/>
          </ac:spMkLst>
        </pc:spChg>
        <pc:spChg chg="add del mod">
          <ac:chgData name="Brooke Ferguson" userId="d5f4507f-6327-4ab1-a41c-f1166dab87a7" providerId="ADAL" clId="{5DBE8BE1-A6A8-4820-BF30-C5B91442E2BF}" dt="2025-03-07T20:27:42.197" v="965" actId="207"/>
          <ac:spMkLst>
            <pc:docMk/>
            <pc:sldMk cId="1541113071" sldId="296"/>
            <ac:spMk id="23" creationId="{671A4092-4EC5-CF0F-74E0-B84AD413C203}"/>
          </ac:spMkLst>
        </pc:spChg>
        <pc:spChg chg="add del">
          <ac:chgData name="Brooke Ferguson" userId="d5f4507f-6327-4ab1-a41c-f1166dab87a7" providerId="ADAL" clId="{5DBE8BE1-A6A8-4820-BF30-C5B91442E2BF}" dt="2025-03-07T19:54:45.478" v="925" actId="22"/>
          <ac:spMkLst>
            <pc:docMk/>
            <pc:sldMk cId="1541113071" sldId="296"/>
            <ac:spMk id="28" creationId="{12AB4181-A640-B213-5EB4-33B2FD390B87}"/>
          </ac:spMkLst>
        </pc:spChg>
        <pc:spChg chg="add del">
          <ac:chgData name="Brooke Ferguson" userId="d5f4507f-6327-4ab1-a41c-f1166dab87a7" providerId="ADAL" clId="{5DBE8BE1-A6A8-4820-BF30-C5B91442E2BF}" dt="2025-03-07T19:54:50.862" v="927" actId="22"/>
          <ac:spMkLst>
            <pc:docMk/>
            <pc:sldMk cId="1541113071" sldId="296"/>
            <ac:spMk id="30" creationId="{0D61C270-0256-28E8-41DC-4E4D784CD716}"/>
          </ac:spMkLst>
        </pc:spChg>
        <pc:grpChg chg="add mod">
          <ac:chgData name="Brooke Ferguson" userId="d5f4507f-6327-4ab1-a41c-f1166dab87a7" providerId="ADAL" clId="{5DBE8BE1-A6A8-4820-BF30-C5B91442E2BF}" dt="2025-03-07T14:38:02.265" v="239"/>
          <ac:grpSpMkLst>
            <pc:docMk/>
            <pc:sldMk cId="1541113071" sldId="296"/>
            <ac:grpSpMk id="2" creationId="{82C6B8CF-2DDD-5AFE-3635-0E5427C79227}"/>
          </ac:grpSpMkLst>
        </pc:grpChg>
        <pc:grpChg chg="add del mod">
          <ac:chgData name="Brooke Ferguson" userId="d5f4507f-6327-4ab1-a41c-f1166dab87a7" providerId="ADAL" clId="{5DBE8BE1-A6A8-4820-BF30-C5B91442E2BF}" dt="2025-03-07T19:54:21.422" v="918" actId="165"/>
          <ac:grpSpMkLst>
            <pc:docMk/>
            <pc:sldMk cId="1541113071" sldId="296"/>
            <ac:grpSpMk id="18" creationId="{94E915C3-89A0-2E43-5936-44BF6566A7E8}"/>
          </ac:grpSpMkLst>
        </pc:grpChg>
        <pc:grpChg chg="add mod">
          <ac:chgData name="Brooke Ferguson" userId="d5f4507f-6327-4ab1-a41c-f1166dab87a7" providerId="ADAL" clId="{5DBE8BE1-A6A8-4820-BF30-C5B91442E2BF}" dt="2025-03-07T19:53:49.051" v="905" actId="1036"/>
          <ac:grpSpMkLst>
            <pc:docMk/>
            <pc:sldMk cId="1541113071" sldId="296"/>
            <ac:grpSpMk id="19" creationId="{2DD11D29-1775-14D8-6B86-166FD804A980}"/>
          </ac:grpSpMkLst>
        </pc:grpChg>
        <pc:grpChg chg="add mod">
          <ac:chgData name="Brooke Ferguson" userId="d5f4507f-6327-4ab1-a41c-f1166dab87a7" providerId="ADAL" clId="{5DBE8BE1-A6A8-4820-BF30-C5B91442E2BF}" dt="2025-03-07T19:53:49.051" v="905" actId="1036"/>
          <ac:grpSpMkLst>
            <pc:docMk/>
            <pc:sldMk cId="1541113071" sldId="296"/>
            <ac:grpSpMk id="21" creationId="{7662C61D-3714-46F0-4083-E7E8D75B0102}"/>
          </ac:grpSpMkLst>
        </pc:grpChg>
        <pc:grpChg chg="add mod">
          <ac:chgData name="Brooke Ferguson" userId="d5f4507f-6327-4ab1-a41c-f1166dab87a7" providerId="ADAL" clId="{5DBE8BE1-A6A8-4820-BF30-C5B91442E2BF}" dt="2025-03-07T20:27:27.463" v="963" actId="164"/>
          <ac:grpSpMkLst>
            <pc:docMk/>
            <pc:sldMk cId="1541113071" sldId="296"/>
            <ac:grpSpMk id="31" creationId="{4CD4034D-DA7F-B782-77DE-21F09CB39BED}"/>
          </ac:grpSpMkLst>
        </pc:grpChg>
        <pc:picChg chg="add mod">
          <ac:chgData name="Brooke Ferguson" userId="d5f4507f-6327-4ab1-a41c-f1166dab87a7" providerId="ADAL" clId="{5DBE8BE1-A6A8-4820-BF30-C5B91442E2BF}" dt="2025-03-07T14:38:07.954" v="240"/>
          <ac:picMkLst>
            <pc:docMk/>
            <pc:sldMk cId="1541113071" sldId="296"/>
            <ac:picMk id="5" creationId="{DF2FB93D-C178-353E-DE61-C0E340AE0DD7}"/>
          </ac:picMkLst>
        </pc:picChg>
        <pc:picChg chg="add mod">
          <ac:chgData name="Brooke Ferguson" userId="d5f4507f-6327-4ab1-a41c-f1166dab87a7" providerId="ADAL" clId="{5DBE8BE1-A6A8-4820-BF30-C5B91442E2BF}" dt="2025-03-07T19:49:59.439" v="791" actId="164"/>
          <ac:picMkLst>
            <pc:docMk/>
            <pc:sldMk cId="1541113071" sldId="296"/>
            <ac:picMk id="9" creationId="{4CC6B526-F50C-F688-317C-FD5AE6C98DD0}"/>
          </ac:picMkLst>
        </pc:picChg>
        <pc:picChg chg="add mod topLvl">
          <ac:chgData name="Brooke Ferguson" userId="d5f4507f-6327-4ab1-a41c-f1166dab87a7" providerId="ADAL" clId="{5DBE8BE1-A6A8-4820-BF30-C5B91442E2BF}" dt="2025-03-07T20:27:27.463" v="963" actId="164"/>
          <ac:picMkLst>
            <pc:docMk/>
            <pc:sldMk cId="1541113071" sldId="296"/>
            <ac:picMk id="12" creationId="{0CE1B3DE-F3DE-3464-91FF-9208B3A2CE35}"/>
          </ac:picMkLst>
        </pc:picChg>
        <pc:picChg chg="add mod">
          <ac:chgData name="Brooke Ferguson" userId="d5f4507f-6327-4ab1-a41c-f1166dab87a7" providerId="ADAL" clId="{5DBE8BE1-A6A8-4820-BF30-C5B91442E2BF}" dt="2025-03-07T19:49:55.288" v="789" actId="164"/>
          <ac:picMkLst>
            <pc:docMk/>
            <pc:sldMk cId="1541113071" sldId="296"/>
            <ac:picMk id="14" creationId="{57D3C912-4D20-C840-0491-6D9D2D5A610D}"/>
          </ac:picMkLst>
        </pc:picChg>
        <pc:cxnChg chg="add del mod">
          <ac:chgData name="Brooke Ferguson" userId="d5f4507f-6327-4ab1-a41c-f1166dab87a7" providerId="ADAL" clId="{5DBE8BE1-A6A8-4820-BF30-C5B91442E2BF}" dt="2025-03-07T19:53:37.539" v="894" actId="478"/>
          <ac:cxnSpMkLst>
            <pc:docMk/>
            <pc:sldMk cId="1541113071" sldId="296"/>
            <ac:cxnSpMk id="25" creationId="{EFD68BFD-8533-2765-0FFB-9AEBFED3947A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9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6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6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2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0A82A-9051-49F9-A12E-CA553F869D83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4ABE0-8384-4550-9144-58B8FB7C2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9172" y="3904331"/>
            <a:ext cx="9773654" cy="16557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InfoMentum</a:t>
            </a:r>
          </a:p>
          <a:p>
            <a:r>
              <a:rPr lang="en-US" sz="3000" dirty="0">
                <a:solidFill>
                  <a:srgbClr val="5F7C9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 Economic Development Data Engine for Upstate SC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7" name="Rectangle 6"/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6F2E68A-D247-C421-90F0-26631C255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01" y="918912"/>
            <a:ext cx="4996597" cy="2262439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689F0825-E74B-1499-68E2-1E5E0E639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8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7C6ABE-C652-9A8C-39E4-B77EDC47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61534"/>
            <a:ext cx="11109960" cy="5331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18D921-41E9-5C7C-F68F-D7C61974E1B9}"/>
              </a:ext>
            </a:extLst>
          </p:cNvPr>
          <p:cNvSpPr/>
          <p:nvPr/>
        </p:nvSpPr>
        <p:spPr>
          <a:xfrm>
            <a:off x="632624" y="2409589"/>
            <a:ext cx="702990" cy="5568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86A69E-CC5F-FED5-A19B-9CEA922952B5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923E84-B014-87F5-C59E-9F4B4CC48F0E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5C8720-B20F-CCD2-C33A-0609DD01CD8B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43D7025B-C29F-87DE-4042-E78F40FE8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4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CCBDB-6D7A-BF9A-923F-D5F534BB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29948"/>
            <a:ext cx="11109960" cy="53220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3B6EBF-68A6-8E61-422A-A2CF6195D272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980F28-BDDB-ACB5-E997-C78083914639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7E64A7-4755-9A88-4717-D35E851B6864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1D690938-47ED-9285-C955-B31DFF6A0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F8022-F6BE-78D8-3A09-C5DDC72E9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98" y="189235"/>
            <a:ext cx="5179843" cy="6425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49F23-5C3C-68B6-41A6-3410B192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664"/>
          <a:stretch/>
        </p:blipFill>
        <p:spPr>
          <a:xfrm>
            <a:off x="6391420" y="168039"/>
            <a:ext cx="5247700" cy="5583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FFAD19-693B-81A4-C8BB-E62F91612EA2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46F9EE9-CAA6-5BA8-78E8-D7A4CB27CFE9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29D236-11B9-782A-8BC8-909E98F1E09F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75EEAB9-ADD8-DA15-156F-2242BA497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23B18-A8E3-D48A-AF4A-D1561866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24125"/>
            <a:ext cx="11109960" cy="53278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7C0E89-23C5-0E63-6127-211583C0CC57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F1168C-021C-A16E-8209-08FF2EFA706C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455137-707D-D8FC-0C82-F13A8DC9D9E4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CB9EA007-BAE8-BCE0-E367-EC6E45ACF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5D772-99FA-62D2-87F0-D1505C0E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47769"/>
            <a:ext cx="11109960" cy="5344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30449D-2B2A-6233-F789-63CFFFED47D7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ECBDF3-18B7-1DEF-8399-661F53BC1813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3AF9B2-ABBA-B24C-B597-60EB1B81E367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ABF7271-3004-6315-1BEC-01394AA38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31393-72B4-3D7E-4426-7275E97CA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04070"/>
            <a:ext cx="11109960" cy="53479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355D7C-5E34-40EE-4ABC-1EEDF736E59C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34513F-5698-971C-620A-67AE3AC6C824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C04673-0C88-FB60-5129-D6669EF7696A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F413FE8-9108-4573-3CC6-C4594A37C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0CB022-E996-0A11-1E81-555EBA0BEF52}"/>
              </a:ext>
            </a:extLst>
          </p:cNvPr>
          <p:cNvSpPr/>
          <p:nvPr/>
        </p:nvSpPr>
        <p:spPr>
          <a:xfrm>
            <a:off x="541019" y="3429000"/>
            <a:ext cx="1990308" cy="473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8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089EF-B73C-229C-19ED-6513EAD1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256407"/>
            <a:ext cx="11109960" cy="53195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F36ECD-147D-EB06-FDC2-4DFFBFF5E922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C7079D-2683-AAF6-F4D1-A4F0B6A3775C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DD7B23-9A4C-138E-E631-F9448CC28E92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6FE760F-AE2D-5D67-BB01-F915B42D0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5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069C9-C65A-ED3F-31F0-048E33FE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68"/>
          <a:stretch/>
        </p:blipFill>
        <p:spPr>
          <a:xfrm>
            <a:off x="470702" y="78944"/>
            <a:ext cx="11250595" cy="57137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0CA3C3B-6101-AEF8-140E-41813E97E2E2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02E607-6F43-9F1D-5CB0-459FA7FB0BE9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8DB4A1-65BC-8D06-A2BF-A56E62EE86BA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6EB0DBF-8023-1D4C-7907-82DCA197F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65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C7DD1E-8316-0501-2944-4E687C95E5B0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CBD317-5A50-6ECD-8D75-67C4F57B1E71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7C091C6-71FA-5F3A-065F-64BD74E6A0E7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04018F1-8A0D-FC57-B206-471DC24CA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E2715-4EF4-8D37-3AD1-6457C02D3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73" y="295918"/>
            <a:ext cx="11272851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5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A7AE02-59E3-C803-D399-CFC7F0F0A903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A4E7E9-C884-2C4D-68F2-1FBD9AF1A4F1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4B5D0C-86BB-FE95-A170-EADE2025DE9B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F9FB0DF-8364-5269-518A-420C7E935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95BB9-9841-B6BF-E292-13A0B44A5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8" y="302523"/>
            <a:ext cx="11325221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1757-06A6-01C1-0C56-D0385198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60" y="4517774"/>
            <a:ext cx="10515600" cy="132556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Picture it: Upstate SC, 1991(</a:t>
            </a:r>
            <a:r>
              <a:rPr lang="en-US" sz="3200" dirty="0" err="1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ish</a:t>
            </a:r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6B10B-D1FB-E755-841D-D3B86CC87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053" y="521103"/>
            <a:ext cx="8027415" cy="4166854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ADC753B-6635-DB2E-E479-5C4632D23D58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53ED53-9982-F6FF-9960-6057ACE60AA0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9837C-38DF-B94F-3FEC-B4B54691E6BD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2773C528-A443-D69C-83E7-4B9866473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1848D-0DBD-D9E4-073D-E59CCD27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30437"/>
            <a:ext cx="11109960" cy="53215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DBA8AE-8EEC-A53E-5C2F-F8AE08C6CB1E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F547D3-8C79-BC0E-C166-1DFB2888ABD6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C1BB85-BE96-098A-805A-AF01749490E3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2B08C9C-69CF-29B0-3838-CA6163367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63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93819"/>
            <a:ext cx="6731668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Data Centers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6" name="Rectangle 5"/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D8C4BCE5-27E5-908A-1785-4C3B41948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367769-FFA5-50DF-1347-D187C82F6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098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Interactive socioeconomic databases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 using Tableau data visualization software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Customized data centers have been created for the ACOG and Upstate Alliance regions, plus Anderson, Greenville, Pickens, and Spartanburg counties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Users can find frequently used data sets in a central location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Raw data and visualizations are available for download</a:t>
            </a:r>
          </a:p>
        </p:txBody>
      </p:sp>
    </p:spTree>
    <p:extLst>
      <p:ext uri="{BB962C8B-B14F-4D97-AF65-F5344CB8AC3E}">
        <p14:creationId xmlns:p14="http://schemas.microsoft.com/office/powerpoint/2010/main" val="168069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26DE1959-DA3C-8BD7-AFA9-32112B294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26" y="261352"/>
            <a:ext cx="8854145" cy="55241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FD64EB-C2CB-59E7-ED9C-77AE16F878E4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0071F2-9120-17C2-F5C3-F9CBED135F96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7DF11C-AA7E-4FFD-F8B6-4DF14425A5F8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D094E49-7C2A-88B7-CC4C-EDFDFD0A9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1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DBF3FD-CF8F-B4F6-BCD0-77F720085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62" y="405547"/>
            <a:ext cx="8428275" cy="53464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20CE1C-0B06-C7ED-65C2-6F6BCF4275CB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C09062-AD3F-FA2C-9FEB-D9E027999858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D4785F-F560-2783-E2F0-37495B9694D2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8E5B69D-4210-F48A-0ACF-B2AAA913E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9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2695DDC1-EB47-1BD1-6D4B-CC66B9E36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6" y="321333"/>
            <a:ext cx="8620128" cy="54306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BF2E04-B609-6F72-FF42-84B699312A2C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FAFBAB-1ACB-8518-3230-5A2896DC3818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187E4A-ABAA-F79E-74E7-B8F9A3280431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904F55E-E21A-ADC6-8FBA-D8E6DB2DD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5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43F17E1C-5BF6-BB7C-61C4-2D77B4562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21" y="289931"/>
            <a:ext cx="8732570" cy="55563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F0D6F9-5E65-D4F0-DE3C-D6BD86151389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47D4DD-48D6-ADD8-BABE-70C153949AAD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A8B391-4033-FB99-6C38-F3D704A4866A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D9F8A16-5B5C-DB83-4558-975822B59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9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D70D83-787C-2A1A-E449-9BFDBA246F7B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722D906-7E88-268E-20CB-722AFF9B84B2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14FEA6-4F48-EC53-502E-29655EB7CC04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B858EC4-20DE-C1B0-8509-E65DFE55D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126FB3E-CFC9-73C2-1E90-2618B4E407F9}"/>
              </a:ext>
            </a:extLst>
          </p:cNvPr>
          <p:cNvSpPr txBox="1">
            <a:spLocks/>
          </p:cNvSpPr>
          <p:nvPr/>
        </p:nvSpPr>
        <p:spPr>
          <a:xfrm>
            <a:off x="619125" y="81564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JobsEQ</a:t>
            </a:r>
            <a:endParaRPr lang="en-US" sz="3200" dirty="0">
              <a:solidFill>
                <a:srgbClr val="154562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773D50-A65F-8884-8015-204CBDECD371}"/>
              </a:ext>
            </a:extLst>
          </p:cNvPr>
          <p:cNvSpPr txBox="1">
            <a:spLocks/>
          </p:cNvSpPr>
          <p:nvPr/>
        </p:nvSpPr>
        <p:spPr>
          <a:xfrm>
            <a:off x="800100" y="1730039"/>
            <a:ext cx="8577816" cy="40386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 access to robust labor market data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Helps identify unique workforce characteristics within communities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Describes current industry &amp; demographic trends, and targeted occupation &amp; labor market information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Uses charts, tables, and maps to help visualize the talent pipeline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500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DBEE89-B9E1-09F7-F2DD-36D3D5D0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3" y="341972"/>
            <a:ext cx="11670632" cy="5410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0990FF-FFEA-B809-F64B-ABE84641AFF8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380A34-E6F4-770F-6A24-0BDE81C14F0E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B8A672-6C7F-AE19-B7D9-25D37F67C30E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8E610EA-AD54-B112-D634-15F6022BC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D4681-E60A-7398-E5F7-23EE5797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50" y="399263"/>
            <a:ext cx="10025699" cy="49644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4EF42A-B415-F0C0-495D-B2327F31C544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5F487D-6BDA-5B5A-E7F2-47FB639B2C96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3929BC-6272-6C09-2541-037CBB281CB3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F1402CE-DBCF-C706-77CE-13E4D4CF2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77380-1300-FFE1-7DF8-1A22799D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82" y="644571"/>
            <a:ext cx="9383434" cy="48774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3EE90C-4445-788E-B23F-BFF8BAC4DD56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0E6F11-54DC-1BDA-0C31-79C601737C18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5800DD-BFE8-E5AB-A815-086E3B2F2D11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197E0662-5CB5-46CB-00AA-FDBDB0CC4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3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7225" y="913395"/>
            <a:ext cx="8077200" cy="648619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InfoMentum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0625" y="1745579"/>
            <a:ext cx="94212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ACOG program started in 1995 to help economic developers attract industry and create jobs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Suite of services provides:</a:t>
            </a:r>
          </a:p>
          <a:p>
            <a:pPr marL="800100" lvl="1" indent="-342900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GIS-based research tools</a:t>
            </a:r>
          </a:p>
          <a:p>
            <a:pPr marL="800100" lvl="1" indent="-342900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Robust market data</a:t>
            </a:r>
          </a:p>
          <a:p>
            <a:pPr marL="800100" lvl="1" indent="-342900">
              <a:spcAft>
                <a:spcPts val="1200"/>
              </a:spcAft>
              <a:buFont typeface="Calibri" panose="020F0502020204030204" pitchFamily="34" charset="0"/>
              <a:buChar char="–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industrial and office property database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Overseen by the Economic Development Information Systems (EDIS) Partnership, a board of program investors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2" name="Rectangle 1"/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3A131AD-A32F-02EF-40F2-9FDF2AA02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2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FA094-9F33-3187-9C2B-5266E1084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4" y="352107"/>
            <a:ext cx="7540829" cy="52550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55FFBA-CDD2-F133-BC7F-EE13154F0B5F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FFAA94-2E64-C070-A56B-78A270FF15AF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72D4B1-E1B1-2D1C-DADD-DF2CAD72DC7E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49FA8739-8319-7312-0C40-F362E7267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71D9F-F10C-A46E-2475-0A078615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14" y="305044"/>
            <a:ext cx="10742571" cy="54666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359D98-E169-2546-A7B9-DBCA104A160F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001DDC-EC5C-A666-02B6-98CEC3712975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C3CEA0-F13D-9345-B9A2-FCD29CF2C8E8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4968390-84EA-81A7-9DDB-4E26E4D9E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88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10B96-B041-702E-E577-A7EB83F1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68" y="291551"/>
            <a:ext cx="9978783" cy="5644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AAE919-7F56-D96A-8A65-5A12586BB690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AD64B4-8CDB-D6D7-CC6F-50D97B19227C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004764-7C2A-B518-7BFC-482762294B4A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E5E0CAD-DE59-F91B-6E12-B00731D5C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28941-69A0-92B7-8D13-EE108415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99" y="255393"/>
            <a:ext cx="9968799" cy="558794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942AB1-F47E-8504-23DA-66745F406168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93AC46-2CF4-EEA2-C43F-20F1FC166623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A8CAB1-2C87-CE97-B707-4DC767645890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B4A4318-A641-8E67-5DD5-498FDEAE4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92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49078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Fact Sheets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633787"/>
            <a:ext cx="8577816" cy="40386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4-page fact sheets for the ACOG and Upstate Alliance regions, as well as all 10 Upstate SC counties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2-page fact sheets for each municipality in the ACOG region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sources include the US Census Bureau, Bureau of Labor Statistics, Esri, GSP Airport, SC Department of Revenue, SC Ports Authority, and InfoMentum investor organizations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6" name="Rectangle 5"/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B849D19F-DE53-0E82-999A-682E3543E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2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AA754-8FF8-1D48-6D60-3DA67DDD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6" r="1105" b="2439"/>
          <a:stretch/>
        </p:blipFill>
        <p:spPr>
          <a:xfrm>
            <a:off x="546410" y="83634"/>
            <a:ext cx="5207619" cy="6690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F9308-2CE1-4AE2-A5A0-E4C75F1169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3"/>
          <a:stretch/>
        </p:blipFill>
        <p:spPr>
          <a:xfrm>
            <a:off x="6229814" y="0"/>
            <a:ext cx="5549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2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C6B8CF-2DDD-5AFE-3635-0E5427C79227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D57BA1-6190-34BB-E254-D182EA6F62E9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02971A-866E-853C-C69A-BFF00F1EE45C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F2FB93D-C178-353E-DE61-C0E340AE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83A021-7A0D-FE75-99FD-2E956EC0B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588"/>
            <a:ext cx="10515600" cy="1419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5F7C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Brooke Ferguson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F7C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 Development Director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F7C9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Appalachian Council of Governments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62C61D-3714-46F0-4083-E7E8D75B0102}"/>
              </a:ext>
            </a:extLst>
          </p:cNvPr>
          <p:cNvGrpSpPr/>
          <p:nvPr/>
        </p:nvGrpSpPr>
        <p:grpSpPr>
          <a:xfrm>
            <a:off x="901998" y="3653411"/>
            <a:ext cx="2837427" cy="457200"/>
            <a:chOff x="838200" y="3536448"/>
            <a:chExt cx="2837427" cy="457200"/>
          </a:xfrm>
        </p:grpSpPr>
        <p:pic>
          <p:nvPicPr>
            <p:cNvPr id="9" name="Graphic 8" descr="Speaker phone outline">
              <a:extLst>
                <a:ext uri="{FF2B5EF4-FFF2-40B4-BE49-F238E27FC236}">
                  <a16:creationId xmlns:a16="http://schemas.microsoft.com/office/drawing/2014/main" id="{4CC6B526-F50C-F688-317C-FD5AE6C9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200" y="3536448"/>
              <a:ext cx="457200" cy="457200"/>
            </a:xfrm>
            <a:prstGeom prst="rect">
              <a:avLst/>
            </a:prstGeom>
          </p:spPr>
        </p:pic>
        <p:sp>
          <p:nvSpPr>
            <p:cNvPr id="10" name="Content Placeholder 6">
              <a:extLst>
                <a:ext uri="{FF2B5EF4-FFF2-40B4-BE49-F238E27FC236}">
                  <a16:creationId xmlns:a16="http://schemas.microsoft.com/office/drawing/2014/main" id="{89097ED0-7D44-7508-5FC2-9F02007CF4B1}"/>
                </a:ext>
              </a:extLst>
            </p:cNvPr>
            <p:cNvSpPr txBox="1">
              <a:spLocks/>
            </p:cNvSpPr>
            <p:nvPr/>
          </p:nvSpPr>
          <p:spPr>
            <a:xfrm>
              <a:off x="1396402" y="3536448"/>
              <a:ext cx="2279225" cy="457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5F7C9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(864) 241-4649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D11D29-1775-14D8-6B86-166FD804A980}"/>
              </a:ext>
            </a:extLst>
          </p:cNvPr>
          <p:cNvGrpSpPr/>
          <p:nvPr/>
        </p:nvGrpSpPr>
        <p:grpSpPr>
          <a:xfrm>
            <a:off x="901998" y="4702257"/>
            <a:ext cx="4673002" cy="457200"/>
            <a:chOff x="838200" y="4500230"/>
            <a:chExt cx="4673002" cy="457200"/>
          </a:xfrm>
        </p:grpSpPr>
        <p:pic>
          <p:nvPicPr>
            <p:cNvPr id="14" name="Graphic 13" descr="Internet outline">
              <a:extLst>
                <a:ext uri="{FF2B5EF4-FFF2-40B4-BE49-F238E27FC236}">
                  <a16:creationId xmlns:a16="http://schemas.microsoft.com/office/drawing/2014/main" id="{57D3C912-4D20-C840-0491-6D9D2D5A6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200" y="4500230"/>
              <a:ext cx="457200" cy="457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6FB7BA-9457-F81A-5C70-D46FC3D2EB58}"/>
                </a:ext>
              </a:extLst>
            </p:cNvPr>
            <p:cNvSpPr txBox="1"/>
            <p:nvPr/>
          </p:nvSpPr>
          <p:spPr>
            <a:xfrm>
              <a:off x="1396402" y="4525473"/>
              <a:ext cx="411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5F7C9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www.scacog.org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D4034D-DA7F-B782-77DE-21F09CB39BED}"/>
              </a:ext>
            </a:extLst>
          </p:cNvPr>
          <p:cNvGrpSpPr/>
          <p:nvPr/>
        </p:nvGrpSpPr>
        <p:grpSpPr>
          <a:xfrm>
            <a:off x="901998" y="4177834"/>
            <a:ext cx="3616838" cy="457200"/>
            <a:chOff x="901998" y="4177834"/>
            <a:chExt cx="3616838" cy="457200"/>
          </a:xfrm>
        </p:grpSpPr>
        <p:pic>
          <p:nvPicPr>
            <p:cNvPr id="12" name="Graphic 11" descr="Email outline">
              <a:extLst>
                <a:ext uri="{FF2B5EF4-FFF2-40B4-BE49-F238E27FC236}">
                  <a16:creationId xmlns:a16="http://schemas.microsoft.com/office/drawing/2014/main" id="{0CE1B3DE-F3DE-3464-91FF-9208B3A2C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1998" y="4177834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D5DDFE-A705-9FFC-66F8-392B35FD3C18}"/>
                </a:ext>
              </a:extLst>
            </p:cNvPr>
            <p:cNvSpPr txBox="1"/>
            <p:nvPr/>
          </p:nvSpPr>
          <p:spPr>
            <a:xfrm>
              <a:off x="1460199" y="4206379"/>
              <a:ext cx="3058637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rgbClr val="5F7C94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bferguson@scacog.org</a:t>
              </a:r>
            </a:p>
          </p:txBody>
        </p:sp>
      </p:grpSp>
      <p:sp>
        <p:nvSpPr>
          <p:cNvPr id="23" name="Title 22">
            <a:extLst>
              <a:ext uri="{FF2B5EF4-FFF2-40B4-BE49-F238E27FC236}">
                <a16:creationId xmlns:a16="http://schemas.microsoft.com/office/drawing/2014/main" id="{671A4092-4EC5-CF0F-74E0-B84AD413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54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411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61A611A-6936-3D51-1AA8-494C3B9D93FA}"/>
              </a:ext>
            </a:extLst>
          </p:cNvPr>
          <p:cNvSpPr txBox="1">
            <a:spLocks/>
          </p:cNvSpPr>
          <p:nvPr/>
        </p:nvSpPr>
        <p:spPr>
          <a:xfrm>
            <a:off x="647700" y="685798"/>
            <a:ext cx="8229600" cy="7218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InfoMentum Investors</a:t>
            </a:r>
          </a:p>
        </p:txBody>
      </p:sp>
      <p:pic>
        <p:nvPicPr>
          <p:cNvPr id="5" name="Picture 4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205ABA44-49A3-0FBC-0C8E-093CD472C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3903" r="5038" b="39187"/>
          <a:stretch/>
        </p:blipFill>
        <p:spPr>
          <a:xfrm>
            <a:off x="1029548" y="1377922"/>
            <a:ext cx="10132901" cy="42935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7CDF7-10F7-C48B-A360-D01FFC5B7FBE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D8F831-92D2-31C5-E372-6E91064FD3BF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C2269A-FDFF-CA57-4EF3-67A902933903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3582DF9-070A-DCEC-C550-F75749B3F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79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5456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InfoMentum Online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6" name="Rectangle 5"/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BFB73AC-30E5-D326-BA94-A046FAC2F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86BD6F-2F86-FACC-9C5A-C74E3AF2F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28797"/>
            <a:ext cx="8577816" cy="3843589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online data clearinghouse and mapping tool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 access available to investors, limited access available to public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Provides investor-branded marketing materials for sites and buildings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53 demographic &amp; market research reports available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14,700+ variables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1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A425C-E62A-D7CB-02AB-30A11FA8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18" y="261502"/>
            <a:ext cx="11112163" cy="5331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81523-5BB8-59B5-DDD1-3C10AF340786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209E17-A1F5-EAD3-CC84-A0637E43B467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78BA16-57AF-BEB2-880A-6CE435AC6916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16DB04D-2CEC-3214-683B-0B131795A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6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98098-C3C5-A213-1BB4-ED5DC0F0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292721"/>
            <a:ext cx="11109960" cy="53423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F0D46FF-DC3D-521E-FECC-C431E72328E1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7DB46DC-CB67-D385-4807-72A3602A3367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41C2C4-FB56-5B41-DCF3-79AEA7DD872C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9E986E1C-47D1-465D-FB7F-BA2F53DD8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6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96B8D-8029-CAD2-6230-5A20DEC3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421802"/>
            <a:ext cx="11109960" cy="5330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0A630F-8EED-44A0-EC8A-3F2C8613ED4D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930240-6AD4-FBC1-6F2C-33900152A5B5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167104-F1BF-0375-F653-C85A7D8450D7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9F45C61C-64D4-296B-9E03-B0B240330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2CA3C-8F03-238F-4347-6816794E7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" y="390200"/>
            <a:ext cx="11109960" cy="5361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FAED0-7FEC-655D-86BA-1C9DA6542555}"/>
              </a:ext>
            </a:extLst>
          </p:cNvPr>
          <p:cNvGrpSpPr/>
          <p:nvPr/>
        </p:nvGrpSpPr>
        <p:grpSpPr>
          <a:xfrm>
            <a:off x="0" y="5935579"/>
            <a:ext cx="12191999" cy="922421"/>
            <a:chOff x="1319463" y="4849729"/>
            <a:chExt cx="1475874" cy="9224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8DECF5-FC4C-06F7-11FD-E89740F64194}"/>
                </a:ext>
              </a:extLst>
            </p:cNvPr>
            <p:cNvSpPr/>
            <p:nvPr/>
          </p:nvSpPr>
          <p:spPr>
            <a:xfrm>
              <a:off x="1319463" y="4849729"/>
              <a:ext cx="1475874" cy="184484"/>
            </a:xfrm>
            <a:prstGeom prst="rect">
              <a:avLst/>
            </a:prstGeom>
            <a:solidFill>
              <a:srgbClr val="5F7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28B9C7-EEE4-1DA4-4771-5433BEC24B98}"/>
                </a:ext>
              </a:extLst>
            </p:cNvPr>
            <p:cNvSpPr/>
            <p:nvPr/>
          </p:nvSpPr>
          <p:spPr>
            <a:xfrm>
              <a:off x="1319463" y="5034213"/>
              <a:ext cx="1475874" cy="737937"/>
            </a:xfrm>
            <a:prstGeom prst="rect">
              <a:avLst/>
            </a:prstGeom>
            <a:solidFill>
              <a:srgbClr val="154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27F8BF7-6C5D-05C3-1423-646EB8803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3" y="6303628"/>
            <a:ext cx="10757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FC962BD627F4EA76B28DDC6E46AD9" ma:contentTypeVersion="18" ma:contentTypeDescription="Create a new document." ma:contentTypeScope="" ma:versionID="1b3349cfe4e30f2f0ed150aa6a98c9e0">
  <xsd:schema xmlns:xsd="http://www.w3.org/2001/XMLSchema" xmlns:xs="http://www.w3.org/2001/XMLSchema" xmlns:p="http://schemas.microsoft.com/office/2006/metadata/properties" xmlns:ns2="03dfb928-5554-4a87-8e9a-edea6c8e3105" xmlns:ns3="d876ab5d-c363-4cb9-b177-8b68990486e8" targetNamespace="http://schemas.microsoft.com/office/2006/metadata/properties" ma:root="true" ma:fieldsID="ae046be87a6e9bc3ae4b93cf525dea45" ns2:_="" ns3:_="">
    <xsd:import namespace="03dfb928-5554-4a87-8e9a-edea6c8e3105"/>
    <xsd:import namespace="d876ab5d-c363-4cb9-b177-8b68990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fb928-5554-4a87-8e9a-edea6c8e3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b9d03e-f63d-43c7-9a43-349d0cf1a4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6ab5d-c363-4cb9-b177-8b68990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d38cad6-e624-4609-8f59-2c75c4e321dd}" ma:internalName="TaxCatchAll" ma:showField="CatchAllData" ma:web="d876ab5d-c363-4cb9-b177-8b68990486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76ab5d-c363-4cb9-b177-8b68990486e8" xsi:nil="true"/>
    <lcf76f155ced4ddcb4097134ff3c332f xmlns="03dfb928-5554-4a87-8e9a-edea6c8e310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4FA76BFFC454EAD8A07C8BCED17EA" ma:contentTypeVersion="16" ma:contentTypeDescription="Create a new document." ma:contentTypeScope="" ma:versionID="1667575460c11152cb8cc0d5db4f4750">
  <xsd:schema xmlns:xsd="http://www.w3.org/2001/XMLSchema" xmlns:xs="http://www.w3.org/2001/XMLSchema" xmlns:p="http://schemas.microsoft.com/office/2006/metadata/properties" xmlns:ns2="6d613f47-200f-4ae2-b5f1-a4fc5776c72f" xmlns:ns3="55d08160-febf-42a6-b2ce-5eeb85856535" targetNamespace="http://schemas.microsoft.com/office/2006/metadata/properties" ma:root="true" ma:fieldsID="778493517643bdad848797ce33dbe7c4" ns2:_="" ns3:_="">
    <xsd:import namespace="6d613f47-200f-4ae2-b5f1-a4fc5776c72f"/>
    <xsd:import namespace="55d08160-febf-42a6-b2ce-5eeb85856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13f47-200f-4ae2-b5f1-a4fc5776c7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0dea94a-a014-4eaf-8a1f-3b4f89d795a2}" ma:internalName="TaxCatchAll" ma:showField="CatchAllData" ma:web="6d613f47-200f-4ae2-b5f1-a4fc5776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8160-febf-42a6-b2ce-5eeb858565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1c7e1c2-8770-4eda-981b-681384123e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6D6DDD-5D29-4FF0-953D-694F93310A4D}"/>
</file>

<file path=customXml/itemProps2.xml><?xml version="1.0" encoding="utf-8"?>
<ds:datastoreItem xmlns:ds="http://schemas.openxmlformats.org/officeDocument/2006/customXml" ds:itemID="{6B86FDAC-DC8F-4495-9CDE-A1786E4DF9CA}">
  <ds:schemaRefs>
    <ds:schemaRef ds:uri="http://www.w3.org/XML/1998/namespace"/>
    <ds:schemaRef ds:uri="http://schemas.microsoft.com/office/2006/metadata/properties"/>
    <ds:schemaRef ds:uri="6d613f47-200f-4ae2-b5f1-a4fc5776c72f"/>
    <ds:schemaRef ds:uri="http://purl.org/dc/terms/"/>
    <ds:schemaRef ds:uri="http://schemas.microsoft.com/office/2006/documentManagement/types"/>
    <ds:schemaRef ds:uri="http://purl.org/dc/dcmitype/"/>
    <ds:schemaRef ds:uri="55d08160-febf-42a6-b2ce-5eeb85856535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72B80E9-63B6-4552-A729-84259907930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BB59EEB-EA3C-49D9-8D45-C33197A5E6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13f47-200f-4ae2-b5f1-a4fc5776c72f"/>
    <ds:schemaRef ds:uri="55d08160-febf-42a6-b2ce-5eeb85856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293</Words>
  <Application>Microsoft Office PowerPoint</Application>
  <PresentationFormat>Widescreen</PresentationFormat>
  <Paragraphs>41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Segoe UI</vt:lpstr>
      <vt:lpstr>Segoe UI Semibold</vt:lpstr>
      <vt:lpstr>Office Theme</vt:lpstr>
      <vt:lpstr>PowerPoint Presentation</vt:lpstr>
      <vt:lpstr>Picture it: Upstate SC, 1991(ish)</vt:lpstr>
      <vt:lpstr>PowerPoint Presentation</vt:lpstr>
      <vt:lpstr>PowerPoint Presentation</vt:lpstr>
      <vt:lpstr>InfoMentum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 Sheets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Ferguson</dc:creator>
  <cp:lastModifiedBy>Brooke Ferguson</cp:lastModifiedBy>
  <cp:revision>28</cp:revision>
  <dcterms:created xsi:type="dcterms:W3CDTF">2018-12-06T19:07:44Z</dcterms:created>
  <dcterms:modified xsi:type="dcterms:W3CDTF">2025-03-07T20:35:20Z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0x010100BFFFC962BD627F4EA76B28DDC6E46AD9</vt:lpwstr>
  </property>
  <property fmtid="{D5CDD505-2E9C-101B-9397-08002B2CF9AE}" pid="3" name="Order">
    <vt:r8>3051000</vt:r8>
  </property>
  <property fmtid="{D5CDD505-2E9C-101B-9397-08002B2CF9AE}" pid="4" name="MediaServiceImageTags">
    <vt:lpwstr/>
  </property>
  <property fmtid="{D5CDD505-2E9C-101B-9397-08002B2CF9AE}" pid="5" name="_dlc_DocIdItemGuid">
    <vt:lpwstr>16e49c49-b487-4811-944b-43a523847b6c</vt:lpwstr>
  </property>
</Properties>
</file>