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8" r:id="rId3"/>
    <p:sldMasterId id="2147483709" r:id="rId4"/>
  </p:sldMasterIdLst>
  <p:notesMasterIdLst>
    <p:notesMasterId r:id="rId26"/>
  </p:notesMasterIdLst>
  <p:sldIdLst>
    <p:sldId id="2147171007" r:id="rId5"/>
    <p:sldId id="720" r:id="rId6"/>
    <p:sldId id="690" r:id="rId7"/>
    <p:sldId id="2147171032" r:id="rId8"/>
    <p:sldId id="2147171050" r:id="rId9"/>
    <p:sldId id="2147171010" r:id="rId10"/>
    <p:sldId id="2147171011" r:id="rId11"/>
    <p:sldId id="718" r:id="rId12"/>
    <p:sldId id="693" r:id="rId13"/>
    <p:sldId id="2147171051" r:id="rId14"/>
    <p:sldId id="2147171045" r:id="rId15"/>
    <p:sldId id="2147171046" r:id="rId16"/>
    <p:sldId id="2147171047" r:id="rId17"/>
    <p:sldId id="2147171048" r:id="rId18"/>
    <p:sldId id="2147171049" r:id="rId19"/>
    <p:sldId id="2147171042" r:id="rId20"/>
    <p:sldId id="2147171020" r:id="rId21"/>
    <p:sldId id="2147171052" r:id="rId22"/>
    <p:sldId id="726" r:id="rId23"/>
    <p:sldId id="2147171019" r:id="rId24"/>
    <p:sldId id="214717104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CABBD2-646A-4964-9CB4-02B51DD65385}" v="19" dt="2025-03-07T19:35:17.5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tt Schwartz" userId="4dd83173-e2e7-4bd4-9c11-f3161ad958bf" providerId="ADAL" clId="{49CABBD2-646A-4964-9CB4-02B51DD65385}"/>
    <pc:docChg chg="undo redo custSel addSld delSld modSld sldOrd">
      <pc:chgData name="Brett Schwartz" userId="4dd83173-e2e7-4bd4-9c11-f3161ad958bf" providerId="ADAL" clId="{49CABBD2-646A-4964-9CB4-02B51DD65385}" dt="2025-03-07T19:36:01.932" v="147" actId="47"/>
      <pc:docMkLst>
        <pc:docMk/>
      </pc:docMkLst>
      <pc:sldChg chg="delSp modSp del mod ord">
        <pc:chgData name="Brett Schwartz" userId="4dd83173-e2e7-4bd4-9c11-f3161ad958bf" providerId="ADAL" clId="{49CABBD2-646A-4964-9CB4-02B51DD65385}" dt="2025-03-07T19:36:01.932" v="147" actId="47"/>
        <pc:sldMkLst>
          <pc:docMk/>
          <pc:sldMk cId="3504550452" sldId="268"/>
        </pc:sldMkLst>
        <pc:spChg chg="mod">
          <ac:chgData name="Brett Schwartz" userId="4dd83173-e2e7-4bd4-9c11-f3161ad958bf" providerId="ADAL" clId="{49CABBD2-646A-4964-9CB4-02B51DD65385}" dt="2025-03-07T19:35:17.548" v="145" actId="1076"/>
          <ac:spMkLst>
            <pc:docMk/>
            <pc:sldMk cId="3504550452" sldId="268"/>
            <ac:spMk id="2" creationId="{5CA0E9CD-05CF-47AC-93B9-3ABCB2F5FBB8}"/>
          </ac:spMkLst>
        </pc:spChg>
        <pc:spChg chg="del">
          <ac:chgData name="Brett Schwartz" userId="4dd83173-e2e7-4bd4-9c11-f3161ad958bf" providerId="ADAL" clId="{49CABBD2-646A-4964-9CB4-02B51DD65385}" dt="2025-03-07T19:21:17.818" v="104" actId="478"/>
          <ac:spMkLst>
            <pc:docMk/>
            <pc:sldMk cId="3504550452" sldId="268"/>
            <ac:spMk id="3" creationId="{33DCFD66-8EF2-8D27-E7F2-935DB05AC532}"/>
          </ac:spMkLst>
        </pc:spChg>
        <pc:spChg chg="mod">
          <ac:chgData name="Brett Schwartz" userId="4dd83173-e2e7-4bd4-9c11-f3161ad958bf" providerId="ADAL" clId="{49CABBD2-646A-4964-9CB4-02B51DD65385}" dt="2025-03-07T19:35:57.450" v="146" actId="6549"/>
          <ac:spMkLst>
            <pc:docMk/>
            <pc:sldMk cId="3504550452" sldId="268"/>
            <ac:spMk id="4" creationId="{CBBCB867-72AF-480F-9E64-D00E6532DC9A}"/>
          </ac:spMkLst>
        </pc:spChg>
      </pc:sldChg>
      <pc:sldChg chg="add">
        <pc:chgData name="Brett Schwartz" userId="4dd83173-e2e7-4bd4-9c11-f3161ad958bf" providerId="ADAL" clId="{49CABBD2-646A-4964-9CB4-02B51DD65385}" dt="2025-03-07T19:03:12.301" v="5"/>
        <pc:sldMkLst>
          <pc:docMk/>
          <pc:sldMk cId="0" sldId="690"/>
        </pc:sldMkLst>
      </pc:sldChg>
      <pc:sldChg chg="modSp add del mod">
        <pc:chgData name="Brett Schwartz" userId="4dd83173-e2e7-4bd4-9c11-f3161ad958bf" providerId="ADAL" clId="{49CABBD2-646A-4964-9CB4-02B51DD65385}" dt="2025-03-07T19:11:33.710" v="62" actId="2696"/>
        <pc:sldMkLst>
          <pc:docMk/>
          <pc:sldMk cId="0" sldId="693"/>
        </pc:sldMkLst>
        <pc:spChg chg="mod">
          <ac:chgData name="Brett Schwartz" userId="4dd83173-e2e7-4bd4-9c11-f3161ad958bf" providerId="ADAL" clId="{49CABBD2-646A-4964-9CB4-02B51DD65385}" dt="2025-03-07T19:10:41.268" v="61" actId="20577"/>
          <ac:spMkLst>
            <pc:docMk/>
            <pc:sldMk cId="0" sldId="693"/>
            <ac:spMk id="55299" creationId="{3F70D768-416E-DC11-2E6C-0D533CAC07BD}"/>
          </ac:spMkLst>
        </pc:spChg>
      </pc:sldChg>
      <pc:sldChg chg="add">
        <pc:chgData name="Brett Schwartz" userId="4dd83173-e2e7-4bd4-9c11-f3161ad958bf" providerId="ADAL" clId="{49CABBD2-646A-4964-9CB4-02B51DD65385}" dt="2025-03-07T19:11:36.854" v="63"/>
        <pc:sldMkLst>
          <pc:docMk/>
          <pc:sldMk cId="3402905629" sldId="693"/>
        </pc:sldMkLst>
      </pc:sldChg>
      <pc:sldChg chg="modSp add del mod">
        <pc:chgData name="Brett Schwartz" userId="4dd83173-e2e7-4bd4-9c11-f3161ad958bf" providerId="ADAL" clId="{49CABBD2-646A-4964-9CB4-02B51DD65385}" dt="2025-03-07T19:11:33.710" v="62" actId="2696"/>
        <pc:sldMkLst>
          <pc:docMk/>
          <pc:sldMk cId="0" sldId="718"/>
        </pc:sldMkLst>
        <pc:spChg chg="mod">
          <ac:chgData name="Brett Schwartz" userId="4dd83173-e2e7-4bd4-9c11-f3161ad958bf" providerId="ADAL" clId="{49CABBD2-646A-4964-9CB4-02B51DD65385}" dt="2025-03-07T19:10:27.436" v="47" actId="20577"/>
          <ac:spMkLst>
            <pc:docMk/>
            <pc:sldMk cId="0" sldId="718"/>
            <ac:spMk id="54275" creationId="{C6B302F0-7E69-88F2-6E07-E72F4E8AD43F}"/>
          </ac:spMkLst>
        </pc:spChg>
      </pc:sldChg>
      <pc:sldChg chg="add">
        <pc:chgData name="Brett Schwartz" userId="4dd83173-e2e7-4bd4-9c11-f3161ad958bf" providerId="ADAL" clId="{49CABBD2-646A-4964-9CB4-02B51DD65385}" dt="2025-03-07T19:11:36.854" v="63"/>
        <pc:sldMkLst>
          <pc:docMk/>
          <pc:sldMk cId="3207508360" sldId="718"/>
        </pc:sldMkLst>
      </pc:sldChg>
      <pc:sldChg chg="del">
        <pc:chgData name="Brett Schwartz" userId="4dd83173-e2e7-4bd4-9c11-f3161ad958bf" providerId="ADAL" clId="{49CABBD2-646A-4964-9CB4-02B51DD65385}" dt="2025-03-07T19:02:57.745" v="4" actId="47"/>
        <pc:sldMkLst>
          <pc:docMk/>
          <pc:sldMk cId="849281343" sldId="2147171009"/>
        </pc:sldMkLst>
      </pc:sldChg>
      <pc:sldChg chg="add">
        <pc:chgData name="Brett Schwartz" userId="4dd83173-e2e7-4bd4-9c11-f3161ad958bf" providerId="ADAL" clId="{49CABBD2-646A-4964-9CB4-02B51DD65385}" dt="2025-03-07T19:11:36.854" v="63"/>
        <pc:sldMkLst>
          <pc:docMk/>
          <pc:sldMk cId="1205435361" sldId="2147171010"/>
        </pc:sldMkLst>
      </pc:sldChg>
      <pc:sldChg chg="modSp add del mod">
        <pc:chgData name="Brett Schwartz" userId="4dd83173-e2e7-4bd4-9c11-f3161ad958bf" providerId="ADAL" clId="{49CABBD2-646A-4964-9CB4-02B51DD65385}" dt="2025-03-07T19:11:33.710" v="62" actId="2696"/>
        <pc:sldMkLst>
          <pc:docMk/>
          <pc:sldMk cId="1358134132" sldId="2147171010"/>
        </pc:sldMkLst>
        <pc:spChg chg="mod">
          <ac:chgData name="Brett Schwartz" userId="4dd83173-e2e7-4bd4-9c11-f3161ad958bf" providerId="ADAL" clId="{49CABBD2-646A-4964-9CB4-02B51DD65385}" dt="2025-03-07T19:10:01.620" v="24" actId="20577"/>
          <ac:spMkLst>
            <pc:docMk/>
            <pc:sldMk cId="1358134132" sldId="2147171010"/>
            <ac:spMk id="5" creationId="{430B7156-94D4-0C80-B93F-6E30C85B232F}"/>
          </ac:spMkLst>
        </pc:spChg>
      </pc:sldChg>
      <pc:sldChg chg="add">
        <pc:chgData name="Brett Schwartz" userId="4dd83173-e2e7-4bd4-9c11-f3161ad958bf" providerId="ADAL" clId="{49CABBD2-646A-4964-9CB4-02B51DD65385}" dt="2025-03-07T19:11:36.854" v="63"/>
        <pc:sldMkLst>
          <pc:docMk/>
          <pc:sldMk cId="842123881" sldId="2147171011"/>
        </pc:sldMkLst>
      </pc:sldChg>
      <pc:sldChg chg="modSp add del mod">
        <pc:chgData name="Brett Schwartz" userId="4dd83173-e2e7-4bd4-9c11-f3161ad958bf" providerId="ADAL" clId="{49CABBD2-646A-4964-9CB4-02B51DD65385}" dt="2025-03-07T19:11:33.710" v="62" actId="2696"/>
        <pc:sldMkLst>
          <pc:docMk/>
          <pc:sldMk cId="3309848362" sldId="2147171011"/>
        </pc:sldMkLst>
        <pc:spChg chg="mod">
          <ac:chgData name="Brett Schwartz" userId="4dd83173-e2e7-4bd4-9c11-f3161ad958bf" providerId="ADAL" clId="{49CABBD2-646A-4964-9CB4-02B51DD65385}" dt="2025-03-07T19:10:19.415" v="39" actId="20577"/>
          <ac:spMkLst>
            <pc:docMk/>
            <pc:sldMk cId="3309848362" sldId="2147171011"/>
            <ac:spMk id="5" creationId="{268078E0-FE47-107A-7ACD-70602A036FBB}"/>
          </ac:spMkLst>
        </pc:spChg>
      </pc:sldChg>
      <pc:sldChg chg="addSp delSp modSp mod">
        <pc:chgData name="Brett Schwartz" userId="4dd83173-e2e7-4bd4-9c11-f3161ad958bf" providerId="ADAL" clId="{49CABBD2-646A-4964-9CB4-02B51DD65385}" dt="2025-03-07T19:13:59.365" v="87" actId="1076"/>
        <pc:sldMkLst>
          <pc:docMk/>
          <pc:sldMk cId="415400756" sldId="2147171032"/>
        </pc:sldMkLst>
        <pc:spChg chg="del">
          <ac:chgData name="Brett Schwartz" userId="4dd83173-e2e7-4bd4-9c11-f3161ad958bf" providerId="ADAL" clId="{49CABBD2-646A-4964-9CB4-02B51DD65385}" dt="2025-03-07T19:08:59.004" v="13" actId="478"/>
          <ac:spMkLst>
            <pc:docMk/>
            <pc:sldMk cId="415400756" sldId="2147171032"/>
            <ac:spMk id="4" creationId="{44D8E5A7-2569-0F49-2E06-99E2362F5A52}"/>
          </ac:spMkLst>
        </pc:spChg>
        <pc:picChg chg="add mod">
          <ac:chgData name="Brett Schwartz" userId="4dd83173-e2e7-4bd4-9c11-f3161ad958bf" providerId="ADAL" clId="{49CABBD2-646A-4964-9CB4-02B51DD65385}" dt="2025-03-07T19:13:59.365" v="87" actId="1076"/>
          <ac:picMkLst>
            <pc:docMk/>
            <pc:sldMk cId="415400756" sldId="2147171032"/>
            <ac:picMk id="3" creationId="{C9388D9B-30F8-8C55-B5E1-11883AA71456}"/>
          </ac:picMkLst>
        </pc:picChg>
        <pc:picChg chg="del">
          <ac:chgData name="Brett Schwartz" userId="4dd83173-e2e7-4bd4-9c11-f3161ad958bf" providerId="ADAL" clId="{49CABBD2-646A-4964-9CB4-02B51DD65385}" dt="2025-03-07T19:13:24.612" v="72" actId="478"/>
          <ac:picMkLst>
            <pc:docMk/>
            <pc:sldMk cId="415400756" sldId="2147171032"/>
            <ac:picMk id="5" creationId="{206577C9-CC57-C61B-385C-A421E63C1CD3}"/>
          </ac:picMkLst>
        </pc:picChg>
        <pc:picChg chg="del">
          <ac:chgData name="Brett Schwartz" userId="4dd83173-e2e7-4bd4-9c11-f3161ad958bf" providerId="ADAL" clId="{49CABBD2-646A-4964-9CB4-02B51DD65385}" dt="2025-03-07T19:13:24.043" v="71" actId="478"/>
          <ac:picMkLst>
            <pc:docMk/>
            <pc:sldMk cId="415400756" sldId="2147171032"/>
            <ac:picMk id="8" creationId="{CF19A5C3-CD24-D44A-55F3-8CC61807FD7F}"/>
          </ac:picMkLst>
        </pc:picChg>
        <pc:picChg chg="del">
          <ac:chgData name="Brett Schwartz" userId="4dd83173-e2e7-4bd4-9c11-f3161ad958bf" providerId="ADAL" clId="{49CABBD2-646A-4964-9CB4-02B51DD65385}" dt="2025-03-07T19:13:26.533" v="75" actId="478"/>
          <ac:picMkLst>
            <pc:docMk/>
            <pc:sldMk cId="415400756" sldId="2147171032"/>
            <ac:picMk id="10" creationId="{0D633829-59F8-0AAE-820F-C62BF16CF1FE}"/>
          </ac:picMkLst>
        </pc:picChg>
        <pc:picChg chg="del">
          <ac:chgData name="Brett Schwartz" userId="4dd83173-e2e7-4bd4-9c11-f3161ad958bf" providerId="ADAL" clId="{49CABBD2-646A-4964-9CB4-02B51DD65385}" dt="2025-03-07T19:13:26.086" v="74" actId="478"/>
          <ac:picMkLst>
            <pc:docMk/>
            <pc:sldMk cId="415400756" sldId="2147171032"/>
            <ac:picMk id="12" creationId="{4DC454FF-D411-D0F0-6FBE-E8FE1CD87993}"/>
          </ac:picMkLst>
        </pc:picChg>
        <pc:picChg chg="del">
          <ac:chgData name="Brett Schwartz" userId="4dd83173-e2e7-4bd4-9c11-f3161ad958bf" providerId="ADAL" clId="{49CABBD2-646A-4964-9CB4-02B51DD65385}" dt="2025-03-07T19:13:27.199" v="76" actId="478"/>
          <ac:picMkLst>
            <pc:docMk/>
            <pc:sldMk cId="415400756" sldId="2147171032"/>
            <ac:picMk id="14" creationId="{2CCB232E-1C2E-D922-1C3F-9DB65231AC61}"/>
          </ac:picMkLst>
        </pc:picChg>
        <pc:picChg chg="del">
          <ac:chgData name="Brett Schwartz" userId="4dd83173-e2e7-4bd4-9c11-f3161ad958bf" providerId="ADAL" clId="{49CABBD2-646A-4964-9CB4-02B51DD65385}" dt="2025-03-07T19:13:25.038" v="73" actId="478"/>
          <ac:picMkLst>
            <pc:docMk/>
            <pc:sldMk cId="415400756" sldId="2147171032"/>
            <ac:picMk id="18" creationId="{252107F9-7F03-23E8-4114-FB9AC59ECA87}"/>
          </ac:picMkLst>
        </pc:picChg>
      </pc:sldChg>
      <pc:sldChg chg="del">
        <pc:chgData name="Brett Schwartz" userId="4dd83173-e2e7-4bd4-9c11-f3161ad958bf" providerId="ADAL" clId="{49CABBD2-646A-4964-9CB4-02B51DD65385}" dt="2025-03-07T19:07:49.385" v="11" actId="47"/>
        <pc:sldMkLst>
          <pc:docMk/>
          <pc:sldMk cId="1171092904" sldId="2147171033"/>
        </pc:sldMkLst>
      </pc:sldChg>
      <pc:sldChg chg="modSp add mod">
        <pc:chgData name="Brett Schwartz" userId="4dd83173-e2e7-4bd4-9c11-f3161ad958bf" providerId="ADAL" clId="{49CABBD2-646A-4964-9CB4-02B51DD65385}" dt="2025-03-07T19:15:18.891" v="103" actId="1076"/>
        <pc:sldMkLst>
          <pc:docMk/>
          <pc:sldMk cId="2749037377" sldId="2147171045"/>
        </pc:sldMkLst>
        <pc:picChg chg="mod">
          <ac:chgData name="Brett Schwartz" userId="4dd83173-e2e7-4bd4-9c11-f3161ad958bf" providerId="ADAL" clId="{49CABBD2-646A-4964-9CB4-02B51DD65385}" dt="2025-03-07T19:15:18.891" v="103" actId="1076"/>
          <ac:picMkLst>
            <pc:docMk/>
            <pc:sldMk cId="2749037377" sldId="2147171045"/>
            <ac:picMk id="2" creationId="{2967E387-BA9B-42A9-66F0-EFC87B577BCD}"/>
          </ac:picMkLst>
        </pc:picChg>
      </pc:sldChg>
      <pc:sldChg chg="del">
        <pc:chgData name="Brett Schwartz" userId="4dd83173-e2e7-4bd4-9c11-f3161ad958bf" providerId="ADAL" clId="{49CABBD2-646A-4964-9CB4-02B51DD65385}" dt="2025-03-07T19:11:33.710" v="62" actId="2696"/>
        <pc:sldMkLst>
          <pc:docMk/>
          <pc:sldMk cId="3926859534" sldId="2147171045"/>
        </pc:sldMkLst>
      </pc:sldChg>
      <pc:sldChg chg="modSp mod">
        <pc:chgData name="Brett Schwartz" userId="4dd83173-e2e7-4bd4-9c11-f3161ad958bf" providerId="ADAL" clId="{49CABBD2-646A-4964-9CB4-02B51DD65385}" dt="2025-03-07T19:27:31.093" v="118" actId="20577"/>
        <pc:sldMkLst>
          <pc:docMk/>
          <pc:sldMk cId="1263664578" sldId="2147171049"/>
        </pc:sldMkLst>
        <pc:spChg chg="mod">
          <ac:chgData name="Brett Schwartz" userId="4dd83173-e2e7-4bd4-9c11-f3161ad958bf" providerId="ADAL" clId="{49CABBD2-646A-4964-9CB4-02B51DD65385}" dt="2025-03-07T19:27:31.093" v="118" actId="20577"/>
          <ac:spMkLst>
            <pc:docMk/>
            <pc:sldMk cId="1263664578" sldId="2147171049"/>
            <ac:spMk id="3" creationId="{F8E06ACF-89C9-8FCB-F837-09FE1D2F0D8A}"/>
          </ac:spMkLst>
        </pc:spChg>
      </pc:sldChg>
      <pc:sldChg chg="modSp add mod">
        <pc:chgData name="Brett Schwartz" userId="4dd83173-e2e7-4bd4-9c11-f3161ad958bf" providerId="ADAL" clId="{49CABBD2-646A-4964-9CB4-02B51DD65385}" dt="2025-03-07T19:14:13.867" v="94" actId="1076"/>
        <pc:sldMkLst>
          <pc:docMk/>
          <pc:sldMk cId="479722337" sldId="2147171050"/>
        </pc:sldMkLst>
        <pc:picChg chg="mod">
          <ac:chgData name="Brett Schwartz" userId="4dd83173-e2e7-4bd4-9c11-f3161ad958bf" providerId="ADAL" clId="{49CABBD2-646A-4964-9CB4-02B51DD65385}" dt="2025-03-07T19:14:11.911" v="92" actId="1076"/>
          <ac:picMkLst>
            <pc:docMk/>
            <pc:sldMk cId="479722337" sldId="2147171050"/>
            <ac:picMk id="5" creationId="{620B13E4-A9BF-4915-4986-477F17A706CE}"/>
          </ac:picMkLst>
        </pc:picChg>
        <pc:picChg chg="mod">
          <ac:chgData name="Brett Schwartz" userId="4dd83173-e2e7-4bd4-9c11-f3161ad958bf" providerId="ADAL" clId="{49CABBD2-646A-4964-9CB4-02B51DD65385}" dt="2025-03-07T19:14:06.634" v="88" actId="1076"/>
          <ac:picMkLst>
            <pc:docMk/>
            <pc:sldMk cId="479722337" sldId="2147171050"/>
            <ac:picMk id="8" creationId="{D6FD8DFF-C870-79E8-5481-869D47DB99A9}"/>
          </ac:picMkLst>
        </pc:picChg>
        <pc:picChg chg="mod">
          <ac:chgData name="Brett Schwartz" userId="4dd83173-e2e7-4bd4-9c11-f3161ad958bf" providerId="ADAL" clId="{49CABBD2-646A-4964-9CB4-02B51DD65385}" dt="2025-03-07T19:14:08.220" v="89" actId="1076"/>
          <ac:picMkLst>
            <pc:docMk/>
            <pc:sldMk cId="479722337" sldId="2147171050"/>
            <ac:picMk id="10" creationId="{B98977EE-63EF-7033-FB82-54DCBAE765EC}"/>
          </ac:picMkLst>
        </pc:picChg>
        <pc:picChg chg="mod">
          <ac:chgData name="Brett Schwartz" userId="4dd83173-e2e7-4bd4-9c11-f3161ad958bf" providerId="ADAL" clId="{49CABBD2-646A-4964-9CB4-02B51DD65385}" dt="2025-03-07T19:14:09.316" v="90" actId="1076"/>
          <ac:picMkLst>
            <pc:docMk/>
            <pc:sldMk cId="479722337" sldId="2147171050"/>
            <ac:picMk id="12" creationId="{BFF8EDA8-5C6F-EEAE-2FE8-939E8F3EA4D8}"/>
          </ac:picMkLst>
        </pc:picChg>
        <pc:picChg chg="mod">
          <ac:chgData name="Brett Schwartz" userId="4dd83173-e2e7-4bd4-9c11-f3161ad958bf" providerId="ADAL" clId="{49CABBD2-646A-4964-9CB4-02B51DD65385}" dt="2025-03-07T19:14:13.867" v="94" actId="1076"/>
          <ac:picMkLst>
            <pc:docMk/>
            <pc:sldMk cId="479722337" sldId="2147171050"/>
            <ac:picMk id="14" creationId="{C1138E8B-57C8-C763-D941-1882272018E7}"/>
          </ac:picMkLst>
        </pc:picChg>
        <pc:picChg chg="mod">
          <ac:chgData name="Brett Schwartz" userId="4dd83173-e2e7-4bd4-9c11-f3161ad958bf" providerId="ADAL" clId="{49CABBD2-646A-4964-9CB4-02B51DD65385}" dt="2025-03-07T19:14:12.823" v="93" actId="1076"/>
          <ac:picMkLst>
            <pc:docMk/>
            <pc:sldMk cId="479722337" sldId="2147171050"/>
            <ac:picMk id="18" creationId="{39A1C4A1-1A50-BFE4-B78E-DD3B52525A7E}"/>
          </ac:picMkLst>
        </pc:picChg>
      </pc:sldChg>
      <pc:sldChg chg="new del">
        <pc:chgData name="Brett Schwartz" userId="4dd83173-e2e7-4bd4-9c11-f3161ad958bf" providerId="ADAL" clId="{49CABBD2-646A-4964-9CB4-02B51DD65385}" dt="2025-03-07T19:12:54.150" v="67" actId="47"/>
        <pc:sldMkLst>
          <pc:docMk/>
          <pc:sldMk cId="2045379189" sldId="2147171050"/>
        </pc:sldMkLst>
      </pc:sldChg>
      <pc:sldChg chg="new del">
        <pc:chgData name="Brett Schwartz" userId="4dd83173-e2e7-4bd4-9c11-f3161ad958bf" providerId="ADAL" clId="{49CABBD2-646A-4964-9CB4-02B51DD65385}" dt="2025-03-07T19:13:05.734" v="69" actId="680"/>
        <pc:sldMkLst>
          <pc:docMk/>
          <pc:sldMk cId="3967416642" sldId="2147171050"/>
        </pc:sldMkLst>
      </pc:sldChg>
      <pc:sldChg chg="add del">
        <pc:chgData name="Brett Schwartz" userId="4dd83173-e2e7-4bd4-9c11-f3161ad958bf" providerId="ADAL" clId="{49CABBD2-646A-4964-9CB4-02B51DD65385}" dt="2025-03-07T19:08:36.324" v="12" actId="47"/>
        <pc:sldMkLst>
          <pc:docMk/>
          <pc:sldMk cId="3997043585" sldId="2147171050"/>
        </pc:sldMkLst>
      </pc:sldChg>
      <pc:sldChg chg="modSp add mod ord">
        <pc:chgData name="Brett Schwartz" userId="4dd83173-e2e7-4bd4-9c11-f3161ad958bf" providerId="ADAL" clId="{49CABBD2-646A-4964-9CB4-02B51DD65385}" dt="2025-03-07T19:14:59.643" v="98" actId="13926"/>
        <pc:sldMkLst>
          <pc:docMk/>
          <pc:sldMk cId="3258814790" sldId="2147171051"/>
        </pc:sldMkLst>
        <pc:spChg chg="mod">
          <ac:chgData name="Brett Schwartz" userId="4dd83173-e2e7-4bd4-9c11-f3161ad958bf" providerId="ADAL" clId="{49CABBD2-646A-4964-9CB4-02B51DD65385}" dt="2025-03-07T19:14:59.643" v="98" actId="13926"/>
          <ac:spMkLst>
            <pc:docMk/>
            <pc:sldMk cId="3258814790" sldId="2147171051"/>
            <ac:spMk id="7" creationId="{2CDDBC28-30EC-CC3F-6E12-C354FD6A865F}"/>
          </ac:spMkLst>
        </pc:spChg>
      </pc:sldChg>
      <pc:sldChg chg="new del">
        <pc:chgData name="Brett Schwartz" userId="4dd83173-e2e7-4bd4-9c11-f3161ad958bf" providerId="ADAL" clId="{49CABBD2-646A-4964-9CB4-02B51DD65385}" dt="2025-03-07T19:12:53.037" v="66" actId="47"/>
        <pc:sldMkLst>
          <pc:docMk/>
          <pc:sldMk cId="3633481637" sldId="2147171051"/>
        </pc:sldMkLst>
      </pc:sldChg>
      <pc:sldChg chg="addSp modSp new mod">
        <pc:chgData name="Brett Schwartz" userId="4dd83173-e2e7-4bd4-9c11-f3161ad958bf" providerId="ADAL" clId="{49CABBD2-646A-4964-9CB4-02B51DD65385}" dt="2025-03-07T19:35:09.998" v="144" actId="1076"/>
        <pc:sldMkLst>
          <pc:docMk/>
          <pc:sldMk cId="688919215" sldId="2147171052"/>
        </pc:sldMkLst>
        <pc:spChg chg="add mod">
          <ac:chgData name="Brett Schwartz" userId="4dd83173-e2e7-4bd4-9c11-f3161ad958bf" providerId="ADAL" clId="{49CABBD2-646A-4964-9CB4-02B51DD65385}" dt="2025-03-07T19:35:09.998" v="144" actId="1076"/>
          <ac:spMkLst>
            <pc:docMk/>
            <pc:sldMk cId="688919215" sldId="2147171052"/>
            <ac:spMk id="7" creationId="{63B17691-BAC5-4362-A700-32B4832CC771}"/>
          </ac:spMkLst>
        </pc:spChg>
        <pc:picChg chg="add mod">
          <ac:chgData name="Brett Schwartz" userId="4dd83173-e2e7-4bd4-9c11-f3161ad958bf" providerId="ADAL" clId="{49CABBD2-646A-4964-9CB4-02B51DD65385}" dt="2025-03-07T19:30:22.380" v="137" actId="1076"/>
          <ac:picMkLst>
            <pc:docMk/>
            <pc:sldMk cId="688919215" sldId="2147171052"/>
            <ac:picMk id="3" creationId="{B3DBE2F6-F49D-D3B0-E041-36A59C30A983}"/>
          </ac:picMkLst>
        </pc:picChg>
        <pc:picChg chg="add mod">
          <ac:chgData name="Brett Schwartz" userId="4dd83173-e2e7-4bd4-9c11-f3161ad958bf" providerId="ADAL" clId="{49CABBD2-646A-4964-9CB4-02B51DD65385}" dt="2025-03-07T19:30:23.936" v="138" actId="1076"/>
          <ac:picMkLst>
            <pc:docMk/>
            <pc:sldMk cId="688919215" sldId="2147171052"/>
            <ac:picMk id="5" creationId="{CAE63FB7-8DD7-4047-FF0C-DEED13F13597}"/>
          </ac:picMkLst>
        </pc:picChg>
      </pc:sldChg>
      <pc:sldMasterChg chg="delSldLayout">
        <pc:chgData name="Brett Schwartz" userId="4dd83173-e2e7-4bd4-9c11-f3161ad958bf" providerId="ADAL" clId="{49CABBD2-646A-4964-9CB4-02B51DD65385}" dt="2025-03-07T19:11:33.710" v="62" actId="2696"/>
        <pc:sldMasterMkLst>
          <pc:docMk/>
          <pc:sldMasterMk cId="598515246" sldId="2147483673"/>
        </pc:sldMasterMkLst>
        <pc:sldLayoutChg chg="del">
          <pc:chgData name="Brett Schwartz" userId="4dd83173-e2e7-4bd4-9c11-f3161ad958bf" providerId="ADAL" clId="{49CABBD2-646A-4964-9CB4-02B51DD65385}" dt="2025-03-07T19:02:54.828" v="1" actId="47"/>
          <pc:sldLayoutMkLst>
            <pc:docMk/>
            <pc:sldMasterMk cId="598515246" sldId="2147483673"/>
            <pc:sldLayoutMk cId="2727726516" sldId="2147483687"/>
          </pc:sldLayoutMkLst>
        </pc:sldLayoutChg>
        <pc:sldLayoutChg chg="del">
          <pc:chgData name="Brett Schwartz" userId="4dd83173-e2e7-4bd4-9c11-f3161ad958bf" providerId="ADAL" clId="{49CABBD2-646A-4964-9CB4-02B51DD65385}" dt="2025-03-07T19:11:33.710" v="62" actId="2696"/>
          <pc:sldLayoutMkLst>
            <pc:docMk/>
            <pc:sldMasterMk cId="598515246" sldId="2147483673"/>
            <pc:sldLayoutMk cId="3120764488" sldId="2147483726"/>
          </pc:sldLayoutMkLst>
        </pc:sldLayoutChg>
      </pc:sldMasterChg>
      <pc:sldMasterChg chg="delSldLayout">
        <pc:chgData name="Brett Schwartz" userId="4dd83173-e2e7-4bd4-9c11-f3161ad958bf" providerId="ADAL" clId="{49CABBD2-646A-4964-9CB4-02B51DD65385}" dt="2025-03-07T19:12:54.150" v="67" actId="47"/>
        <pc:sldMasterMkLst>
          <pc:docMk/>
          <pc:sldMasterMk cId="3326857042" sldId="2147483688"/>
        </pc:sldMasterMkLst>
        <pc:sldLayoutChg chg="del">
          <pc:chgData name="Brett Schwartz" userId="4dd83173-e2e7-4bd4-9c11-f3161ad958bf" providerId="ADAL" clId="{49CABBD2-646A-4964-9CB4-02B51DD65385}" dt="2025-03-07T19:12:54.150" v="67" actId="47"/>
          <pc:sldLayoutMkLst>
            <pc:docMk/>
            <pc:sldMasterMk cId="3326857042" sldId="2147483688"/>
            <pc:sldLayoutMk cId="4259566613" sldId="214748369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BBFF93-97CB-4E64-BB67-D30D97E9A326}" type="datetimeFigureOut">
              <a:rPr lang="en-US" smtClean="0"/>
              <a:t>3/7/2025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3F5221-11EB-4BA5-B9FB-6F36C11ECD5D}" type="slidenum">
              <a:rPr lang="en-US" smtClean="0"/>
              <a:t>‹#›</a:t>
            </a:fld>
            <a:endParaRPr lang="en-US"/>
          </a:p>
        </p:txBody>
      </p:sp>
    </p:spTree>
    <p:extLst>
      <p:ext uri="{BB962C8B-B14F-4D97-AF65-F5344CB8AC3E}">
        <p14:creationId xmlns:p14="http://schemas.microsoft.com/office/powerpoint/2010/main" val="2487478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6349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75018CAE-300E-781A-D960-6D3E25E37267}"/>
            </a:ext>
          </a:extLst>
        </p:cNvPr>
        <p:cNvGrpSpPr/>
        <p:nvPr/>
      </p:nvGrpSpPr>
      <p:grpSpPr>
        <a:xfrm>
          <a:off x="0" y="0"/>
          <a:ext cx="0" cy="0"/>
          <a:chOff x="0" y="0"/>
          <a:chExt cx="0" cy="0"/>
        </a:xfrm>
      </p:grpSpPr>
      <p:sp>
        <p:nvSpPr>
          <p:cNvPr id="104" name="Google Shape;104;p3:notes">
            <a:extLst>
              <a:ext uri="{FF2B5EF4-FFF2-40B4-BE49-F238E27FC236}">
                <a16:creationId xmlns:a16="http://schemas.microsoft.com/office/drawing/2014/main" id="{24F3089A-41EF-47C7-BEAB-0BCE6932385C}"/>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a:extLst>
              <a:ext uri="{FF2B5EF4-FFF2-40B4-BE49-F238E27FC236}">
                <a16:creationId xmlns:a16="http://schemas.microsoft.com/office/drawing/2014/main" id="{42FC20B5-B74C-233B-DABA-15F62008F2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149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3C7C6EE3-A58E-D9DD-15AF-722E18CEC5BF}"/>
            </a:ext>
          </a:extLst>
        </p:cNvPr>
        <p:cNvGrpSpPr/>
        <p:nvPr/>
      </p:nvGrpSpPr>
      <p:grpSpPr>
        <a:xfrm>
          <a:off x="0" y="0"/>
          <a:ext cx="0" cy="0"/>
          <a:chOff x="0" y="0"/>
          <a:chExt cx="0" cy="0"/>
        </a:xfrm>
      </p:grpSpPr>
      <p:sp>
        <p:nvSpPr>
          <p:cNvPr id="104" name="Google Shape;104;p3:notes">
            <a:extLst>
              <a:ext uri="{FF2B5EF4-FFF2-40B4-BE49-F238E27FC236}">
                <a16:creationId xmlns:a16="http://schemas.microsoft.com/office/drawing/2014/main" id="{2646373D-9DF2-C826-FEC4-7FBD1661B1E6}"/>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a:extLst>
              <a:ext uri="{FF2B5EF4-FFF2-40B4-BE49-F238E27FC236}">
                <a16:creationId xmlns:a16="http://schemas.microsoft.com/office/drawing/2014/main" id="{BEE87D2D-25D9-EBFC-DC30-AE53775209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4571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9EC81B83-C2B8-2529-CE7A-08C06215F131}"/>
            </a:ext>
          </a:extLst>
        </p:cNvPr>
        <p:cNvGrpSpPr/>
        <p:nvPr/>
      </p:nvGrpSpPr>
      <p:grpSpPr>
        <a:xfrm>
          <a:off x="0" y="0"/>
          <a:ext cx="0" cy="0"/>
          <a:chOff x="0" y="0"/>
          <a:chExt cx="0" cy="0"/>
        </a:xfrm>
      </p:grpSpPr>
      <p:sp>
        <p:nvSpPr>
          <p:cNvPr id="104" name="Google Shape;104;p3:notes">
            <a:extLst>
              <a:ext uri="{FF2B5EF4-FFF2-40B4-BE49-F238E27FC236}">
                <a16:creationId xmlns:a16="http://schemas.microsoft.com/office/drawing/2014/main" id="{637A95CF-1BF8-E2B2-0D1F-343DD0DAE408}"/>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a:extLst>
              <a:ext uri="{FF2B5EF4-FFF2-40B4-BE49-F238E27FC236}">
                <a16:creationId xmlns:a16="http://schemas.microsoft.com/office/drawing/2014/main" id="{B17BDB2B-B02A-3BB7-0254-CF1606987C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138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AEAAC802-DA94-CD29-F169-EBA090BA5E78}"/>
            </a:ext>
          </a:extLst>
        </p:cNvPr>
        <p:cNvGrpSpPr/>
        <p:nvPr/>
      </p:nvGrpSpPr>
      <p:grpSpPr>
        <a:xfrm>
          <a:off x="0" y="0"/>
          <a:ext cx="0" cy="0"/>
          <a:chOff x="0" y="0"/>
          <a:chExt cx="0" cy="0"/>
        </a:xfrm>
      </p:grpSpPr>
      <p:sp>
        <p:nvSpPr>
          <p:cNvPr id="104" name="Google Shape;104;p3:notes">
            <a:extLst>
              <a:ext uri="{FF2B5EF4-FFF2-40B4-BE49-F238E27FC236}">
                <a16:creationId xmlns:a16="http://schemas.microsoft.com/office/drawing/2014/main" id="{9A10FC49-EDC2-E9A6-16E7-DAC3EFB525BE}"/>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a:extLst>
              <a:ext uri="{FF2B5EF4-FFF2-40B4-BE49-F238E27FC236}">
                <a16:creationId xmlns:a16="http://schemas.microsoft.com/office/drawing/2014/main" id="{AFEF0811-BA37-0829-C0E1-3D5BAD65E5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8978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7358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430BDB24-C06C-CC76-7FCA-F21240144A86}"/>
            </a:ext>
          </a:extLst>
        </p:cNvPr>
        <p:cNvGrpSpPr/>
        <p:nvPr/>
      </p:nvGrpSpPr>
      <p:grpSpPr>
        <a:xfrm>
          <a:off x="0" y="0"/>
          <a:ext cx="0" cy="0"/>
          <a:chOff x="0" y="0"/>
          <a:chExt cx="0" cy="0"/>
        </a:xfrm>
      </p:grpSpPr>
      <p:sp>
        <p:nvSpPr>
          <p:cNvPr id="104" name="Google Shape;104;p3:notes">
            <a:extLst>
              <a:ext uri="{FF2B5EF4-FFF2-40B4-BE49-F238E27FC236}">
                <a16:creationId xmlns:a16="http://schemas.microsoft.com/office/drawing/2014/main" id="{50E2CFBC-DE22-8CBD-3C0E-BB859AC2A160}"/>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a:extLst>
              <a:ext uri="{FF2B5EF4-FFF2-40B4-BE49-F238E27FC236}">
                <a16:creationId xmlns:a16="http://schemas.microsoft.com/office/drawing/2014/main" id="{97F30733-9E33-E409-BE0F-D66D686164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9025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5954F-2B53-4F60-AE26-95DDF84F6D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D27756-3C42-AE25-1069-F8C33BDB7D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4A6735-7ED3-823D-6600-F40C7BAA8483}"/>
              </a:ext>
            </a:extLst>
          </p:cNvPr>
          <p:cNvSpPr>
            <a:spLocks noGrp="1"/>
          </p:cNvSpPr>
          <p:nvPr>
            <p:ph type="dt" sz="half" idx="10"/>
          </p:nvPr>
        </p:nvSpPr>
        <p:spPr/>
        <p:txBody>
          <a:bodyPr/>
          <a:lstStyle/>
          <a:p>
            <a:fld id="{7F958B88-86A6-48E6-AA5A-9DB346E0373A}" type="datetimeFigureOut">
              <a:rPr lang="en-US" smtClean="0"/>
              <a:t>3/7/2025</a:t>
            </a:fld>
            <a:endParaRPr lang="en-US"/>
          </a:p>
        </p:txBody>
      </p:sp>
      <p:sp>
        <p:nvSpPr>
          <p:cNvPr id="5" name="Footer Placeholder 4">
            <a:extLst>
              <a:ext uri="{FF2B5EF4-FFF2-40B4-BE49-F238E27FC236}">
                <a16:creationId xmlns:a16="http://schemas.microsoft.com/office/drawing/2014/main" id="{86D88441-A30F-A3DF-3856-381F042922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5B6D64-9103-670B-ECB6-0AE0D84BAA28}"/>
              </a:ext>
            </a:extLst>
          </p:cNvPr>
          <p:cNvSpPr>
            <a:spLocks noGrp="1"/>
          </p:cNvSpPr>
          <p:nvPr>
            <p:ph type="sldNum" sz="quarter" idx="12"/>
          </p:nvPr>
        </p:nvSpPr>
        <p:spPr/>
        <p:txBody>
          <a:bodyPr/>
          <a:lstStyle/>
          <a:p>
            <a:fld id="{01963F7A-AC60-4FE6-A3CE-4546E1851D15}" type="slidenum">
              <a:rPr lang="en-US" smtClean="0"/>
              <a:t>‹#›</a:t>
            </a:fld>
            <a:endParaRPr lang="en-US"/>
          </a:p>
        </p:txBody>
      </p:sp>
    </p:spTree>
    <p:extLst>
      <p:ext uri="{BB962C8B-B14F-4D97-AF65-F5344CB8AC3E}">
        <p14:creationId xmlns:p14="http://schemas.microsoft.com/office/powerpoint/2010/main" val="95632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03C7E-8075-BE01-AFAF-5449BABBD4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4E496F-94C4-A7C2-4175-031D5EF9C2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303F1E-BE78-6B8D-0AA7-3F4AD3137D1B}"/>
              </a:ext>
            </a:extLst>
          </p:cNvPr>
          <p:cNvSpPr>
            <a:spLocks noGrp="1"/>
          </p:cNvSpPr>
          <p:nvPr>
            <p:ph type="dt" sz="half" idx="10"/>
          </p:nvPr>
        </p:nvSpPr>
        <p:spPr/>
        <p:txBody>
          <a:bodyPr/>
          <a:lstStyle/>
          <a:p>
            <a:fld id="{7F958B88-86A6-48E6-AA5A-9DB346E0373A}" type="datetimeFigureOut">
              <a:rPr lang="en-US" smtClean="0"/>
              <a:t>3/7/2025</a:t>
            </a:fld>
            <a:endParaRPr lang="en-US"/>
          </a:p>
        </p:txBody>
      </p:sp>
      <p:sp>
        <p:nvSpPr>
          <p:cNvPr id="5" name="Footer Placeholder 4">
            <a:extLst>
              <a:ext uri="{FF2B5EF4-FFF2-40B4-BE49-F238E27FC236}">
                <a16:creationId xmlns:a16="http://schemas.microsoft.com/office/drawing/2014/main" id="{54F1202F-A756-1186-95F4-48FDEE49E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7295-EDAE-859C-7615-73358C513503}"/>
              </a:ext>
            </a:extLst>
          </p:cNvPr>
          <p:cNvSpPr>
            <a:spLocks noGrp="1"/>
          </p:cNvSpPr>
          <p:nvPr>
            <p:ph type="sldNum" sz="quarter" idx="12"/>
          </p:nvPr>
        </p:nvSpPr>
        <p:spPr/>
        <p:txBody>
          <a:bodyPr/>
          <a:lstStyle/>
          <a:p>
            <a:fld id="{01963F7A-AC60-4FE6-A3CE-4546E1851D15}" type="slidenum">
              <a:rPr lang="en-US" smtClean="0"/>
              <a:t>‹#›</a:t>
            </a:fld>
            <a:endParaRPr lang="en-US"/>
          </a:p>
        </p:txBody>
      </p:sp>
    </p:spTree>
    <p:extLst>
      <p:ext uri="{BB962C8B-B14F-4D97-AF65-F5344CB8AC3E}">
        <p14:creationId xmlns:p14="http://schemas.microsoft.com/office/powerpoint/2010/main" val="1055246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C4CDFE-511D-6F44-1474-62D833600E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813E00-5E4D-EBCC-86D6-00C77A7B9A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4C5A31-C46D-AC47-BDA2-E93D5908BA88}"/>
              </a:ext>
            </a:extLst>
          </p:cNvPr>
          <p:cNvSpPr>
            <a:spLocks noGrp="1"/>
          </p:cNvSpPr>
          <p:nvPr>
            <p:ph type="dt" sz="half" idx="10"/>
          </p:nvPr>
        </p:nvSpPr>
        <p:spPr/>
        <p:txBody>
          <a:bodyPr/>
          <a:lstStyle/>
          <a:p>
            <a:fld id="{7F958B88-86A6-48E6-AA5A-9DB346E0373A}" type="datetimeFigureOut">
              <a:rPr lang="en-US" smtClean="0"/>
              <a:t>3/7/2025</a:t>
            </a:fld>
            <a:endParaRPr lang="en-US"/>
          </a:p>
        </p:txBody>
      </p:sp>
      <p:sp>
        <p:nvSpPr>
          <p:cNvPr id="5" name="Footer Placeholder 4">
            <a:extLst>
              <a:ext uri="{FF2B5EF4-FFF2-40B4-BE49-F238E27FC236}">
                <a16:creationId xmlns:a16="http://schemas.microsoft.com/office/drawing/2014/main" id="{DAF29E59-359C-9277-AC2E-4A62155F6F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25024D-15E7-2882-847D-A5D64347E925}"/>
              </a:ext>
            </a:extLst>
          </p:cNvPr>
          <p:cNvSpPr>
            <a:spLocks noGrp="1"/>
          </p:cNvSpPr>
          <p:nvPr>
            <p:ph type="sldNum" sz="quarter" idx="12"/>
          </p:nvPr>
        </p:nvSpPr>
        <p:spPr/>
        <p:txBody>
          <a:bodyPr/>
          <a:lstStyle/>
          <a:p>
            <a:fld id="{01963F7A-AC60-4FE6-A3CE-4546E1851D15}" type="slidenum">
              <a:rPr lang="en-US" smtClean="0"/>
              <a:t>‹#›</a:t>
            </a:fld>
            <a:endParaRPr lang="en-US"/>
          </a:p>
        </p:txBody>
      </p:sp>
    </p:spTree>
    <p:extLst>
      <p:ext uri="{BB962C8B-B14F-4D97-AF65-F5344CB8AC3E}">
        <p14:creationId xmlns:p14="http://schemas.microsoft.com/office/powerpoint/2010/main" val="1493767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tx">
  <p:cSld name="1_Blank">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62626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8A93CD-DE45-95E0-9BE3-2E22C22F1479}"/>
              </a:ext>
            </a:extLst>
          </p:cNvPr>
          <p:cNvSpPr>
            <a:spLocks noGrp="1"/>
          </p:cNvSpPr>
          <p:nvPr>
            <p:ph type="dt" sz="half" idx="10"/>
          </p:nvPr>
        </p:nvSpPr>
        <p:spPr/>
        <p:txBody>
          <a:bodyPr/>
          <a:lstStyle>
            <a:lvl1pPr>
              <a:defRPr/>
            </a:lvl1pPr>
          </a:lstStyle>
          <a:p>
            <a:pPr>
              <a:defRPr/>
            </a:pPr>
            <a:fld id="{FD1498D1-600D-4A37-8BBD-F17B89E912BF}" type="datetimeFigureOut">
              <a:rPr lang="en-US"/>
              <a:pPr>
                <a:defRPr/>
              </a:pPr>
              <a:t>3/7/2025</a:t>
            </a:fld>
            <a:endParaRPr lang="en-US"/>
          </a:p>
        </p:txBody>
      </p:sp>
      <p:sp>
        <p:nvSpPr>
          <p:cNvPr id="5" name="Footer Placeholder 4">
            <a:extLst>
              <a:ext uri="{FF2B5EF4-FFF2-40B4-BE49-F238E27FC236}">
                <a16:creationId xmlns:a16="http://schemas.microsoft.com/office/drawing/2014/main" id="{42FFDD17-59E0-38AB-AEF2-9BED5E1AA4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417499-D750-3083-E5F5-49B87D13DB03}"/>
              </a:ext>
            </a:extLst>
          </p:cNvPr>
          <p:cNvSpPr>
            <a:spLocks noGrp="1"/>
          </p:cNvSpPr>
          <p:nvPr>
            <p:ph type="sldNum" sz="quarter" idx="12"/>
          </p:nvPr>
        </p:nvSpPr>
        <p:spPr/>
        <p:txBody>
          <a:bodyPr/>
          <a:lstStyle>
            <a:lvl1pPr>
              <a:defRPr/>
            </a:lvl1pPr>
          </a:lstStyle>
          <a:p>
            <a:pPr>
              <a:defRPr/>
            </a:pPr>
            <a:fld id="{F3C75C77-9AD0-4757-BC62-DD3927A09FD9}" type="slidenum">
              <a:rPr lang="en-US"/>
              <a:pPr>
                <a:defRPr/>
              </a:pPr>
              <a:t>‹#›</a:t>
            </a:fld>
            <a:endParaRPr lang="en-US"/>
          </a:p>
        </p:txBody>
      </p:sp>
    </p:spTree>
    <p:extLst>
      <p:ext uri="{BB962C8B-B14F-4D97-AF65-F5344CB8AC3E}">
        <p14:creationId xmlns:p14="http://schemas.microsoft.com/office/powerpoint/2010/main" val="93303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256C0E-ECB0-928E-BF95-5DE99B63C23C}"/>
              </a:ext>
            </a:extLst>
          </p:cNvPr>
          <p:cNvSpPr>
            <a:spLocks noGrp="1"/>
          </p:cNvSpPr>
          <p:nvPr>
            <p:ph type="dt" sz="half" idx="10"/>
          </p:nvPr>
        </p:nvSpPr>
        <p:spPr/>
        <p:txBody>
          <a:bodyPr/>
          <a:lstStyle>
            <a:lvl1pPr>
              <a:defRPr/>
            </a:lvl1pPr>
          </a:lstStyle>
          <a:p>
            <a:pPr>
              <a:defRPr/>
            </a:pPr>
            <a:fld id="{86B3F967-428B-4ECC-9B13-EC264436C898}" type="datetimeFigureOut">
              <a:rPr lang="en-US"/>
              <a:pPr>
                <a:defRPr/>
              </a:pPr>
              <a:t>3/7/2025</a:t>
            </a:fld>
            <a:endParaRPr lang="en-US"/>
          </a:p>
        </p:txBody>
      </p:sp>
      <p:sp>
        <p:nvSpPr>
          <p:cNvPr id="5" name="Footer Placeholder 4">
            <a:extLst>
              <a:ext uri="{FF2B5EF4-FFF2-40B4-BE49-F238E27FC236}">
                <a16:creationId xmlns:a16="http://schemas.microsoft.com/office/drawing/2014/main" id="{9ABC918B-61BC-2B75-645A-1A2BC2AC50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3EA8A4F-BCF0-C8DE-7785-1EFD03CBCD3F}"/>
              </a:ext>
            </a:extLst>
          </p:cNvPr>
          <p:cNvSpPr>
            <a:spLocks noGrp="1"/>
          </p:cNvSpPr>
          <p:nvPr>
            <p:ph type="sldNum" sz="quarter" idx="12"/>
          </p:nvPr>
        </p:nvSpPr>
        <p:spPr/>
        <p:txBody>
          <a:bodyPr/>
          <a:lstStyle>
            <a:lvl1pPr>
              <a:defRPr/>
            </a:lvl1pPr>
          </a:lstStyle>
          <a:p>
            <a:pPr>
              <a:defRPr/>
            </a:pPr>
            <a:fld id="{F321A29C-9E5E-4D43-B613-165E25CF0685}" type="slidenum">
              <a:rPr lang="en-US"/>
              <a:pPr>
                <a:defRPr/>
              </a:pPr>
              <a:t>‹#›</a:t>
            </a:fld>
            <a:endParaRPr lang="en-US"/>
          </a:p>
        </p:txBody>
      </p:sp>
    </p:spTree>
    <p:extLst>
      <p:ext uri="{BB962C8B-B14F-4D97-AF65-F5344CB8AC3E}">
        <p14:creationId xmlns:p14="http://schemas.microsoft.com/office/powerpoint/2010/main" val="672752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FD42D5-B6E5-0B6C-F046-8B6896A0A71A}"/>
              </a:ext>
            </a:extLst>
          </p:cNvPr>
          <p:cNvSpPr>
            <a:spLocks noGrp="1"/>
          </p:cNvSpPr>
          <p:nvPr>
            <p:ph type="dt" sz="half" idx="10"/>
          </p:nvPr>
        </p:nvSpPr>
        <p:spPr/>
        <p:txBody>
          <a:bodyPr/>
          <a:lstStyle>
            <a:lvl1pPr>
              <a:defRPr/>
            </a:lvl1pPr>
          </a:lstStyle>
          <a:p>
            <a:pPr>
              <a:defRPr/>
            </a:pPr>
            <a:fld id="{9E5EF00D-A168-49FD-9A3E-7A5691486615}" type="datetimeFigureOut">
              <a:rPr lang="en-US"/>
              <a:pPr>
                <a:defRPr/>
              </a:pPr>
              <a:t>3/7/2025</a:t>
            </a:fld>
            <a:endParaRPr lang="en-US"/>
          </a:p>
        </p:txBody>
      </p:sp>
      <p:sp>
        <p:nvSpPr>
          <p:cNvPr id="5" name="Footer Placeholder 4">
            <a:extLst>
              <a:ext uri="{FF2B5EF4-FFF2-40B4-BE49-F238E27FC236}">
                <a16:creationId xmlns:a16="http://schemas.microsoft.com/office/drawing/2014/main" id="{C138DCB0-8ABA-8750-F3FD-759A99F1B97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F36F7D-04A7-7565-F693-F04C96C97EE5}"/>
              </a:ext>
            </a:extLst>
          </p:cNvPr>
          <p:cNvSpPr>
            <a:spLocks noGrp="1"/>
          </p:cNvSpPr>
          <p:nvPr>
            <p:ph type="sldNum" sz="quarter" idx="12"/>
          </p:nvPr>
        </p:nvSpPr>
        <p:spPr/>
        <p:txBody>
          <a:bodyPr/>
          <a:lstStyle>
            <a:lvl1pPr>
              <a:defRPr/>
            </a:lvl1pPr>
          </a:lstStyle>
          <a:p>
            <a:pPr>
              <a:defRPr/>
            </a:pPr>
            <a:fld id="{5BC92813-1594-4F51-9C25-47F4E2889ACE}" type="slidenum">
              <a:rPr lang="en-US"/>
              <a:pPr>
                <a:defRPr/>
              </a:pPr>
              <a:t>‹#›</a:t>
            </a:fld>
            <a:endParaRPr lang="en-US"/>
          </a:p>
        </p:txBody>
      </p:sp>
    </p:spTree>
    <p:extLst>
      <p:ext uri="{BB962C8B-B14F-4D97-AF65-F5344CB8AC3E}">
        <p14:creationId xmlns:p14="http://schemas.microsoft.com/office/powerpoint/2010/main" val="954018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DBD3FD3-78E4-5173-DD58-F82DDC68A00D}"/>
              </a:ext>
            </a:extLst>
          </p:cNvPr>
          <p:cNvSpPr>
            <a:spLocks noGrp="1"/>
          </p:cNvSpPr>
          <p:nvPr>
            <p:ph type="dt" sz="half" idx="10"/>
          </p:nvPr>
        </p:nvSpPr>
        <p:spPr/>
        <p:txBody>
          <a:bodyPr/>
          <a:lstStyle>
            <a:lvl1pPr>
              <a:defRPr/>
            </a:lvl1pPr>
          </a:lstStyle>
          <a:p>
            <a:pPr>
              <a:defRPr/>
            </a:pPr>
            <a:fld id="{A910F109-1736-44CF-9ABE-BABC2B027FA1}" type="datetimeFigureOut">
              <a:rPr lang="en-US"/>
              <a:pPr>
                <a:defRPr/>
              </a:pPr>
              <a:t>3/7/2025</a:t>
            </a:fld>
            <a:endParaRPr lang="en-US"/>
          </a:p>
        </p:txBody>
      </p:sp>
      <p:sp>
        <p:nvSpPr>
          <p:cNvPr id="6" name="Footer Placeholder 4">
            <a:extLst>
              <a:ext uri="{FF2B5EF4-FFF2-40B4-BE49-F238E27FC236}">
                <a16:creationId xmlns:a16="http://schemas.microsoft.com/office/drawing/2014/main" id="{B73DD9CC-BD12-A8E0-3E6F-20DE1FB3902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A724CA-4D0B-96D4-F493-DD1745B65A9D}"/>
              </a:ext>
            </a:extLst>
          </p:cNvPr>
          <p:cNvSpPr>
            <a:spLocks noGrp="1"/>
          </p:cNvSpPr>
          <p:nvPr>
            <p:ph type="sldNum" sz="quarter" idx="12"/>
          </p:nvPr>
        </p:nvSpPr>
        <p:spPr/>
        <p:txBody>
          <a:bodyPr/>
          <a:lstStyle>
            <a:lvl1pPr>
              <a:defRPr/>
            </a:lvl1pPr>
          </a:lstStyle>
          <a:p>
            <a:pPr>
              <a:defRPr/>
            </a:pPr>
            <a:fld id="{F7DB4F13-978F-4A04-A109-716D9A8CC355}" type="slidenum">
              <a:rPr lang="en-US"/>
              <a:pPr>
                <a:defRPr/>
              </a:pPr>
              <a:t>‹#›</a:t>
            </a:fld>
            <a:endParaRPr lang="en-US"/>
          </a:p>
        </p:txBody>
      </p:sp>
    </p:spTree>
    <p:extLst>
      <p:ext uri="{BB962C8B-B14F-4D97-AF65-F5344CB8AC3E}">
        <p14:creationId xmlns:p14="http://schemas.microsoft.com/office/powerpoint/2010/main" val="1324722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47250F3-E674-DE43-8CB4-896C4271095D}"/>
              </a:ext>
            </a:extLst>
          </p:cNvPr>
          <p:cNvSpPr>
            <a:spLocks noGrp="1"/>
          </p:cNvSpPr>
          <p:nvPr>
            <p:ph type="dt" sz="half" idx="10"/>
          </p:nvPr>
        </p:nvSpPr>
        <p:spPr/>
        <p:txBody>
          <a:bodyPr/>
          <a:lstStyle>
            <a:lvl1pPr>
              <a:defRPr/>
            </a:lvl1pPr>
          </a:lstStyle>
          <a:p>
            <a:pPr>
              <a:defRPr/>
            </a:pPr>
            <a:fld id="{62E96BB7-CB2E-4325-AB81-3FE3DCA8557C}" type="datetimeFigureOut">
              <a:rPr lang="en-US"/>
              <a:pPr>
                <a:defRPr/>
              </a:pPr>
              <a:t>3/7/2025</a:t>
            </a:fld>
            <a:endParaRPr lang="en-US"/>
          </a:p>
        </p:txBody>
      </p:sp>
      <p:sp>
        <p:nvSpPr>
          <p:cNvPr id="8" name="Footer Placeholder 4">
            <a:extLst>
              <a:ext uri="{FF2B5EF4-FFF2-40B4-BE49-F238E27FC236}">
                <a16:creationId xmlns:a16="http://schemas.microsoft.com/office/drawing/2014/main" id="{1BD916C9-78BB-A790-50DE-7F09A5FEA4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AD16113-497B-463D-2E53-4681276913DB}"/>
              </a:ext>
            </a:extLst>
          </p:cNvPr>
          <p:cNvSpPr>
            <a:spLocks noGrp="1"/>
          </p:cNvSpPr>
          <p:nvPr>
            <p:ph type="sldNum" sz="quarter" idx="12"/>
          </p:nvPr>
        </p:nvSpPr>
        <p:spPr/>
        <p:txBody>
          <a:bodyPr/>
          <a:lstStyle>
            <a:lvl1pPr>
              <a:defRPr/>
            </a:lvl1pPr>
          </a:lstStyle>
          <a:p>
            <a:pPr>
              <a:defRPr/>
            </a:pPr>
            <a:fld id="{CE2E9458-E990-443F-B17D-E4F023A164A6}" type="slidenum">
              <a:rPr lang="en-US"/>
              <a:pPr>
                <a:defRPr/>
              </a:pPr>
              <a:t>‹#›</a:t>
            </a:fld>
            <a:endParaRPr lang="en-US"/>
          </a:p>
        </p:txBody>
      </p:sp>
    </p:spTree>
    <p:extLst>
      <p:ext uri="{BB962C8B-B14F-4D97-AF65-F5344CB8AC3E}">
        <p14:creationId xmlns:p14="http://schemas.microsoft.com/office/powerpoint/2010/main" val="3500907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08C80E8-E634-5B15-7673-3BAD8495F1B7}"/>
              </a:ext>
            </a:extLst>
          </p:cNvPr>
          <p:cNvSpPr>
            <a:spLocks noGrp="1"/>
          </p:cNvSpPr>
          <p:nvPr>
            <p:ph type="dt" sz="half" idx="10"/>
          </p:nvPr>
        </p:nvSpPr>
        <p:spPr/>
        <p:txBody>
          <a:bodyPr/>
          <a:lstStyle>
            <a:lvl1pPr>
              <a:defRPr/>
            </a:lvl1pPr>
          </a:lstStyle>
          <a:p>
            <a:pPr>
              <a:defRPr/>
            </a:pPr>
            <a:fld id="{9C1C3581-339E-48D9-BB07-B353A782887E}" type="datetimeFigureOut">
              <a:rPr lang="en-US"/>
              <a:pPr>
                <a:defRPr/>
              </a:pPr>
              <a:t>3/7/2025</a:t>
            </a:fld>
            <a:endParaRPr lang="en-US"/>
          </a:p>
        </p:txBody>
      </p:sp>
      <p:sp>
        <p:nvSpPr>
          <p:cNvPr id="4" name="Footer Placeholder 4">
            <a:extLst>
              <a:ext uri="{FF2B5EF4-FFF2-40B4-BE49-F238E27FC236}">
                <a16:creationId xmlns:a16="http://schemas.microsoft.com/office/drawing/2014/main" id="{73E4BFEE-7F01-E26D-E887-A344E9CEAA4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FA8BF2D-4F06-FD06-7333-586AC102CCD9}"/>
              </a:ext>
            </a:extLst>
          </p:cNvPr>
          <p:cNvSpPr>
            <a:spLocks noGrp="1"/>
          </p:cNvSpPr>
          <p:nvPr>
            <p:ph type="sldNum" sz="quarter" idx="12"/>
          </p:nvPr>
        </p:nvSpPr>
        <p:spPr/>
        <p:txBody>
          <a:bodyPr/>
          <a:lstStyle>
            <a:lvl1pPr>
              <a:defRPr/>
            </a:lvl1pPr>
          </a:lstStyle>
          <a:p>
            <a:pPr>
              <a:defRPr/>
            </a:pPr>
            <a:fld id="{0B8A49CA-DCDA-42B4-9458-B1F3879F92CD}" type="slidenum">
              <a:rPr lang="en-US"/>
              <a:pPr>
                <a:defRPr/>
              </a:pPr>
              <a:t>‹#›</a:t>
            </a:fld>
            <a:endParaRPr lang="en-US"/>
          </a:p>
        </p:txBody>
      </p:sp>
    </p:spTree>
    <p:extLst>
      <p:ext uri="{BB962C8B-B14F-4D97-AF65-F5344CB8AC3E}">
        <p14:creationId xmlns:p14="http://schemas.microsoft.com/office/powerpoint/2010/main" val="3418704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2140C24-3B9B-5544-28C2-A0B09C04E2C8}"/>
              </a:ext>
            </a:extLst>
          </p:cNvPr>
          <p:cNvSpPr>
            <a:spLocks noGrp="1"/>
          </p:cNvSpPr>
          <p:nvPr>
            <p:ph type="dt" sz="half" idx="10"/>
          </p:nvPr>
        </p:nvSpPr>
        <p:spPr/>
        <p:txBody>
          <a:bodyPr/>
          <a:lstStyle>
            <a:lvl1pPr>
              <a:defRPr/>
            </a:lvl1pPr>
          </a:lstStyle>
          <a:p>
            <a:pPr>
              <a:defRPr/>
            </a:pPr>
            <a:fld id="{5D22E49A-DBBC-42F0-8CCC-556C998B685F}" type="datetimeFigureOut">
              <a:rPr lang="en-US"/>
              <a:pPr>
                <a:defRPr/>
              </a:pPr>
              <a:t>3/7/2025</a:t>
            </a:fld>
            <a:endParaRPr lang="en-US"/>
          </a:p>
        </p:txBody>
      </p:sp>
      <p:sp>
        <p:nvSpPr>
          <p:cNvPr id="3" name="Footer Placeholder 4">
            <a:extLst>
              <a:ext uri="{FF2B5EF4-FFF2-40B4-BE49-F238E27FC236}">
                <a16:creationId xmlns:a16="http://schemas.microsoft.com/office/drawing/2014/main" id="{A4A9D980-D8E4-8FA3-F8A6-E66CF16C885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2C88FA0-149A-0BBC-BDA7-6C36DD610016}"/>
              </a:ext>
            </a:extLst>
          </p:cNvPr>
          <p:cNvSpPr>
            <a:spLocks noGrp="1"/>
          </p:cNvSpPr>
          <p:nvPr>
            <p:ph type="sldNum" sz="quarter" idx="12"/>
          </p:nvPr>
        </p:nvSpPr>
        <p:spPr/>
        <p:txBody>
          <a:bodyPr/>
          <a:lstStyle>
            <a:lvl1pPr>
              <a:defRPr/>
            </a:lvl1pPr>
          </a:lstStyle>
          <a:p>
            <a:pPr>
              <a:defRPr/>
            </a:pPr>
            <a:fld id="{555A8901-089D-462E-8BE3-E5A25A8DFFBD}" type="slidenum">
              <a:rPr lang="en-US"/>
              <a:pPr>
                <a:defRPr/>
              </a:pPr>
              <a:t>‹#›</a:t>
            </a:fld>
            <a:endParaRPr lang="en-US"/>
          </a:p>
        </p:txBody>
      </p:sp>
    </p:spTree>
    <p:extLst>
      <p:ext uri="{BB962C8B-B14F-4D97-AF65-F5344CB8AC3E}">
        <p14:creationId xmlns:p14="http://schemas.microsoft.com/office/powerpoint/2010/main" val="877307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2BB0-5E49-FFB1-EC0F-C20AFE7716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37F106-895D-86C9-E169-DA7C82FAA7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1D305-5428-49FD-7403-5BE9814729A8}"/>
              </a:ext>
            </a:extLst>
          </p:cNvPr>
          <p:cNvSpPr>
            <a:spLocks noGrp="1"/>
          </p:cNvSpPr>
          <p:nvPr>
            <p:ph type="dt" sz="half" idx="10"/>
          </p:nvPr>
        </p:nvSpPr>
        <p:spPr/>
        <p:txBody>
          <a:bodyPr/>
          <a:lstStyle/>
          <a:p>
            <a:fld id="{7F958B88-86A6-48E6-AA5A-9DB346E0373A}" type="datetimeFigureOut">
              <a:rPr lang="en-US" smtClean="0"/>
              <a:t>3/7/2025</a:t>
            </a:fld>
            <a:endParaRPr lang="en-US"/>
          </a:p>
        </p:txBody>
      </p:sp>
      <p:sp>
        <p:nvSpPr>
          <p:cNvPr id="5" name="Footer Placeholder 4">
            <a:extLst>
              <a:ext uri="{FF2B5EF4-FFF2-40B4-BE49-F238E27FC236}">
                <a16:creationId xmlns:a16="http://schemas.microsoft.com/office/drawing/2014/main" id="{3550D05C-FCA1-BDF4-B0A4-FF0231E142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134F5-B645-D90F-09F6-5E7451616DA8}"/>
              </a:ext>
            </a:extLst>
          </p:cNvPr>
          <p:cNvSpPr>
            <a:spLocks noGrp="1"/>
          </p:cNvSpPr>
          <p:nvPr>
            <p:ph type="sldNum" sz="quarter" idx="12"/>
          </p:nvPr>
        </p:nvSpPr>
        <p:spPr/>
        <p:txBody>
          <a:bodyPr/>
          <a:lstStyle/>
          <a:p>
            <a:fld id="{01963F7A-AC60-4FE6-A3CE-4546E1851D15}" type="slidenum">
              <a:rPr lang="en-US" smtClean="0"/>
              <a:t>‹#›</a:t>
            </a:fld>
            <a:endParaRPr lang="en-US"/>
          </a:p>
        </p:txBody>
      </p:sp>
    </p:spTree>
    <p:extLst>
      <p:ext uri="{BB962C8B-B14F-4D97-AF65-F5344CB8AC3E}">
        <p14:creationId xmlns:p14="http://schemas.microsoft.com/office/powerpoint/2010/main" val="1768359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1FB55A0-ACED-7A10-F1E3-60AA9BA0B453}"/>
              </a:ext>
            </a:extLst>
          </p:cNvPr>
          <p:cNvSpPr>
            <a:spLocks noGrp="1"/>
          </p:cNvSpPr>
          <p:nvPr>
            <p:ph type="dt" sz="half" idx="10"/>
          </p:nvPr>
        </p:nvSpPr>
        <p:spPr/>
        <p:txBody>
          <a:bodyPr/>
          <a:lstStyle>
            <a:lvl1pPr>
              <a:defRPr/>
            </a:lvl1pPr>
          </a:lstStyle>
          <a:p>
            <a:pPr>
              <a:defRPr/>
            </a:pPr>
            <a:fld id="{E9DA7A4B-06B9-41E7-B552-1CD280C27734}" type="datetimeFigureOut">
              <a:rPr lang="en-US"/>
              <a:pPr>
                <a:defRPr/>
              </a:pPr>
              <a:t>3/7/2025</a:t>
            </a:fld>
            <a:endParaRPr lang="en-US"/>
          </a:p>
        </p:txBody>
      </p:sp>
      <p:sp>
        <p:nvSpPr>
          <p:cNvPr id="6" name="Footer Placeholder 4">
            <a:extLst>
              <a:ext uri="{FF2B5EF4-FFF2-40B4-BE49-F238E27FC236}">
                <a16:creationId xmlns:a16="http://schemas.microsoft.com/office/drawing/2014/main" id="{90266798-821E-F6AD-43FD-13280705F1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D43140-D29A-0AC7-45A4-E3A977AF95DB}"/>
              </a:ext>
            </a:extLst>
          </p:cNvPr>
          <p:cNvSpPr>
            <a:spLocks noGrp="1"/>
          </p:cNvSpPr>
          <p:nvPr>
            <p:ph type="sldNum" sz="quarter" idx="12"/>
          </p:nvPr>
        </p:nvSpPr>
        <p:spPr/>
        <p:txBody>
          <a:bodyPr/>
          <a:lstStyle>
            <a:lvl1pPr>
              <a:defRPr/>
            </a:lvl1pPr>
          </a:lstStyle>
          <a:p>
            <a:pPr>
              <a:defRPr/>
            </a:pPr>
            <a:fld id="{3CC4C5F9-6AC9-4F9E-8B6E-277D6A3A534B}" type="slidenum">
              <a:rPr lang="en-US"/>
              <a:pPr>
                <a:defRPr/>
              </a:pPr>
              <a:t>‹#›</a:t>
            </a:fld>
            <a:endParaRPr lang="en-US"/>
          </a:p>
        </p:txBody>
      </p:sp>
    </p:spTree>
    <p:extLst>
      <p:ext uri="{BB962C8B-B14F-4D97-AF65-F5344CB8AC3E}">
        <p14:creationId xmlns:p14="http://schemas.microsoft.com/office/powerpoint/2010/main" val="4183007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7FDA34-D926-CB2F-A9A4-9E657A32C10C}"/>
              </a:ext>
            </a:extLst>
          </p:cNvPr>
          <p:cNvSpPr>
            <a:spLocks noGrp="1"/>
          </p:cNvSpPr>
          <p:nvPr>
            <p:ph type="dt" sz="half" idx="10"/>
          </p:nvPr>
        </p:nvSpPr>
        <p:spPr/>
        <p:txBody>
          <a:bodyPr/>
          <a:lstStyle>
            <a:lvl1pPr>
              <a:defRPr/>
            </a:lvl1pPr>
          </a:lstStyle>
          <a:p>
            <a:pPr>
              <a:defRPr/>
            </a:pPr>
            <a:fld id="{623BEAAB-8BE2-4C73-A0FF-D26C91AA8BD6}" type="datetimeFigureOut">
              <a:rPr lang="en-US"/>
              <a:pPr>
                <a:defRPr/>
              </a:pPr>
              <a:t>3/7/2025</a:t>
            </a:fld>
            <a:endParaRPr lang="en-US"/>
          </a:p>
        </p:txBody>
      </p:sp>
      <p:sp>
        <p:nvSpPr>
          <p:cNvPr id="6" name="Footer Placeholder 4">
            <a:extLst>
              <a:ext uri="{FF2B5EF4-FFF2-40B4-BE49-F238E27FC236}">
                <a16:creationId xmlns:a16="http://schemas.microsoft.com/office/drawing/2014/main" id="{87ECA7B7-D889-5EE6-BA29-663FC253070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A123601-89E8-C533-4FD0-085C5FAA7A86}"/>
              </a:ext>
            </a:extLst>
          </p:cNvPr>
          <p:cNvSpPr>
            <a:spLocks noGrp="1"/>
          </p:cNvSpPr>
          <p:nvPr>
            <p:ph type="sldNum" sz="quarter" idx="12"/>
          </p:nvPr>
        </p:nvSpPr>
        <p:spPr/>
        <p:txBody>
          <a:bodyPr/>
          <a:lstStyle>
            <a:lvl1pPr>
              <a:defRPr/>
            </a:lvl1pPr>
          </a:lstStyle>
          <a:p>
            <a:pPr>
              <a:defRPr/>
            </a:pPr>
            <a:fld id="{9EF5DC8B-0FCD-4A26-AECB-9C1A9921500D}" type="slidenum">
              <a:rPr lang="en-US"/>
              <a:pPr>
                <a:defRPr/>
              </a:pPr>
              <a:t>‹#›</a:t>
            </a:fld>
            <a:endParaRPr lang="en-US"/>
          </a:p>
        </p:txBody>
      </p:sp>
    </p:spTree>
    <p:extLst>
      <p:ext uri="{BB962C8B-B14F-4D97-AF65-F5344CB8AC3E}">
        <p14:creationId xmlns:p14="http://schemas.microsoft.com/office/powerpoint/2010/main" val="3549578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8BAF20-CF57-30A3-E0AD-D892216B157A}"/>
              </a:ext>
            </a:extLst>
          </p:cNvPr>
          <p:cNvSpPr>
            <a:spLocks noGrp="1"/>
          </p:cNvSpPr>
          <p:nvPr>
            <p:ph type="dt" sz="half" idx="10"/>
          </p:nvPr>
        </p:nvSpPr>
        <p:spPr/>
        <p:txBody>
          <a:bodyPr/>
          <a:lstStyle>
            <a:lvl1pPr>
              <a:defRPr/>
            </a:lvl1pPr>
          </a:lstStyle>
          <a:p>
            <a:pPr>
              <a:defRPr/>
            </a:pPr>
            <a:fld id="{2904751B-C185-4806-A4D3-1F709DAB87E0}" type="datetimeFigureOut">
              <a:rPr lang="en-US"/>
              <a:pPr>
                <a:defRPr/>
              </a:pPr>
              <a:t>3/7/2025</a:t>
            </a:fld>
            <a:endParaRPr lang="en-US"/>
          </a:p>
        </p:txBody>
      </p:sp>
      <p:sp>
        <p:nvSpPr>
          <p:cNvPr id="5" name="Footer Placeholder 4">
            <a:extLst>
              <a:ext uri="{FF2B5EF4-FFF2-40B4-BE49-F238E27FC236}">
                <a16:creationId xmlns:a16="http://schemas.microsoft.com/office/drawing/2014/main" id="{7823E1F2-F91E-F84F-D389-C90F0FFFBB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72E587-FED2-D0C5-B7DE-F83594B0FF60}"/>
              </a:ext>
            </a:extLst>
          </p:cNvPr>
          <p:cNvSpPr>
            <a:spLocks noGrp="1"/>
          </p:cNvSpPr>
          <p:nvPr>
            <p:ph type="sldNum" sz="quarter" idx="12"/>
          </p:nvPr>
        </p:nvSpPr>
        <p:spPr/>
        <p:txBody>
          <a:bodyPr/>
          <a:lstStyle>
            <a:lvl1pPr>
              <a:defRPr/>
            </a:lvl1pPr>
          </a:lstStyle>
          <a:p>
            <a:pPr>
              <a:defRPr/>
            </a:pPr>
            <a:fld id="{6242D65B-1DEA-4407-805F-777459CB2065}" type="slidenum">
              <a:rPr lang="en-US"/>
              <a:pPr>
                <a:defRPr/>
              </a:pPr>
              <a:t>‹#›</a:t>
            </a:fld>
            <a:endParaRPr lang="en-US"/>
          </a:p>
        </p:txBody>
      </p:sp>
    </p:spTree>
    <p:extLst>
      <p:ext uri="{BB962C8B-B14F-4D97-AF65-F5344CB8AC3E}">
        <p14:creationId xmlns:p14="http://schemas.microsoft.com/office/powerpoint/2010/main" val="2976438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1C76EB-DE49-8952-B697-B7249204AD07}"/>
              </a:ext>
            </a:extLst>
          </p:cNvPr>
          <p:cNvSpPr>
            <a:spLocks noGrp="1"/>
          </p:cNvSpPr>
          <p:nvPr>
            <p:ph type="dt" sz="half" idx="10"/>
          </p:nvPr>
        </p:nvSpPr>
        <p:spPr/>
        <p:txBody>
          <a:bodyPr/>
          <a:lstStyle>
            <a:lvl1pPr>
              <a:defRPr/>
            </a:lvl1pPr>
          </a:lstStyle>
          <a:p>
            <a:pPr>
              <a:defRPr/>
            </a:pPr>
            <a:fld id="{D7810B6C-84BF-4BA0-B5AF-017672668792}" type="datetimeFigureOut">
              <a:rPr lang="en-US"/>
              <a:pPr>
                <a:defRPr/>
              </a:pPr>
              <a:t>3/7/2025</a:t>
            </a:fld>
            <a:endParaRPr lang="en-US"/>
          </a:p>
        </p:txBody>
      </p:sp>
      <p:sp>
        <p:nvSpPr>
          <p:cNvPr id="5" name="Footer Placeholder 4">
            <a:extLst>
              <a:ext uri="{FF2B5EF4-FFF2-40B4-BE49-F238E27FC236}">
                <a16:creationId xmlns:a16="http://schemas.microsoft.com/office/drawing/2014/main" id="{B17C1B89-EAA8-91B3-98AE-74E9540C18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7442AD5-4641-2D14-768A-ACF4D9337E1C}"/>
              </a:ext>
            </a:extLst>
          </p:cNvPr>
          <p:cNvSpPr>
            <a:spLocks noGrp="1"/>
          </p:cNvSpPr>
          <p:nvPr>
            <p:ph type="sldNum" sz="quarter" idx="12"/>
          </p:nvPr>
        </p:nvSpPr>
        <p:spPr/>
        <p:txBody>
          <a:bodyPr/>
          <a:lstStyle>
            <a:lvl1pPr>
              <a:defRPr/>
            </a:lvl1pPr>
          </a:lstStyle>
          <a:p>
            <a:pPr>
              <a:defRPr/>
            </a:pPr>
            <a:fld id="{CBA36A0A-08E7-4183-AEF6-B685063838D2}" type="slidenum">
              <a:rPr lang="en-US"/>
              <a:pPr>
                <a:defRPr/>
              </a:pPr>
              <a:t>‹#›</a:t>
            </a:fld>
            <a:endParaRPr lang="en-US"/>
          </a:p>
        </p:txBody>
      </p:sp>
    </p:spTree>
    <p:extLst>
      <p:ext uri="{BB962C8B-B14F-4D97-AF65-F5344CB8AC3E}">
        <p14:creationId xmlns:p14="http://schemas.microsoft.com/office/powerpoint/2010/main" val="1484789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White Horizont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B61585-4E7C-9C1A-CFCC-DD70E3DBDEA0}"/>
              </a:ext>
            </a:extLst>
          </p:cNvPr>
          <p:cNvSpPr/>
          <p:nvPr userDrawn="1"/>
        </p:nvSpPr>
        <p:spPr>
          <a:xfrm>
            <a:off x="0" y="5937250"/>
            <a:ext cx="12203113" cy="920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pic>
        <p:nvPicPr>
          <p:cNvPr id="3" name="Graphic 7">
            <a:extLst>
              <a:ext uri="{FF2B5EF4-FFF2-40B4-BE49-F238E27FC236}">
                <a16:creationId xmlns:a16="http://schemas.microsoft.com/office/drawing/2014/main" id="{41E092BB-B05C-26AA-4770-63C31B1B49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13084"/>
          <a:stretch>
            <a:fillRect/>
          </a:stretch>
        </p:blipFill>
        <p:spPr bwMode="auto">
          <a:xfrm>
            <a:off x="10340975" y="5240338"/>
            <a:ext cx="1862138"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D111C759-8C89-742F-D136-BD7EAB9D04F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60050" y="5241925"/>
            <a:ext cx="1419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
          <p:cNvSpPr>
            <a:spLocks noGrp="1"/>
          </p:cNvSpPr>
          <p:nvPr>
            <p:ph type="body" idx="1"/>
          </p:nvPr>
        </p:nvSpPr>
        <p:spPr>
          <a:xfrm>
            <a:off x="915686" y="1603800"/>
            <a:ext cx="9425311" cy="3279253"/>
          </a:xfrm>
        </p:spPr>
        <p:txBody>
          <a:bodyPr/>
          <a:lstStyle>
            <a:lvl1pPr marL="380990" indent="-380990">
              <a:buClr>
                <a:schemeClr val="accent5"/>
              </a:buClr>
              <a:buSzPct val="120000"/>
              <a:buFont typeface="Wingdings" panose="05000000000000000000" pitchFamily="2" charset="2"/>
              <a:buChar char="§"/>
              <a:defRPr sz="2400">
                <a:solidFill>
                  <a:schemeClr val="tx1"/>
                </a:solidFill>
              </a:defRPr>
            </a:lvl1pPr>
            <a:lvl2pPr marL="457189" indent="0">
              <a:buNone/>
              <a:defRPr sz="2000">
                <a:solidFill>
                  <a:schemeClr val="tx1"/>
                </a:solidFill>
              </a:defRPr>
            </a:lvl2pPr>
            <a:lvl3pPr marL="914377" indent="0">
              <a:buNone/>
              <a:defRPr sz="1800">
                <a:solidFill>
                  <a:schemeClr val="tx1"/>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2" name="Title 1"/>
          <p:cNvSpPr>
            <a:spLocks noGrp="1"/>
          </p:cNvSpPr>
          <p:nvPr>
            <p:ph type="title"/>
          </p:nvPr>
        </p:nvSpPr>
        <p:spPr>
          <a:xfrm>
            <a:off x="904754" y="455683"/>
            <a:ext cx="9425311" cy="1144389"/>
          </a:xfrm>
        </p:spPr>
        <p:txBody>
          <a:bodyPr>
            <a:normAutofit/>
          </a:bodyPr>
          <a:lstStyle>
            <a:lvl1pPr>
              <a:defRPr sz="3733" b="1">
                <a:solidFill>
                  <a:schemeClr val="accent5"/>
                </a:solidFill>
                <a:latin typeface="Georgia" panose="02040502050405020303" pitchFamily="18"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9737327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tx">
  <p:cSld name="1_Blank">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46219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tx">
  <p:cSld name="Blank">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93227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mp; Photo Alt">
  <p:cSld name="Title &amp; Photo Alt">
    <p:spTree>
      <p:nvGrpSpPr>
        <p:cNvPr id="1" name="Shape 22"/>
        <p:cNvGrpSpPr/>
        <p:nvPr/>
      </p:nvGrpSpPr>
      <p:grpSpPr>
        <a:xfrm>
          <a:off x="0" y="0"/>
          <a:ext cx="0" cy="0"/>
          <a:chOff x="0" y="0"/>
          <a:chExt cx="0" cy="0"/>
        </a:xfrm>
      </p:grpSpPr>
      <p:sp>
        <p:nvSpPr>
          <p:cNvPr id="23" name="Google Shape;23;p5"/>
          <p:cNvSpPr>
            <a:spLocks noGrp="1"/>
          </p:cNvSpPr>
          <p:nvPr>
            <p:ph type="pic" idx="2"/>
          </p:nvPr>
        </p:nvSpPr>
        <p:spPr>
          <a:xfrm>
            <a:off x="5784850" y="0"/>
            <a:ext cx="6858000" cy="6858000"/>
          </a:xfrm>
          <a:prstGeom prst="rect">
            <a:avLst/>
          </a:prstGeom>
          <a:noFill/>
          <a:ln>
            <a:noFill/>
          </a:ln>
        </p:spPr>
      </p:sp>
      <p:sp>
        <p:nvSpPr>
          <p:cNvPr id="24" name="Google Shape;24;p5"/>
          <p:cNvSpPr txBox="1">
            <a:spLocks noGrp="1"/>
          </p:cNvSpPr>
          <p:nvPr>
            <p:ph type="title"/>
          </p:nvPr>
        </p:nvSpPr>
        <p:spPr>
          <a:xfrm>
            <a:off x="603250" y="666750"/>
            <a:ext cx="4889500" cy="2941137"/>
          </a:xfrm>
          <a:prstGeom prst="rect">
            <a:avLst/>
          </a:prstGeom>
          <a:noFill/>
          <a:ln>
            <a:noFill/>
          </a:ln>
        </p:spPr>
        <p:txBody>
          <a:bodyPr spcFirstLastPara="1" wrap="square" lIns="50800" tIns="50800" rIns="50800" bIns="50800" anchor="b" anchorCtr="0">
            <a:normAutofit/>
          </a:bodyPr>
          <a:lstStyle>
            <a:lvl1pPr lvl="0" algn="l">
              <a:lnSpc>
                <a:spcPct val="90000"/>
              </a:lnSpc>
              <a:spcBef>
                <a:spcPts val="0"/>
              </a:spcBef>
              <a:spcAft>
                <a:spcPts val="0"/>
              </a:spcAft>
              <a:buClr>
                <a:srgbClr val="52575F"/>
              </a:buClr>
              <a:buSzPts val="1800"/>
              <a:buNone/>
              <a:defRPr/>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25" name="Google Shape;25;p5"/>
          <p:cNvSpPr txBox="1">
            <a:spLocks noGrp="1"/>
          </p:cNvSpPr>
          <p:nvPr>
            <p:ph type="body" idx="1"/>
          </p:nvPr>
        </p:nvSpPr>
        <p:spPr>
          <a:xfrm>
            <a:off x="603250" y="3575050"/>
            <a:ext cx="4889500" cy="2692712"/>
          </a:xfrm>
          <a:prstGeom prst="rect">
            <a:avLst/>
          </a:prstGeom>
          <a:noFill/>
          <a:ln>
            <a:noFill/>
          </a:ln>
        </p:spPr>
        <p:txBody>
          <a:bodyPr spcFirstLastPara="1" wrap="square" lIns="50800" tIns="50800" rIns="50800" bIns="50800" anchor="t" anchorCtr="0">
            <a:normAutofit/>
          </a:bodyPr>
          <a:lstStyle>
            <a:lvl1pPr marL="228600" lvl="0"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1pPr>
            <a:lvl2pPr marL="457200" lvl="1"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2pPr>
            <a:lvl3pPr marL="685800" lvl="2"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3pPr>
            <a:lvl4pPr marL="914400" lvl="3"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4pPr>
            <a:lvl5pPr marL="1143000" lvl="4"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26" name="Google Shape;26;p5"/>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56384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27"/>
        <p:cNvGrpSpPr/>
        <p:nvPr/>
      </p:nvGrpSpPr>
      <p:grpSpPr>
        <a:xfrm>
          <a:off x="0" y="0"/>
          <a:ext cx="0" cy="0"/>
          <a:chOff x="0" y="0"/>
          <a:chExt cx="0" cy="0"/>
        </a:xfrm>
      </p:grpSpPr>
      <p:sp>
        <p:nvSpPr>
          <p:cNvPr id="28" name="Google Shape;28;p6"/>
          <p:cNvSpPr txBox="1">
            <a:spLocks noGrp="1"/>
          </p:cNvSpPr>
          <p:nvPr>
            <p:ph type="body" idx="1"/>
          </p:nvPr>
        </p:nvSpPr>
        <p:spPr>
          <a:xfrm>
            <a:off x="603250" y="1162050"/>
            <a:ext cx="10985500" cy="50165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29" name="Google Shape;29;p6"/>
          <p:cNvSpPr txBox="1">
            <a:spLocks noGrp="1"/>
          </p:cNvSpPr>
          <p:nvPr>
            <p:ph type="title"/>
          </p:nvPr>
        </p:nvSpPr>
        <p:spPr>
          <a:xfrm>
            <a:off x="603250" y="317500"/>
            <a:ext cx="10985500" cy="844550"/>
          </a:xfrm>
          <a:prstGeom prst="rect">
            <a:avLst/>
          </a:prstGeom>
          <a:noFill/>
          <a:ln>
            <a:noFill/>
          </a:ln>
        </p:spPr>
        <p:txBody>
          <a:bodyPr spcFirstLastPara="1" wrap="square" lIns="50800" tIns="50800" rIns="50800" bIns="50800" anchor="t" anchorCtr="0">
            <a:normAutofit/>
          </a:bodyPr>
          <a:lstStyle>
            <a:lvl1pPr lvl="0" algn="l">
              <a:lnSpc>
                <a:spcPct val="90000"/>
              </a:lnSpc>
              <a:spcBef>
                <a:spcPts val="0"/>
              </a:spcBef>
              <a:spcAft>
                <a:spcPts val="0"/>
              </a:spcAft>
              <a:buClr>
                <a:srgbClr val="52575F"/>
              </a:buClr>
              <a:buSzPts val="1800"/>
              <a:buNone/>
              <a:defRPr/>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30" name="Google Shape;30;p6"/>
          <p:cNvSpPr txBox="1">
            <a:spLocks noGrp="1"/>
          </p:cNvSpPr>
          <p:nvPr>
            <p:ph type="body" idx="2"/>
          </p:nvPr>
        </p:nvSpPr>
        <p:spPr>
          <a:xfrm>
            <a:off x="603250" y="2124252"/>
            <a:ext cx="10985500" cy="4128006"/>
          </a:xfrm>
          <a:prstGeom prst="rect">
            <a:avLst/>
          </a:prstGeom>
          <a:noFill/>
          <a:ln>
            <a:noFill/>
          </a:ln>
        </p:spPr>
        <p:txBody>
          <a:bodyPr spcFirstLastPara="1" wrap="square" lIns="50800" tIns="50800" rIns="50800" bIns="50800" anchor="t" anchorCtr="0">
            <a:normAutofit/>
          </a:bodyPr>
          <a:lstStyle>
            <a:lvl1pPr marL="228600" lvl="0" indent="-171450" algn="l">
              <a:lnSpc>
                <a:spcPct val="100000"/>
              </a:lnSpc>
              <a:spcBef>
                <a:spcPts val="2350"/>
              </a:spcBef>
              <a:spcAft>
                <a:spcPts val="0"/>
              </a:spcAft>
              <a:buClr>
                <a:srgbClr val="52575F"/>
              </a:buClr>
              <a:buSzPts val="1800"/>
              <a:buChar char="•"/>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31" name="Google Shape;31;p6"/>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61028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2"/>
        <p:cNvGrpSpPr/>
        <p:nvPr/>
      </p:nvGrpSpPr>
      <p:grpSpPr>
        <a:xfrm>
          <a:off x="0" y="0"/>
          <a:ext cx="0" cy="0"/>
          <a:chOff x="0" y="0"/>
          <a:chExt cx="0" cy="0"/>
        </a:xfrm>
      </p:grpSpPr>
      <p:sp>
        <p:nvSpPr>
          <p:cNvPr id="33" name="Google Shape;33;p7"/>
          <p:cNvSpPr txBox="1">
            <a:spLocks noGrp="1"/>
          </p:cNvSpPr>
          <p:nvPr>
            <p:ph type="body" idx="1"/>
          </p:nvPr>
        </p:nvSpPr>
        <p:spPr>
          <a:xfrm>
            <a:off x="603250" y="2124252"/>
            <a:ext cx="10985500" cy="4128006"/>
          </a:xfrm>
          <a:prstGeom prst="rect">
            <a:avLst/>
          </a:prstGeom>
          <a:noFill/>
          <a:ln>
            <a:noFill/>
          </a:ln>
        </p:spPr>
        <p:txBody>
          <a:bodyPr spcFirstLastPara="1" wrap="square" lIns="50800" tIns="50800" rIns="50800" bIns="50800" anchor="t" anchorCtr="0">
            <a:normAutofit/>
          </a:bodyPr>
          <a:lstStyle>
            <a:lvl1pPr marL="228600" lvl="0" indent="-171450" algn="l">
              <a:lnSpc>
                <a:spcPct val="100000"/>
              </a:lnSpc>
              <a:spcBef>
                <a:spcPts val="2350"/>
              </a:spcBef>
              <a:spcAft>
                <a:spcPts val="0"/>
              </a:spcAft>
              <a:buClr>
                <a:srgbClr val="52575F"/>
              </a:buClr>
              <a:buSzPts val="1800"/>
              <a:buChar char="•"/>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34" name="Google Shape;34;p7"/>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08895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B53CA-E1AD-6C99-D338-38D2B9816D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3A0133-D5CC-08A4-9845-681FDC9E3B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7F0576-686A-084C-1841-EE73616550E1}"/>
              </a:ext>
            </a:extLst>
          </p:cNvPr>
          <p:cNvSpPr>
            <a:spLocks noGrp="1"/>
          </p:cNvSpPr>
          <p:nvPr>
            <p:ph type="dt" sz="half" idx="10"/>
          </p:nvPr>
        </p:nvSpPr>
        <p:spPr/>
        <p:txBody>
          <a:bodyPr/>
          <a:lstStyle/>
          <a:p>
            <a:fld id="{7F958B88-86A6-48E6-AA5A-9DB346E0373A}" type="datetimeFigureOut">
              <a:rPr lang="en-US" smtClean="0"/>
              <a:t>3/7/2025</a:t>
            </a:fld>
            <a:endParaRPr lang="en-US"/>
          </a:p>
        </p:txBody>
      </p:sp>
      <p:sp>
        <p:nvSpPr>
          <p:cNvPr id="5" name="Footer Placeholder 4">
            <a:extLst>
              <a:ext uri="{FF2B5EF4-FFF2-40B4-BE49-F238E27FC236}">
                <a16:creationId xmlns:a16="http://schemas.microsoft.com/office/drawing/2014/main" id="{FA55CD3B-A6C0-CB67-0243-E5702B2E86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F92FCE-1D46-1681-DC46-65F47BED9309}"/>
              </a:ext>
            </a:extLst>
          </p:cNvPr>
          <p:cNvSpPr>
            <a:spLocks noGrp="1"/>
          </p:cNvSpPr>
          <p:nvPr>
            <p:ph type="sldNum" sz="quarter" idx="12"/>
          </p:nvPr>
        </p:nvSpPr>
        <p:spPr/>
        <p:txBody>
          <a:bodyPr/>
          <a:lstStyle/>
          <a:p>
            <a:fld id="{01963F7A-AC60-4FE6-A3CE-4546E1851D15}" type="slidenum">
              <a:rPr lang="en-US" smtClean="0"/>
              <a:t>‹#›</a:t>
            </a:fld>
            <a:endParaRPr lang="en-US"/>
          </a:p>
        </p:txBody>
      </p:sp>
    </p:spTree>
    <p:extLst>
      <p:ext uri="{BB962C8B-B14F-4D97-AF65-F5344CB8AC3E}">
        <p14:creationId xmlns:p14="http://schemas.microsoft.com/office/powerpoint/2010/main" val="970844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35"/>
        <p:cNvGrpSpPr/>
        <p:nvPr/>
      </p:nvGrpSpPr>
      <p:grpSpPr>
        <a:xfrm>
          <a:off x="0" y="0"/>
          <a:ext cx="0" cy="0"/>
          <a:chOff x="0" y="0"/>
          <a:chExt cx="0" cy="0"/>
        </a:xfrm>
      </p:grpSpPr>
      <p:sp>
        <p:nvSpPr>
          <p:cNvPr id="36" name="Google Shape;36;p8"/>
          <p:cNvSpPr>
            <a:spLocks noGrp="1"/>
          </p:cNvSpPr>
          <p:nvPr>
            <p:ph type="pic" idx="2"/>
          </p:nvPr>
        </p:nvSpPr>
        <p:spPr>
          <a:xfrm>
            <a:off x="6191250" y="-603250"/>
            <a:ext cx="6051550" cy="8070157"/>
          </a:xfrm>
          <a:prstGeom prst="rect">
            <a:avLst/>
          </a:prstGeom>
          <a:noFill/>
          <a:ln>
            <a:noFill/>
          </a:ln>
        </p:spPr>
      </p:sp>
      <p:sp>
        <p:nvSpPr>
          <p:cNvPr id="37" name="Google Shape;37;p8"/>
          <p:cNvSpPr txBox="1">
            <a:spLocks noGrp="1"/>
          </p:cNvSpPr>
          <p:nvPr>
            <p:ph type="body" idx="1"/>
          </p:nvPr>
        </p:nvSpPr>
        <p:spPr>
          <a:xfrm>
            <a:off x="603250" y="1162050"/>
            <a:ext cx="4889500" cy="50165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38" name="Google Shape;38;p8"/>
          <p:cNvSpPr txBox="1">
            <a:spLocks noGrp="1"/>
          </p:cNvSpPr>
          <p:nvPr>
            <p:ph type="title"/>
          </p:nvPr>
        </p:nvSpPr>
        <p:spPr>
          <a:xfrm>
            <a:off x="603250" y="317500"/>
            <a:ext cx="4889500" cy="844550"/>
          </a:xfrm>
          <a:prstGeom prst="rect">
            <a:avLst/>
          </a:prstGeom>
          <a:noFill/>
          <a:ln>
            <a:noFill/>
          </a:ln>
        </p:spPr>
        <p:txBody>
          <a:bodyPr spcFirstLastPara="1" wrap="square" lIns="50800" tIns="50800" rIns="50800" bIns="50800" anchor="t" anchorCtr="0">
            <a:normAutofit/>
          </a:bodyPr>
          <a:lstStyle>
            <a:lvl1pPr lvl="0" algn="l">
              <a:lnSpc>
                <a:spcPct val="90000"/>
              </a:lnSpc>
              <a:spcBef>
                <a:spcPts val="0"/>
              </a:spcBef>
              <a:spcAft>
                <a:spcPts val="0"/>
              </a:spcAft>
              <a:buClr>
                <a:srgbClr val="52575F"/>
              </a:buClr>
              <a:buSzPts val="1800"/>
              <a:buNone/>
              <a:defRPr/>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39" name="Google Shape;39;p8"/>
          <p:cNvSpPr txBox="1">
            <a:spLocks noGrp="1"/>
          </p:cNvSpPr>
          <p:nvPr>
            <p:ph type="body" idx="3"/>
          </p:nvPr>
        </p:nvSpPr>
        <p:spPr>
          <a:xfrm>
            <a:off x="603250" y="2124252"/>
            <a:ext cx="4889500" cy="4128006"/>
          </a:xfrm>
          <a:prstGeom prst="rect">
            <a:avLst/>
          </a:prstGeom>
          <a:noFill/>
          <a:ln>
            <a:noFill/>
          </a:ln>
        </p:spPr>
        <p:txBody>
          <a:bodyPr spcFirstLastPara="1" wrap="square" lIns="50800" tIns="50800" rIns="50800" bIns="50800" anchor="t" anchorCtr="0">
            <a:normAutofit/>
          </a:bodyPr>
          <a:lstStyle>
            <a:lvl1pPr marL="228600" lvl="0" indent="-171450" algn="l">
              <a:lnSpc>
                <a:spcPct val="100000"/>
              </a:lnSpc>
              <a:spcBef>
                <a:spcPts val="2350"/>
              </a:spcBef>
              <a:spcAft>
                <a:spcPts val="0"/>
              </a:spcAft>
              <a:buClr>
                <a:srgbClr val="52575F"/>
              </a:buClr>
              <a:buSzPts val="1800"/>
              <a:buChar char="•"/>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40" name="Google Shape;40;p8"/>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9992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Bullets &amp; Live Video Small">
  <p:cSld name="Title, Bullets &amp; Live Video Small">
    <p:spTree>
      <p:nvGrpSpPr>
        <p:cNvPr id="1" name="Shape 41"/>
        <p:cNvGrpSpPr/>
        <p:nvPr/>
      </p:nvGrpSpPr>
      <p:grpSpPr>
        <a:xfrm>
          <a:off x="0" y="0"/>
          <a:ext cx="0" cy="0"/>
          <a:chOff x="0" y="0"/>
          <a:chExt cx="0" cy="0"/>
        </a:xfrm>
      </p:grpSpPr>
      <p:sp>
        <p:nvSpPr>
          <p:cNvPr id="42" name="Google Shape;42;p9"/>
          <p:cNvSpPr txBox="1">
            <a:spLocks noGrp="1"/>
          </p:cNvSpPr>
          <p:nvPr>
            <p:ph type="body" idx="1"/>
          </p:nvPr>
        </p:nvSpPr>
        <p:spPr>
          <a:xfrm>
            <a:off x="603250" y="1162050"/>
            <a:ext cx="10985500" cy="50165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43" name="Google Shape;43;p9"/>
          <p:cNvSpPr txBox="1">
            <a:spLocks noGrp="1"/>
          </p:cNvSpPr>
          <p:nvPr>
            <p:ph type="title"/>
          </p:nvPr>
        </p:nvSpPr>
        <p:spPr>
          <a:xfrm>
            <a:off x="603250" y="317500"/>
            <a:ext cx="10985500" cy="844550"/>
          </a:xfrm>
          <a:prstGeom prst="rect">
            <a:avLst/>
          </a:prstGeom>
          <a:noFill/>
          <a:ln>
            <a:noFill/>
          </a:ln>
        </p:spPr>
        <p:txBody>
          <a:bodyPr spcFirstLastPara="1" wrap="square" lIns="50800" tIns="50800" rIns="50800" bIns="50800" anchor="t" anchorCtr="0">
            <a:normAutofit/>
          </a:bodyPr>
          <a:lstStyle>
            <a:lvl1pPr lvl="0" algn="l">
              <a:lnSpc>
                <a:spcPct val="90000"/>
              </a:lnSpc>
              <a:spcBef>
                <a:spcPts val="0"/>
              </a:spcBef>
              <a:spcAft>
                <a:spcPts val="0"/>
              </a:spcAft>
              <a:buClr>
                <a:srgbClr val="52575F"/>
              </a:buClr>
              <a:buSzPts val="1800"/>
              <a:buNone/>
              <a:defRPr/>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44" name="Google Shape;44;p9"/>
          <p:cNvSpPr txBox="1">
            <a:spLocks noGrp="1"/>
          </p:cNvSpPr>
          <p:nvPr>
            <p:ph type="body" idx="2"/>
          </p:nvPr>
        </p:nvSpPr>
        <p:spPr>
          <a:xfrm>
            <a:off x="603250" y="2124252"/>
            <a:ext cx="4889500" cy="4128006"/>
          </a:xfrm>
          <a:prstGeom prst="rect">
            <a:avLst/>
          </a:prstGeom>
          <a:noFill/>
          <a:ln>
            <a:noFill/>
          </a:ln>
        </p:spPr>
        <p:txBody>
          <a:bodyPr spcFirstLastPara="1" wrap="square" lIns="50800" tIns="50800" rIns="50800" bIns="50800" anchor="t" anchorCtr="0">
            <a:normAutofit/>
          </a:bodyPr>
          <a:lstStyle>
            <a:lvl1pPr marL="228600" lvl="0" indent="-171450" algn="l">
              <a:lnSpc>
                <a:spcPct val="100000"/>
              </a:lnSpc>
              <a:spcBef>
                <a:spcPts val="2350"/>
              </a:spcBef>
              <a:spcAft>
                <a:spcPts val="0"/>
              </a:spcAft>
              <a:buClr>
                <a:srgbClr val="52575F"/>
              </a:buClr>
              <a:buSzPts val="1800"/>
              <a:buChar char="•"/>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45" name="Google Shape;45;p9"/>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592748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Bullets &amp; Live Video Large">
  <p:cSld name="Title, Bullets &amp; Live Video Large">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603250" y="1162050"/>
            <a:ext cx="4889500" cy="50165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48" name="Google Shape;48;p10"/>
          <p:cNvSpPr txBox="1">
            <a:spLocks noGrp="1"/>
          </p:cNvSpPr>
          <p:nvPr>
            <p:ph type="title"/>
          </p:nvPr>
        </p:nvSpPr>
        <p:spPr>
          <a:xfrm>
            <a:off x="603250" y="317500"/>
            <a:ext cx="4889500" cy="844550"/>
          </a:xfrm>
          <a:prstGeom prst="rect">
            <a:avLst/>
          </a:prstGeom>
          <a:noFill/>
          <a:ln>
            <a:noFill/>
          </a:ln>
        </p:spPr>
        <p:txBody>
          <a:bodyPr spcFirstLastPara="1" wrap="square" lIns="50800" tIns="50800" rIns="50800" bIns="50800" anchor="t" anchorCtr="0">
            <a:normAutofit/>
          </a:bodyPr>
          <a:lstStyle>
            <a:lvl1pPr lvl="0" algn="l">
              <a:lnSpc>
                <a:spcPct val="90000"/>
              </a:lnSpc>
              <a:spcBef>
                <a:spcPts val="0"/>
              </a:spcBef>
              <a:spcAft>
                <a:spcPts val="0"/>
              </a:spcAft>
              <a:buClr>
                <a:srgbClr val="52575F"/>
              </a:buClr>
              <a:buSzPts val="1800"/>
              <a:buNone/>
              <a:defRPr/>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49" name="Google Shape;49;p10"/>
          <p:cNvSpPr txBox="1">
            <a:spLocks noGrp="1"/>
          </p:cNvSpPr>
          <p:nvPr>
            <p:ph type="body" idx="2"/>
          </p:nvPr>
        </p:nvSpPr>
        <p:spPr>
          <a:xfrm>
            <a:off x="603250" y="2124252"/>
            <a:ext cx="4889500" cy="4128006"/>
          </a:xfrm>
          <a:prstGeom prst="rect">
            <a:avLst/>
          </a:prstGeom>
          <a:noFill/>
          <a:ln>
            <a:noFill/>
          </a:ln>
        </p:spPr>
        <p:txBody>
          <a:bodyPr spcFirstLastPara="1" wrap="square" lIns="50800" tIns="50800" rIns="50800" bIns="50800" anchor="t" anchorCtr="0">
            <a:normAutofit/>
          </a:bodyPr>
          <a:lstStyle>
            <a:lvl1pPr marL="228600" lvl="0" indent="-171450" algn="l">
              <a:lnSpc>
                <a:spcPct val="100000"/>
              </a:lnSpc>
              <a:spcBef>
                <a:spcPts val="2350"/>
              </a:spcBef>
              <a:spcAft>
                <a:spcPts val="0"/>
              </a:spcAft>
              <a:buClr>
                <a:srgbClr val="52575F"/>
              </a:buClr>
              <a:buSzPts val="1800"/>
              <a:buChar char="•"/>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50" name="Google Shape;50;p10"/>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28007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603248" y="1955800"/>
            <a:ext cx="10985502" cy="2324100"/>
          </a:xfrm>
          <a:prstGeom prst="rect">
            <a:avLst/>
          </a:prstGeom>
          <a:noFill/>
          <a:ln>
            <a:noFill/>
          </a:ln>
        </p:spPr>
        <p:txBody>
          <a:bodyPr spcFirstLastPara="1" wrap="square" lIns="50800" tIns="50800" rIns="50800" bIns="50800" anchor="ctr" anchorCtr="0">
            <a:normAutofit/>
          </a:bodyPr>
          <a:lstStyle>
            <a:lvl1pPr lvl="0" algn="l">
              <a:lnSpc>
                <a:spcPct val="90000"/>
              </a:lnSpc>
              <a:spcBef>
                <a:spcPts val="0"/>
              </a:spcBef>
              <a:spcAft>
                <a:spcPts val="0"/>
              </a:spcAft>
              <a:buClr>
                <a:srgbClr val="52575F"/>
              </a:buClr>
              <a:buSzPts val="12000"/>
              <a:buFont typeface="Arial"/>
              <a:buNone/>
              <a:defRPr sz="6000"/>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53" name="Google Shape;53;p11"/>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52049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4"/>
        <p:cNvGrpSpPr/>
        <p:nvPr/>
      </p:nvGrpSpPr>
      <p:grpSpPr>
        <a:xfrm>
          <a:off x="0" y="0"/>
          <a:ext cx="0" cy="0"/>
          <a:chOff x="0" y="0"/>
          <a:chExt cx="0" cy="0"/>
        </a:xfrm>
      </p:grpSpPr>
      <p:sp>
        <p:nvSpPr>
          <p:cNvPr id="55" name="Google Shape;55;p12"/>
          <p:cNvSpPr txBox="1">
            <a:spLocks noGrp="1"/>
          </p:cNvSpPr>
          <p:nvPr>
            <p:ph type="body" idx="1"/>
          </p:nvPr>
        </p:nvSpPr>
        <p:spPr>
          <a:xfrm>
            <a:off x="603250" y="1162050"/>
            <a:ext cx="10985500" cy="50165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56" name="Google Shape;56;p12"/>
          <p:cNvSpPr txBox="1">
            <a:spLocks noGrp="1"/>
          </p:cNvSpPr>
          <p:nvPr>
            <p:ph type="title"/>
          </p:nvPr>
        </p:nvSpPr>
        <p:spPr>
          <a:xfrm>
            <a:off x="603250" y="317500"/>
            <a:ext cx="10985500" cy="844550"/>
          </a:xfrm>
          <a:prstGeom prst="rect">
            <a:avLst/>
          </a:prstGeom>
          <a:noFill/>
          <a:ln>
            <a:noFill/>
          </a:ln>
        </p:spPr>
        <p:txBody>
          <a:bodyPr spcFirstLastPara="1" wrap="square" lIns="50800" tIns="50800" rIns="50800" bIns="50800" anchor="t" anchorCtr="0">
            <a:normAutofit/>
          </a:bodyPr>
          <a:lstStyle>
            <a:lvl1pPr lvl="0" algn="l">
              <a:lnSpc>
                <a:spcPct val="90000"/>
              </a:lnSpc>
              <a:spcBef>
                <a:spcPts val="0"/>
              </a:spcBef>
              <a:spcAft>
                <a:spcPts val="0"/>
              </a:spcAft>
              <a:buClr>
                <a:srgbClr val="52575F"/>
              </a:buClr>
              <a:buSzPts val="1800"/>
              <a:buNone/>
              <a:defRPr/>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57" name="Google Shape;57;p12"/>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99622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58"/>
        <p:cNvGrpSpPr/>
        <p:nvPr/>
      </p:nvGrpSpPr>
      <p:grpSpPr>
        <a:xfrm>
          <a:off x="0" y="0"/>
          <a:ext cx="0" cy="0"/>
          <a:chOff x="0" y="0"/>
          <a:chExt cx="0" cy="0"/>
        </a:xfrm>
      </p:grpSpPr>
      <p:sp>
        <p:nvSpPr>
          <p:cNvPr id="59" name="Google Shape;59;p13"/>
          <p:cNvSpPr txBox="1">
            <a:spLocks noGrp="1"/>
          </p:cNvSpPr>
          <p:nvPr>
            <p:ph type="body" idx="1"/>
          </p:nvPr>
        </p:nvSpPr>
        <p:spPr>
          <a:xfrm>
            <a:off x="603250" y="1162050"/>
            <a:ext cx="10985500" cy="50165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60" name="Google Shape;60;p13"/>
          <p:cNvSpPr txBox="1">
            <a:spLocks noGrp="1"/>
          </p:cNvSpPr>
          <p:nvPr>
            <p:ph type="body" idx="2"/>
          </p:nvPr>
        </p:nvSpPr>
        <p:spPr>
          <a:xfrm>
            <a:off x="603250" y="2124252"/>
            <a:ext cx="10985500" cy="4128006"/>
          </a:xfrm>
          <a:prstGeom prst="rect">
            <a:avLst/>
          </a:prstGeom>
          <a:noFill/>
          <a:ln>
            <a:noFill/>
          </a:ln>
        </p:spPr>
        <p:txBody>
          <a:bodyPr spcFirstLastPara="1" wrap="square" lIns="50800" tIns="50800" rIns="50800" bIns="50800" anchor="t" anchorCtr="0">
            <a:normAutofit/>
          </a:bodyPr>
          <a:lstStyle>
            <a:lvl1pPr marL="228600" lvl="0" indent="-114300" algn="l">
              <a:lnSpc>
                <a:spcPct val="100000"/>
              </a:lnSpc>
              <a:spcBef>
                <a:spcPts val="3000"/>
              </a:spcBef>
              <a:spcAft>
                <a:spcPts val="0"/>
              </a:spcAft>
              <a:buClr>
                <a:srgbClr val="52575F"/>
              </a:buClr>
              <a:buSzPts val="5000"/>
              <a:buFont typeface="Arial"/>
              <a:buNone/>
              <a:defRPr sz="2500"/>
            </a:lvl1pPr>
            <a:lvl2pPr marL="457200" lvl="1" indent="-114300" algn="l">
              <a:lnSpc>
                <a:spcPct val="100000"/>
              </a:lnSpc>
              <a:spcBef>
                <a:spcPts val="3000"/>
              </a:spcBef>
              <a:spcAft>
                <a:spcPts val="0"/>
              </a:spcAft>
              <a:buClr>
                <a:srgbClr val="52575F"/>
              </a:buClr>
              <a:buSzPts val="5000"/>
              <a:buFont typeface="Arial"/>
              <a:buNone/>
              <a:defRPr sz="2500"/>
            </a:lvl2pPr>
            <a:lvl3pPr marL="685800" lvl="2" indent="-114300" algn="l">
              <a:lnSpc>
                <a:spcPct val="100000"/>
              </a:lnSpc>
              <a:spcBef>
                <a:spcPts val="3000"/>
              </a:spcBef>
              <a:spcAft>
                <a:spcPts val="0"/>
              </a:spcAft>
              <a:buClr>
                <a:srgbClr val="52575F"/>
              </a:buClr>
              <a:buSzPts val="5000"/>
              <a:buFont typeface="Arial"/>
              <a:buNone/>
              <a:defRPr sz="2500"/>
            </a:lvl3pPr>
            <a:lvl4pPr marL="914400" lvl="3" indent="-114300" algn="l">
              <a:lnSpc>
                <a:spcPct val="100000"/>
              </a:lnSpc>
              <a:spcBef>
                <a:spcPts val="3000"/>
              </a:spcBef>
              <a:spcAft>
                <a:spcPts val="0"/>
              </a:spcAft>
              <a:buClr>
                <a:srgbClr val="52575F"/>
              </a:buClr>
              <a:buSzPts val="5000"/>
              <a:buFont typeface="Arial"/>
              <a:buNone/>
              <a:defRPr sz="2500"/>
            </a:lvl4pPr>
            <a:lvl5pPr marL="1143000" lvl="4" indent="-114300" algn="l">
              <a:lnSpc>
                <a:spcPct val="100000"/>
              </a:lnSpc>
              <a:spcBef>
                <a:spcPts val="3000"/>
              </a:spcBef>
              <a:spcAft>
                <a:spcPts val="0"/>
              </a:spcAft>
              <a:buClr>
                <a:srgbClr val="52575F"/>
              </a:buClr>
              <a:buSzPts val="5000"/>
              <a:buFont typeface="Arial"/>
              <a:buNone/>
              <a:defRPr sz="2500"/>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61" name="Google Shape;61;p13"/>
          <p:cNvSpPr txBox="1">
            <a:spLocks noGrp="1"/>
          </p:cNvSpPr>
          <p:nvPr>
            <p:ph type="title"/>
          </p:nvPr>
        </p:nvSpPr>
        <p:spPr>
          <a:xfrm>
            <a:off x="603250" y="317500"/>
            <a:ext cx="10985500" cy="844550"/>
          </a:xfrm>
          <a:prstGeom prst="rect">
            <a:avLst/>
          </a:prstGeom>
          <a:noFill/>
          <a:ln>
            <a:noFill/>
          </a:ln>
        </p:spPr>
        <p:txBody>
          <a:bodyPr spcFirstLastPara="1" wrap="square" lIns="50800" tIns="50800" rIns="50800" bIns="50800" anchor="t" anchorCtr="0">
            <a:normAutofit/>
          </a:bodyPr>
          <a:lstStyle>
            <a:lvl1pPr lvl="0" algn="l">
              <a:lnSpc>
                <a:spcPct val="90000"/>
              </a:lnSpc>
              <a:spcBef>
                <a:spcPts val="0"/>
              </a:spcBef>
              <a:spcAft>
                <a:spcPts val="0"/>
              </a:spcAft>
              <a:buClr>
                <a:srgbClr val="52575F"/>
              </a:buClr>
              <a:buSzPts val="1800"/>
              <a:buNone/>
              <a:defRPr/>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62" name="Google Shape;62;p13"/>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78209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63"/>
        <p:cNvGrpSpPr/>
        <p:nvPr/>
      </p:nvGrpSpPr>
      <p:grpSpPr>
        <a:xfrm>
          <a:off x="0" y="0"/>
          <a:ext cx="0" cy="0"/>
          <a:chOff x="0" y="0"/>
          <a:chExt cx="0" cy="0"/>
        </a:xfrm>
      </p:grpSpPr>
      <p:sp>
        <p:nvSpPr>
          <p:cNvPr id="64" name="Google Shape;64;p14"/>
          <p:cNvSpPr txBox="1">
            <a:spLocks noGrp="1"/>
          </p:cNvSpPr>
          <p:nvPr>
            <p:ph type="body" idx="1"/>
          </p:nvPr>
        </p:nvSpPr>
        <p:spPr>
          <a:xfrm>
            <a:off x="603250" y="2095500"/>
            <a:ext cx="10985500" cy="2044700"/>
          </a:xfrm>
          <a:prstGeom prst="rect">
            <a:avLst/>
          </a:prstGeom>
          <a:noFill/>
          <a:ln>
            <a:noFill/>
          </a:ln>
        </p:spPr>
        <p:txBody>
          <a:bodyPr spcFirstLastPara="1" wrap="square" lIns="50800" tIns="50800" rIns="50800" bIns="50800" anchor="ctr" anchorCtr="0">
            <a:normAutofit/>
          </a:bodyPr>
          <a:lstStyle>
            <a:lvl1pPr marL="228600" lvl="0" indent="-114300" algn="ctr">
              <a:lnSpc>
                <a:spcPct val="90000"/>
              </a:lnSpc>
              <a:spcBef>
                <a:spcPts val="0"/>
              </a:spcBef>
              <a:spcAft>
                <a:spcPts val="0"/>
              </a:spcAft>
              <a:buClr>
                <a:srgbClr val="52575F"/>
              </a:buClr>
              <a:buSzPts val="12000"/>
              <a:buFont typeface="Arial"/>
              <a:buNone/>
              <a:defRPr sz="6000">
                <a:latin typeface="Arial"/>
                <a:ea typeface="Arial"/>
                <a:cs typeface="Arial"/>
                <a:sym typeface="Arial"/>
              </a:defRPr>
            </a:lvl1pPr>
            <a:lvl2pPr marL="457200" lvl="1" indent="-114300" algn="ctr">
              <a:lnSpc>
                <a:spcPct val="90000"/>
              </a:lnSpc>
              <a:spcBef>
                <a:spcPts val="0"/>
              </a:spcBef>
              <a:spcAft>
                <a:spcPts val="0"/>
              </a:spcAft>
              <a:buClr>
                <a:srgbClr val="52575F"/>
              </a:buClr>
              <a:buSzPts val="12000"/>
              <a:buFont typeface="Arial"/>
              <a:buNone/>
              <a:defRPr sz="6000">
                <a:latin typeface="Arial"/>
                <a:ea typeface="Arial"/>
                <a:cs typeface="Arial"/>
                <a:sym typeface="Arial"/>
              </a:defRPr>
            </a:lvl2pPr>
            <a:lvl3pPr marL="685800" lvl="2" indent="-114300" algn="ctr">
              <a:lnSpc>
                <a:spcPct val="90000"/>
              </a:lnSpc>
              <a:spcBef>
                <a:spcPts val="0"/>
              </a:spcBef>
              <a:spcAft>
                <a:spcPts val="0"/>
              </a:spcAft>
              <a:buClr>
                <a:srgbClr val="52575F"/>
              </a:buClr>
              <a:buSzPts val="12000"/>
              <a:buFont typeface="Arial"/>
              <a:buNone/>
              <a:defRPr sz="6000">
                <a:latin typeface="Arial"/>
                <a:ea typeface="Arial"/>
                <a:cs typeface="Arial"/>
                <a:sym typeface="Arial"/>
              </a:defRPr>
            </a:lvl3pPr>
            <a:lvl4pPr marL="914400" lvl="3" indent="-114300" algn="ctr">
              <a:lnSpc>
                <a:spcPct val="90000"/>
              </a:lnSpc>
              <a:spcBef>
                <a:spcPts val="0"/>
              </a:spcBef>
              <a:spcAft>
                <a:spcPts val="0"/>
              </a:spcAft>
              <a:buClr>
                <a:srgbClr val="52575F"/>
              </a:buClr>
              <a:buSzPts val="12000"/>
              <a:buFont typeface="Arial"/>
              <a:buNone/>
              <a:defRPr sz="6000">
                <a:latin typeface="Arial"/>
                <a:ea typeface="Arial"/>
                <a:cs typeface="Arial"/>
                <a:sym typeface="Arial"/>
              </a:defRPr>
            </a:lvl4pPr>
            <a:lvl5pPr marL="1143000" lvl="4" indent="-114300" algn="ctr">
              <a:lnSpc>
                <a:spcPct val="90000"/>
              </a:lnSpc>
              <a:spcBef>
                <a:spcPts val="0"/>
              </a:spcBef>
              <a:spcAft>
                <a:spcPts val="0"/>
              </a:spcAft>
              <a:buClr>
                <a:srgbClr val="52575F"/>
              </a:buClr>
              <a:buSzPts val="12000"/>
              <a:buFont typeface="Arial"/>
              <a:buNone/>
              <a:defRPr sz="6000">
                <a:latin typeface="Arial"/>
                <a:ea typeface="Arial"/>
                <a:cs typeface="Arial"/>
                <a:sym typeface="Arial"/>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65" name="Google Shape;65;p14"/>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60524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66"/>
        <p:cNvGrpSpPr/>
        <p:nvPr/>
      </p:nvGrpSpPr>
      <p:grpSpPr>
        <a:xfrm>
          <a:off x="0" y="0"/>
          <a:ext cx="0" cy="0"/>
          <a:chOff x="0" y="0"/>
          <a:chExt cx="0" cy="0"/>
        </a:xfrm>
      </p:grpSpPr>
      <p:sp>
        <p:nvSpPr>
          <p:cNvPr id="67" name="Google Shape;67;p15"/>
          <p:cNvSpPr txBox="1">
            <a:spLocks noGrp="1"/>
          </p:cNvSpPr>
          <p:nvPr>
            <p:ph type="body" idx="1"/>
          </p:nvPr>
        </p:nvSpPr>
        <p:spPr>
          <a:xfrm>
            <a:off x="603250" y="603250"/>
            <a:ext cx="10985500" cy="3676650"/>
          </a:xfrm>
          <a:prstGeom prst="rect">
            <a:avLst/>
          </a:prstGeom>
          <a:noFill/>
          <a:ln>
            <a:noFill/>
          </a:ln>
        </p:spPr>
        <p:txBody>
          <a:bodyPr spcFirstLastPara="1" wrap="square" lIns="50800" tIns="50800" rIns="50800" bIns="50800" anchor="b" anchorCtr="0">
            <a:normAutofit/>
          </a:bodyPr>
          <a:lstStyle>
            <a:lvl1pPr marL="228600" lvl="0" indent="-114300" algn="ctr">
              <a:lnSpc>
                <a:spcPct val="90000"/>
              </a:lnSpc>
              <a:spcBef>
                <a:spcPts val="0"/>
              </a:spcBef>
              <a:spcAft>
                <a:spcPts val="0"/>
              </a:spcAft>
              <a:buClr>
                <a:srgbClr val="52575F"/>
              </a:buClr>
              <a:buSzPts val="35000"/>
              <a:buFont typeface="Arial"/>
              <a:buNone/>
              <a:defRPr sz="17500">
                <a:latin typeface="Arial"/>
                <a:ea typeface="Arial"/>
                <a:cs typeface="Arial"/>
                <a:sym typeface="Arial"/>
              </a:defRPr>
            </a:lvl1pPr>
            <a:lvl2pPr marL="457200" lvl="1" indent="-114300" algn="ctr">
              <a:lnSpc>
                <a:spcPct val="90000"/>
              </a:lnSpc>
              <a:spcBef>
                <a:spcPts val="0"/>
              </a:spcBef>
              <a:spcAft>
                <a:spcPts val="0"/>
              </a:spcAft>
              <a:buClr>
                <a:srgbClr val="52575F"/>
              </a:buClr>
              <a:buSzPts val="35000"/>
              <a:buFont typeface="Arial"/>
              <a:buNone/>
              <a:defRPr sz="17500">
                <a:latin typeface="Arial"/>
                <a:ea typeface="Arial"/>
                <a:cs typeface="Arial"/>
                <a:sym typeface="Arial"/>
              </a:defRPr>
            </a:lvl2pPr>
            <a:lvl3pPr marL="685800" lvl="2" indent="-114300" algn="ctr">
              <a:lnSpc>
                <a:spcPct val="90000"/>
              </a:lnSpc>
              <a:spcBef>
                <a:spcPts val="0"/>
              </a:spcBef>
              <a:spcAft>
                <a:spcPts val="0"/>
              </a:spcAft>
              <a:buClr>
                <a:srgbClr val="52575F"/>
              </a:buClr>
              <a:buSzPts val="35000"/>
              <a:buFont typeface="Arial"/>
              <a:buNone/>
              <a:defRPr sz="17500">
                <a:latin typeface="Arial"/>
                <a:ea typeface="Arial"/>
                <a:cs typeface="Arial"/>
                <a:sym typeface="Arial"/>
              </a:defRPr>
            </a:lvl3pPr>
            <a:lvl4pPr marL="914400" lvl="3" indent="-114300" algn="ctr">
              <a:lnSpc>
                <a:spcPct val="90000"/>
              </a:lnSpc>
              <a:spcBef>
                <a:spcPts val="0"/>
              </a:spcBef>
              <a:spcAft>
                <a:spcPts val="0"/>
              </a:spcAft>
              <a:buClr>
                <a:srgbClr val="52575F"/>
              </a:buClr>
              <a:buSzPts val="35000"/>
              <a:buFont typeface="Arial"/>
              <a:buNone/>
              <a:defRPr sz="17500">
                <a:latin typeface="Arial"/>
                <a:ea typeface="Arial"/>
                <a:cs typeface="Arial"/>
                <a:sym typeface="Arial"/>
              </a:defRPr>
            </a:lvl4pPr>
            <a:lvl5pPr marL="1143000" lvl="4" indent="-114300" algn="ctr">
              <a:lnSpc>
                <a:spcPct val="90000"/>
              </a:lnSpc>
              <a:spcBef>
                <a:spcPts val="0"/>
              </a:spcBef>
              <a:spcAft>
                <a:spcPts val="0"/>
              </a:spcAft>
              <a:buClr>
                <a:srgbClr val="52575F"/>
              </a:buClr>
              <a:buSzPts val="35000"/>
              <a:buFont typeface="Arial"/>
              <a:buNone/>
              <a:defRPr sz="17500">
                <a:latin typeface="Arial"/>
                <a:ea typeface="Arial"/>
                <a:cs typeface="Arial"/>
                <a:sym typeface="Arial"/>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68" name="Google Shape;68;p15"/>
          <p:cNvSpPr txBox="1">
            <a:spLocks noGrp="1"/>
          </p:cNvSpPr>
          <p:nvPr>
            <p:ph type="body" idx="2"/>
          </p:nvPr>
        </p:nvSpPr>
        <p:spPr>
          <a:xfrm>
            <a:off x="603250" y="4064000"/>
            <a:ext cx="10985500" cy="539750"/>
          </a:xfrm>
          <a:prstGeom prst="rect">
            <a:avLst/>
          </a:prstGeom>
          <a:noFill/>
          <a:ln>
            <a:noFill/>
          </a:ln>
        </p:spPr>
        <p:txBody>
          <a:bodyPr spcFirstLastPara="1" wrap="square" lIns="45700" tIns="45700" rIns="45700" bIns="45700" anchor="t" anchorCtr="0">
            <a:normAutofit/>
          </a:bodyPr>
          <a:lstStyle>
            <a:lvl1pPr marL="228600" lvl="0" indent="-114300" algn="ctr">
              <a:lnSpc>
                <a:spcPct val="90000"/>
              </a:lnSpc>
              <a:spcBef>
                <a:spcPts val="0"/>
              </a:spcBef>
              <a:spcAft>
                <a:spcPts val="0"/>
              </a:spcAft>
              <a:buClr>
                <a:srgbClr val="52575F"/>
              </a:buClr>
              <a:buSzPts val="5500"/>
              <a:buFont typeface="Arial"/>
              <a:buNone/>
              <a:defRPr sz="2750">
                <a:latin typeface="Arial"/>
                <a:ea typeface="Arial"/>
                <a:cs typeface="Arial"/>
                <a:sym typeface="Arial"/>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69" name="Google Shape;69;p15"/>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73631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0"/>
        <p:cNvGrpSpPr/>
        <p:nvPr/>
      </p:nvGrpSpPr>
      <p:grpSpPr>
        <a:xfrm>
          <a:off x="0" y="0"/>
          <a:ext cx="0" cy="0"/>
          <a:chOff x="0" y="0"/>
          <a:chExt cx="0" cy="0"/>
        </a:xfrm>
      </p:grpSpPr>
      <p:sp>
        <p:nvSpPr>
          <p:cNvPr id="71" name="Google Shape;71;p16"/>
          <p:cNvSpPr txBox="1">
            <a:spLocks noGrp="1"/>
          </p:cNvSpPr>
          <p:nvPr>
            <p:ph type="body" idx="1"/>
          </p:nvPr>
        </p:nvSpPr>
        <p:spPr>
          <a:xfrm>
            <a:off x="2730500" y="4781550"/>
            <a:ext cx="6864350" cy="34925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52575F"/>
              </a:buClr>
              <a:buSzPts val="3600"/>
              <a:buFont typeface="Arial"/>
              <a:buNone/>
              <a:defRPr sz="1800">
                <a:latin typeface="Arial"/>
                <a:ea typeface="Arial"/>
                <a:cs typeface="Arial"/>
                <a:sym typeface="Arial"/>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72" name="Google Shape;72;p16"/>
          <p:cNvSpPr txBox="1">
            <a:spLocks noGrp="1"/>
          </p:cNvSpPr>
          <p:nvPr>
            <p:ph type="body" idx="2"/>
          </p:nvPr>
        </p:nvSpPr>
        <p:spPr>
          <a:xfrm>
            <a:off x="2597150" y="2082800"/>
            <a:ext cx="6997700" cy="2216150"/>
          </a:xfrm>
          <a:prstGeom prst="rect">
            <a:avLst/>
          </a:prstGeom>
          <a:noFill/>
          <a:ln>
            <a:noFill/>
          </a:ln>
        </p:spPr>
        <p:txBody>
          <a:bodyPr spcFirstLastPara="1" wrap="square" lIns="50800" tIns="50800" rIns="50800" bIns="50800" anchor="b" anchorCtr="0">
            <a:normAutofit/>
          </a:bodyPr>
          <a:lstStyle>
            <a:lvl1pPr marL="228600" lvl="0" indent="-114300" algn="l">
              <a:lnSpc>
                <a:spcPct val="90000"/>
              </a:lnSpc>
              <a:spcBef>
                <a:spcPts val="0"/>
              </a:spcBef>
              <a:spcAft>
                <a:spcPts val="0"/>
              </a:spcAft>
              <a:buClr>
                <a:srgbClr val="52575F"/>
              </a:buClr>
              <a:buSzPts val="9300"/>
              <a:buFont typeface="Arial"/>
              <a:buNone/>
              <a:defRPr sz="4650">
                <a:latin typeface="Arial"/>
                <a:ea typeface="Arial"/>
                <a:cs typeface="Arial"/>
                <a:sym typeface="Arial"/>
              </a:defRPr>
            </a:lvl1pPr>
            <a:lvl2pPr marL="457200" lvl="1" indent="-114300" algn="l">
              <a:lnSpc>
                <a:spcPct val="90000"/>
              </a:lnSpc>
              <a:spcBef>
                <a:spcPts val="0"/>
              </a:spcBef>
              <a:spcAft>
                <a:spcPts val="0"/>
              </a:spcAft>
              <a:buClr>
                <a:srgbClr val="52575F"/>
              </a:buClr>
              <a:buSzPts val="9300"/>
              <a:buFont typeface="Arial"/>
              <a:buNone/>
              <a:defRPr sz="4650">
                <a:latin typeface="Arial"/>
                <a:ea typeface="Arial"/>
                <a:cs typeface="Arial"/>
                <a:sym typeface="Arial"/>
              </a:defRPr>
            </a:lvl2pPr>
            <a:lvl3pPr marL="685800" lvl="2" indent="-114300" algn="l">
              <a:lnSpc>
                <a:spcPct val="90000"/>
              </a:lnSpc>
              <a:spcBef>
                <a:spcPts val="0"/>
              </a:spcBef>
              <a:spcAft>
                <a:spcPts val="0"/>
              </a:spcAft>
              <a:buClr>
                <a:srgbClr val="52575F"/>
              </a:buClr>
              <a:buSzPts val="9300"/>
              <a:buFont typeface="Arial"/>
              <a:buNone/>
              <a:defRPr sz="4650">
                <a:latin typeface="Arial"/>
                <a:ea typeface="Arial"/>
                <a:cs typeface="Arial"/>
                <a:sym typeface="Arial"/>
              </a:defRPr>
            </a:lvl3pPr>
            <a:lvl4pPr marL="914400" lvl="3" indent="-114300" algn="l">
              <a:lnSpc>
                <a:spcPct val="90000"/>
              </a:lnSpc>
              <a:spcBef>
                <a:spcPts val="0"/>
              </a:spcBef>
              <a:spcAft>
                <a:spcPts val="0"/>
              </a:spcAft>
              <a:buClr>
                <a:srgbClr val="52575F"/>
              </a:buClr>
              <a:buSzPts val="9300"/>
              <a:buFont typeface="Arial"/>
              <a:buNone/>
              <a:defRPr sz="4650">
                <a:latin typeface="Arial"/>
                <a:ea typeface="Arial"/>
                <a:cs typeface="Arial"/>
                <a:sym typeface="Arial"/>
              </a:defRPr>
            </a:lvl4pPr>
            <a:lvl5pPr marL="1143000" lvl="4" indent="-114300" algn="l">
              <a:lnSpc>
                <a:spcPct val="90000"/>
              </a:lnSpc>
              <a:spcBef>
                <a:spcPts val="0"/>
              </a:spcBef>
              <a:spcAft>
                <a:spcPts val="0"/>
              </a:spcAft>
              <a:buClr>
                <a:srgbClr val="52575F"/>
              </a:buClr>
              <a:buSzPts val="9300"/>
              <a:buFont typeface="Arial"/>
              <a:buNone/>
              <a:defRPr sz="4650">
                <a:latin typeface="Arial"/>
                <a:ea typeface="Arial"/>
                <a:cs typeface="Arial"/>
                <a:sym typeface="Arial"/>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73" name="Google Shape;73;p16"/>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766030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74"/>
        <p:cNvGrpSpPr/>
        <p:nvPr/>
      </p:nvGrpSpPr>
      <p:grpSpPr>
        <a:xfrm>
          <a:off x="0" y="0"/>
          <a:ext cx="0" cy="0"/>
          <a:chOff x="0" y="0"/>
          <a:chExt cx="0" cy="0"/>
        </a:xfrm>
      </p:grpSpPr>
      <p:sp>
        <p:nvSpPr>
          <p:cNvPr id="75" name="Google Shape;75;p17"/>
          <p:cNvSpPr>
            <a:spLocks noGrp="1"/>
          </p:cNvSpPr>
          <p:nvPr>
            <p:ph type="pic" idx="2"/>
          </p:nvPr>
        </p:nvSpPr>
        <p:spPr>
          <a:xfrm>
            <a:off x="628650" y="1606550"/>
            <a:ext cx="3644900" cy="3644900"/>
          </a:xfrm>
          <a:prstGeom prst="rect">
            <a:avLst/>
          </a:prstGeom>
          <a:noFill/>
          <a:ln>
            <a:noFill/>
          </a:ln>
        </p:spPr>
      </p:sp>
      <p:sp>
        <p:nvSpPr>
          <p:cNvPr id="76" name="Google Shape;76;p17"/>
          <p:cNvSpPr>
            <a:spLocks noGrp="1"/>
          </p:cNvSpPr>
          <p:nvPr>
            <p:ph type="pic" idx="3"/>
          </p:nvPr>
        </p:nvSpPr>
        <p:spPr>
          <a:xfrm>
            <a:off x="3676650" y="1816100"/>
            <a:ext cx="4838700" cy="3225800"/>
          </a:xfrm>
          <a:prstGeom prst="rect">
            <a:avLst/>
          </a:prstGeom>
          <a:noFill/>
          <a:ln>
            <a:noFill/>
          </a:ln>
        </p:spPr>
      </p:sp>
      <p:sp>
        <p:nvSpPr>
          <p:cNvPr id="77" name="Google Shape;77;p17"/>
          <p:cNvSpPr>
            <a:spLocks noGrp="1"/>
          </p:cNvSpPr>
          <p:nvPr>
            <p:ph type="pic" idx="4"/>
          </p:nvPr>
        </p:nvSpPr>
        <p:spPr>
          <a:xfrm>
            <a:off x="7310967" y="1816100"/>
            <a:ext cx="4838701" cy="3228625"/>
          </a:xfrm>
          <a:prstGeom prst="rect">
            <a:avLst/>
          </a:prstGeom>
          <a:noFill/>
          <a:ln>
            <a:noFill/>
          </a:ln>
        </p:spPr>
      </p:sp>
      <p:sp>
        <p:nvSpPr>
          <p:cNvPr id="78" name="Google Shape;78;p17"/>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96430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91A9C-0084-95AA-8847-67246EFC8A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50F60D-AB92-2001-2C21-EFD310DEFF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596708-9C6A-F7F9-879D-5E5D20B8D5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EE4E04-BD18-D55C-B08E-A961E9415BC8}"/>
              </a:ext>
            </a:extLst>
          </p:cNvPr>
          <p:cNvSpPr>
            <a:spLocks noGrp="1"/>
          </p:cNvSpPr>
          <p:nvPr>
            <p:ph type="dt" sz="half" idx="10"/>
          </p:nvPr>
        </p:nvSpPr>
        <p:spPr/>
        <p:txBody>
          <a:bodyPr/>
          <a:lstStyle/>
          <a:p>
            <a:fld id="{7F958B88-86A6-48E6-AA5A-9DB346E0373A}" type="datetimeFigureOut">
              <a:rPr lang="en-US" smtClean="0"/>
              <a:t>3/7/2025</a:t>
            </a:fld>
            <a:endParaRPr lang="en-US"/>
          </a:p>
        </p:txBody>
      </p:sp>
      <p:sp>
        <p:nvSpPr>
          <p:cNvPr id="6" name="Footer Placeholder 5">
            <a:extLst>
              <a:ext uri="{FF2B5EF4-FFF2-40B4-BE49-F238E27FC236}">
                <a16:creationId xmlns:a16="http://schemas.microsoft.com/office/drawing/2014/main" id="{411F599B-6B24-8D3F-BAC2-D8094A81CE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41CE48-B6AA-55CD-F040-D61BC825354A}"/>
              </a:ext>
            </a:extLst>
          </p:cNvPr>
          <p:cNvSpPr>
            <a:spLocks noGrp="1"/>
          </p:cNvSpPr>
          <p:nvPr>
            <p:ph type="sldNum" sz="quarter" idx="12"/>
          </p:nvPr>
        </p:nvSpPr>
        <p:spPr/>
        <p:txBody>
          <a:bodyPr/>
          <a:lstStyle/>
          <a:p>
            <a:fld id="{01963F7A-AC60-4FE6-A3CE-4546E1851D15}" type="slidenum">
              <a:rPr lang="en-US" smtClean="0"/>
              <a:t>‹#›</a:t>
            </a:fld>
            <a:endParaRPr lang="en-US"/>
          </a:p>
        </p:txBody>
      </p:sp>
    </p:spTree>
    <p:extLst>
      <p:ext uri="{BB962C8B-B14F-4D97-AF65-F5344CB8AC3E}">
        <p14:creationId xmlns:p14="http://schemas.microsoft.com/office/powerpoint/2010/main" val="11862496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79"/>
        <p:cNvGrpSpPr/>
        <p:nvPr/>
      </p:nvGrpSpPr>
      <p:grpSpPr>
        <a:xfrm>
          <a:off x="0" y="0"/>
          <a:ext cx="0" cy="0"/>
          <a:chOff x="0" y="0"/>
          <a:chExt cx="0" cy="0"/>
        </a:xfrm>
      </p:grpSpPr>
      <p:sp>
        <p:nvSpPr>
          <p:cNvPr id="80" name="Google Shape;80;p18"/>
          <p:cNvSpPr>
            <a:spLocks noGrp="1"/>
          </p:cNvSpPr>
          <p:nvPr>
            <p:ph type="pic" idx="2"/>
          </p:nvPr>
        </p:nvSpPr>
        <p:spPr>
          <a:xfrm>
            <a:off x="0" y="-635000"/>
            <a:ext cx="12192000" cy="8128000"/>
          </a:xfrm>
          <a:prstGeom prst="rect">
            <a:avLst/>
          </a:prstGeom>
          <a:noFill/>
          <a:ln>
            <a:noFill/>
          </a:ln>
        </p:spPr>
      </p:sp>
      <p:sp>
        <p:nvSpPr>
          <p:cNvPr id="81" name="Google Shape;81;p18"/>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869984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2140C24-3B9B-5544-28C2-A0B09C04E2C8}"/>
              </a:ext>
            </a:extLst>
          </p:cNvPr>
          <p:cNvSpPr>
            <a:spLocks noGrp="1"/>
          </p:cNvSpPr>
          <p:nvPr>
            <p:ph type="dt" sz="half" idx="10"/>
          </p:nvPr>
        </p:nvSpPr>
        <p:spPr/>
        <p:txBody>
          <a:bodyPr/>
          <a:lstStyle>
            <a:lvl1pPr>
              <a:defRPr/>
            </a:lvl1pPr>
          </a:lstStyle>
          <a:p>
            <a:pPr>
              <a:defRPr/>
            </a:pPr>
            <a:fld id="{5D22E49A-DBBC-42F0-8CCC-556C998B685F}" type="datetimeFigureOut">
              <a:rPr lang="en-US"/>
              <a:pPr>
                <a:defRPr/>
              </a:pPr>
              <a:t>3/7/2025</a:t>
            </a:fld>
            <a:endParaRPr lang="en-US"/>
          </a:p>
        </p:txBody>
      </p:sp>
      <p:sp>
        <p:nvSpPr>
          <p:cNvPr id="3" name="Footer Placeholder 4">
            <a:extLst>
              <a:ext uri="{FF2B5EF4-FFF2-40B4-BE49-F238E27FC236}">
                <a16:creationId xmlns:a16="http://schemas.microsoft.com/office/drawing/2014/main" id="{A4A9D980-D8E4-8FA3-F8A6-E66CF16C885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2C88FA0-149A-0BBC-BDA7-6C36DD610016}"/>
              </a:ext>
            </a:extLst>
          </p:cNvPr>
          <p:cNvSpPr>
            <a:spLocks noGrp="1"/>
          </p:cNvSpPr>
          <p:nvPr>
            <p:ph type="sldNum" sz="quarter" idx="12"/>
          </p:nvPr>
        </p:nvSpPr>
        <p:spPr/>
        <p:txBody>
          <a:bodyPr/>
          <a:lstStyle>
            <a:lvl1pPr>
              <a:defRPr/>
            </a:lvl1pPr>
          </a:lstStyle>
          <a:p>
            <a:pPr>
              <a:defRPr/>
            </a:pPr>
            <a:fld id="{555A8901-089D-462E-8BE3-E5A25A8DFFBD}" type="slidenum">
              <a:rPr lang="en-US"/>
              <a:pPr>
                <a:defRPr/>
              </a:pPr>
              <a:t>‹#›</a:t>
            </a:fld>
            <a:endParaRPr lang="en-US"/>
          </a:p>
        </p:txBody>
      </p:sp>
    </p:spTree>
    <p:extLst>
      <p:ext uri="{BB962C8B-B14F-4D97-AF65-F5344CB8AC3E}">
        <p14:creationId xmlns:p14="http://schemas.microsoft.com/office/powerpoint/2010/main" val="1289023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256C0E-ECB0-928E-BF95-5DE99B63C23C}"/>
              </a:ext>
            </a:extLst>
          </p:cNvPr>
          <p:cNvSpPr>
            <a:spLocks noGrp="1"/>
          </p:cNvSpPr>
          <p:nvPr>
            <p:ph type="dt" sz="half" idx="10"/>
          </p:nvPr>
        </p:nvSpPr>
        <p:spPr/>
        <p:txBody>
          <a:bodyPr/>
          <a:lstStyle>
            <a:lvl1pPr>
              <a:defRPr/>
            </a:lvl1pPr>
          </a:lstStyle>
          <a:p>
            <a:pPr>
              <a:defRPr/>
            </a:pPr>
            <a:fld id="{86B3F967-428B-4ECC-9B13-EC264436C898}" type="datetimeFigureOut">
              <a:rPr lang="en-US"/>
              <a:pPr>
                <a:defRPr/>
              </a:pPr>
              <a:t>3/7/2025</a:t>
            </a:fld>
            <a:endParaRPr lang="en-US"/>
          </a:p>
        </p:txBody>
      </p:sp>
      <p:sp>
        <p:nvSpPr>
          <p:cNvPr id="5" name="Footer Placeholder 4">
            <a:extLst>
              <a:ext uri="{FF2B5EF4-FFF2-40B4-BE49-F238E27FC236}">
                <a16:creationId xmlns:a16="http://schemas.microsoft.com/office/drawing/2014/main" id="{9ABC918B-61BC-2B75-645A-1A2BC2AC50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3EA8A4F-BCF0-C8DE-7785-1EFD03CBCD3F}"/>
              </a:ext>
            </a:extLst>
          </p:cNvPr>
          <p:cNvSpPr>
            <a:spLocks noGrp="1"/>
          </p:cNvSpPr>
          <p:nvPr>
            <p:ph type="sldNum" sz="quarter" idx="12"/>
          </p:nvPr>
        </p:nvSpPr>
        <p:spPr/>
        <p:txBody>
          <a:bodyPr/>
          <a:lstStyle>
            <a:lvl1pPr>
              <a:defRPr/>
            </a:lvl1pPr>
          </a:lstStyle>
          <a:p>
            <a:pPr>
              <a:defRPr/>
            </a:pPr>
            <a:fld id="{F321A29C-9E5E-4D43-B613-165E25CF0685}" type="slidenum">
              <a:rPr lang="en-US"/>
              <a:pPr>
                <a:defRPr/>
              </a:pPr>
              <a:t>‹#›</a:t>
            </a:fld>
            <a:endParaRPr lang="en-US"/>
          </a:p>
        </p:txBody>
      </p:sp>
    </p:spTree>
    <p:extLst>
      <p:ext uri="{BB962C8B-B14F-4D97-AF65-F5344CB8AC3E}">
        <p14:creationId xmlns:p14="http://schemas.microsoft.com/office/powerpoint/2010/main" val="40027131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8A93CD-DE45-95E0-9BE3-2E22C22F1479}"/>
              </a:ext>
            </a:extLst>
          </p:cNvPr>
          <p:cNvSpPr>
            <a:spLocks noGrp="1"/>
          </p:cNvSpPr>
          <p:nvPr>
            <p:ph type="dt" sz="half" idx="10"/>
          </p:nvPr>
        </p:nvSpPr>
        <p:spPr/>
        <p:txBody>
          <a:bodyPr/>
          <a:lstStyle>
            <a:lvl1pPr>
              <a:defRPr/>
            </a:lvl1pPr>
          </a:lstStyle>
          <a:p>
            <a:pPr>
              <a:defRPr/>
            </a:pPr>
            <a:fld id="{FD1498D1-600D-4A37-8BBD-F17B89E912BF}" type="datetimeFigureOut">
              <a:rPr lang="en-US"/>
              <a:pPr>
                <a:defRPr/>
              </a:pPr>
              <a:t>3/7/2025</a:t>
            </a:fld>
            <a:endParaRPr lang="en-US"/>
          </a:p>
        </p:txBody>
      </p:sp>
      <p:sp>
        <p:nvSpPr>
          <p:cNvPr id="5" name="Footer Placeholder 4">
            <a:extLst>
              <a:ext uri="{FF2B5EF4-FFF2-40B4-BE49-F238E27FC236}">
                <a16:creationId xmlns:a16="http://schemas.microsoft.com/office/drawing/2014/main" id="{42FFDD17-59E0-38AB-AEF2-9BED5E1AA4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417499-D750-3083-E5F5-49B87D13DB03}"/>
              </a:ext>
            </a:extLst>
          </p:cNvPr>
          <p:cNvSpPr>
            <a:spLocks noGrp="1"/>
          </p:cNvSpPr>
          <p:nvPr>
            <p:ph type="sldNum" sz="quarter" idx="12"/>
          </p:nvPr>
        </p:nvSpPr>
        <p:spPr/>
        <p:txBody>
          <a:bodyPr/>
          <a:lstStyle>
            <a:lvl1pPr>
              <a:defRPr/>
            </a:lvl1pPr>
          </a:lstStyle>
          <a:p>
            <a:pPr>
              <a:defRPr/>
            </a:pPr>
            <a:fld id="{F3C75C77-9AD0-4757-BC62-DD3927A09FD9}" type="slidenum">
              <a:rPr lang="en-US"/>
              <a:pPr>
                <a:defRPr/>
              </a:pPr>
              <a:t>‹#›</a:t>
            </a:fld>
            <a:endParaRPr lang="en-US"/>
          </a:p>
        </p:txBody>
      </p:sp>
    </p:spTree>
    <p:extLst>
      <p:ext uri="{BB962C8B-B14F-4D97-AF65-F5344CB8AC3E}">
        <p14:creationId xmlns:p14="http://schemas.microsoft.com/office/powerpoint/2010/main" val="3424165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body" idx="1"/>
          </p:nvPr>
        </p:nvSpPr>
        <p:spPr>
          <a:xfrm>
            <a:off x="603250" y="6134475"/>
            <a:ext cx="10985500" cy="330201"/>
          </a:xfrm>
          <a:prstGeom prst="rect">
            <a:avLst/>
          </a:prstGeom>
          <a:noFill/>
          <a:ln>
            <a:noFill/>
          </a:ln>
        </p:spPr>
        <p:txBody>
          <a:bodyPr spcFirstLastPara="1" wrap="square" lIns="45700" tIns="45700" rIns="45700" bIns="45700" anchor="b" anchorCtr="0">
            <a:normAutofit/>
          </a:bodyPr>
          <a:lstStyle>
            <a:lvl1pPr marL="228600" lvl="0" indent="-114300" algn="l">
              <a:lnSpc>
                <a:spcPct val="100000"/>
              </a:lnSpc>
              <a:spcBef>
                <a:spcPts val="0"/>
              </a:spcBef>
              <a:spcAft>
                <a:spcPts val="0"/>
              </a:spcAft>
              <a:buClr>
                <a:srgbClr val="52575F"/>
              </a:buClr>
              <a:buSzPts val="3300"/>
              <a:buFont typeface="Arial"/>
              <a:buNone/>
              <a:defRPr sz="1650">
                <a:latin typeface="Arial"/>
                <a:ea typeface="Arial"/>
                <a:cs typeface="Arial"/>
                <a:sym typeface="Arial"/>
              </a:defRPr>
            </a:lvl1pPr>
            <a:lvl2pPr marL="457200" lvl="1" indent="-171450" algn="l">
              <a:lnSpc>
                <a:spcPct val="100000"/>
              </a:lnSpc>
              <a:spcBef>
                <a:spcPts val="2350"/>
              </a:spcBef>
              <a:spcAft>
                <a:spcPts val="0"/>
              </a:spcAft>
              <a:buClr>
                <a:srgbClr val="52575F"/>
              </a:buClr>
              <a:buSzPts val="1800"/>
              <a:buChar char="•"/>
              <a:defRPr/>
            </a:lvl2pPr>
            <a:lvl3pPr marL="685800" lvl="2" indent="-171450" algn="l">
              <a:lnSpc>
                <a:spcPct val="100000"/>
              </a:lnSpc>
              <a:spcBef>
                <a:spcPts val="2350"/>
              </a:spcBef>
              <a:spcAft>
                <a:spcPts val="0"/>
              </a:spcAft>
              <a:buClr>
                <a:srgbClr val="52575F"/>
              </a:buClr>
              <a:buSzPts val="1800"/>
              <a:buChar char="•"/>
              <a:defRPr/>
            </a:lvl3pPr>
            <a:lvl4pPr marL="914400" lvl="3" indent="-171450" algn="l">
              <a:lnSpc>
                <a:spcPct val="100000"/>
              </a:lnSpc>
              <a:spcBef>
                <a:spcPts val="2350"/>
              </a:spcBef>
              <a:spcAft>
                <a:spcPts val="0"/>
              </a:spcAft>
              <a:buClr>
                <a:srgbClr val="52575F"/>
              </a:buClr>
              <a:buSzPts val="1800"/>
              <a:buChar char="•"/>
              <a:defRPr/>
            </a:lvl4pPr>
            <a:lvl5pPr marL="1143000" lvl="4" indent="-171450" algn="l">
              <a:lnSpc>
                <a:spcPct val="100000"/>
              </a:lnSpc>
              <a:spcBef>
                <a:spcPts val="2350"/>
              </a:spcBef>
              <a:spcAft>
                <a:spcPts val="0"/>
              </a:spcAft>
              <a:buClr>
                <a:srgbClr val="52575F"/>
              </a:buClr>
              <a:buSzPts val="1800"/>
              <a:buChar char="•"/>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13" name="Google Shape;13;p3"/>
          <p:cNvSpPr txBox="1">
            <a:spLocks noGrp="1"/>
          </p:cNvSpPr>
          <p:nvPr>
            <p:ph type="body" idx="2"/>
          </p:nvPr>
        </p:nvSpPr>
        <p:spPr>
          <a:xfrm>
            <a:off x="603250" y="3676650"/>
            <a:ext cx="10985500" cy="1003300"/>
          </a:xfrm>
          <a:prstGeom prst="rect">
            <a:avLst/>
          </a:prstGeom>
          <a:noFill/>
          <a:ln>
            <a:noFill/>
          </a:ln>
        </p:spPr>
        <p:txBody>
          <a:bodyPr spcFirstLastPara="1" wrap="square" lIns="50800" tIns="50800" rIns="50800" bIns="50800" anchor="t" anchorCtr="0">
            <a:normAutofit/>
          </a:bodyPr>
          <a:lstStyle>
            <a:lvl1pPr marL="228600" lvl="0"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1pPr>
            <a:lvl2pPr marL="457200" lvl="1"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2pPr>
            <a:lvl3pPr marL="685800" lvl="2"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3pPr>
            <a:lvl4pPr marL="914400" lvl="3"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4pPr>
            <a:lvl5pPr marL="1143000" lvl="4" indent="-114300" algn="l">
              <a:lnSpc>
                <a:spcPct val="100000"/>
              </a:lnSpc>
              <a:spcBef>
                <a:spcPts val="0"/>
              </a:spcBef>
              <a:spcAft>
                <a:spcPts val="0"/>
              </a:spcAft>
              <a:buClr>
                <a:srgbClr val="52575F"/>
              </a:buClr>
              <a:buSzPts val="5500"/>
              <a:buFont typeface="Arial"/>
              <a:buNone/>
              <a:defRPr sz="2750">
                <a:latin typeface="Arial"/>
                <a:ea typeface="Arial"/>
                <a:cs typeface="Arial"/>
                <a:sym typeface="Arial"/>
              </a:defRPr>
            </a:lvl5pPr>
            <a:lvl6pPr marL="1371600" lvl="5" indent="-171450" algn="l">
              <a:lnSpc>
                <a:spcPct val="100000"/>
              </a:lnSpc>
              <a:spcBef>
                <a:spcPts val="2350"/>
              </a:spcBef>
              <a:spcAft>
                <a:spcPts val="0"/>
              </a:spcAft>
              <a:buClr>
                <a:srgbClr val="52575F"/>
              </a:buClr>
              <a:buSzPts val="1800"/>
              <a:buChar char="•"/>
              <a:defRPr/>
            </a:lvl6pPr>
            <a:lvl7pPr marL="1600200" lvl="6" indent="-171450" algn="l">
              <a:lnSpc>
                <a:spcPct val="100000"/>
              </a:lnSpc>
              <a:spcBef>
                <a:spcPts val="2350"/>
              </a:spcBef>
              <a:spcAft>
                <a:spcPts val="0"/>
              </a:spcAft>
              <a:buClr>
                <a:srgbClr val="52575F"/>
              </a:buClr>
              <a:buSzPts val="1800"/>
              <a:buChar char="•"/>
              <a:defRPr/>
            </a:lvl7pPr>
            <a:lvl8pPr marL="1828800" lvl="7" indent="-171450" algn="l">
              <a:lnSpc>
                <a:spcPct val="100000"/>
              </a:lnSpc>
              <a:spcBef>
                <a:spcPts val="2350"/>
              </a:spcBef>
              <a:spcAft>
                <a:spcPts val="0"/>
              </a:spcAft>
              <a:buClr>
                <a:srgbClr val="52575F"/>
              </a:buClr>
              <a:buSzPts val="1800"/>
              <a:buChar char="•"/>
              <a:defRPr/>
            </a:lvl8pPr>
            <a:lvl9pPr marL="2057400" lvl="8" indent="-171450" algn="l">
              <a:lnSpc>
                <a:spcPct val="100000"/>
              </a:lnSpc>
              <a:spcBef>
                <a:spcPts val="2350"/>
              </a:spcBef>
              <a:spcAft>
                <a:spcPts val="0"/>
              </a:spcAft>
              <a:buClr>
                <a:srgbClr val="52575F"/>
              </a:buClr>
              <a:buSzPts val="1800"/>
              <a:buChar char="•"/>
              <a:defRPr/>
            </a:lvl9pPr>
          </a:lstStyle>
          <a:p>
            <a:endParaRPr/>
          </a:p>
        </p:txBody>
      </p:sp>
      <p:sp>
        <p:nvSpPr>
          <p:cNvPr id="14" name="Google Shape;14;p3"/>
          <p:cNvSpPr txBox="1">
            <a:spLocks noGrp="1"/>
          </p:cNvSpPr>
          <p:nvPr>
            <p:ph type="title"/>
          </p:nvPr>
        </p:nvSpPr>
        <p:spPr>
          <a:xfrm>
            <a:off x="603250" y="1308100"/>
            <a:ext cx="10985502" cy="2324100"/>
          </a:xfrm>
          <a:prstGeom prst="rect">
            <a:avLst/>
          </a:prstGeom>
          <a:noFill/>
          <a:ln>
            <a:noFill/>
          </a:ln>
        </p:spPr>
        <p:txBody>
          <a:bodyPr spcFirstLastPara="1" wrap="square" lIns="50800" tIns="50800" rIns="50800" bIns="50800" anchor="b" anchorCtr="0">
            <a:normAutofit/>
          </a:bodyPr>
          <a:lstStyle>
            <a:lvl1pPr lvl="0" algn="l">
              <a:lnSpc>
                <a:spcPct val="90000"/>
              </a:lnSpc>
              <a:spcBef>
                <a:spcPts val="0"/>
              </a:spcBef>
              <a:spcAft>
                <a:spcPts val="0"/>
              </a:spcAft>
              <a:buClr>
                <a:srgbClr val="52575F"/>
              </a:buClr>
              <a:buSzPts val="12000"/>
              <a:buFont typeface="Arial"/>
              <a:buNone/>
              <a:defRPr sz="6000"/>
            </a:lvl1pPr>
            <a:lvl2pPr lvl="1" algn="l">
              <a:lnSpc>
                <a:spcPct val="90000"/>
              </a:lnSpc>
              <a:spcBef>
                <a:spcPts val="0"/>
              </a:spcBef>
              <a:spcAft>
                <a:spcPts val="0"/>
              </a:spcAft>
              <a:buClr>
                <a:srgbClr val="52575F"/>
              </a:buClr>
              <a:buSzPts val="1800"/>
              <a:buNone/>
              <a:defRPr/>
            </a:lvl2pPr>
            <a:lvl3pPr lvl="2" algn="l">
              <a:lnSpc>
                <a:spcPct val="90000"/>
              </a:lnSpc>
              <a:spcBef>
                <a:spcPts val="0"/>
              </a:spcBef>
              <a:spcAft>
                <a:spcPts val="0"/>
              </a:spcAft>
              <a:buClr>
                <a:srgbClr val="52575F"/>
              </a:buClr>
              <a:buSzPts val="1800"/>
              <a:buNone/>
              <a:defRPr/>
            </a:lvl3pPr>
            <a:lvl4pPr lvl="3" algn="l">
              <a:lnSpc>
                <a:spcPct val="90000"/>
              </a:lnSpc>
              <a:spcBef>
                <a:spcPts val="0"/>
              </a:spcBef>
              <a:spcAft>
                <a:spcPts val="0"/>
              </a:spcAft>
              <a:buClr>
                <a:srgbClr val="52575F"/>
              </a:buClr>
              <a:buSzPts val="1800"/>
              <a:buNone/>
              <a:defRPr/>
            </a:lvl4pPr>
            <a:lvl5pPr lvl="4" algn="l">
              <a:lnSpc>
                <a:spcPct val="90000"/>
              </a:lnSpc>
              <a:spcBef>
                <a:spcPts val="0"/>
              </a:spcBef>
              <a:spcAft>
                <a:spcPts val="0"/>
              </a:spcAft>
              <a:buClr>
                <a:srgbClr val="52575F"/>
              </a:buClr>
              <a:buSzPts val="1800"/>
              <a:buNone/>
              <a:defRPr/>
            </a:lvl5pPr>
            <a:lvl6pPr lvl="5" algn="l">
              <a:lnSpc>
                <a:spcPct val="90000"/>
              </a:lnSpc>
              <a:spcBef>
                <a:spcPts val="0"/>
              </a:spcBef>
              <a:spcAft>
                <a:spcPts val="0"/>
              </a:spcAft>
              <a:buClr>
                <a:srgbClr val="52575F"/>
              </a:buClr>
              <a:buSzPts val="1800"/>
              <a:buNone/>
              <a:defRPr/>
            </a:lvl6pPr>
            <a:lvl7pPr lvl="6" algn="l">
              <a:lnSpc>
                <a:spcPct val="90000"/>
              </a:lnSpc>
              <a:spcBef>
                <a:spcPts val="0"/>
              </a:spcBef>
              <a:spcAft>
                <a:spcPts val="0"/>
              </a:spcAft>
              <a:buClr>
                <a:srgbClr val="52575F"/>
              </a:buClr>
              <a:buSzPts val="1800"/>
              <a:buNone/>
              <a:defRPr/>
            </a:lvl7pPr>
            <a:lvl8pPr lvl="7" algn="l">
              <a:lnSpc>
                <a:spcPct val="90000"/>
              </a:lnSpc>
              <a:spcBef>
                <a:spcPts val="0"/>
              </a:spcBef>
              <a:spcAft>
                <a:spcPts val="0"/>
              </a:spcAft>
              <a:buClr>
                <a:srgbClr val="52575F"/>
              </a:buClr>
              <a:buSzPts val="1800"/>
              <a:buNone/>
              <a:defRPr/>
            </a:lvl8pPr>
            <a:lvl9pPr lvl="8" algn="l">
              <a:lnSpc>
                <a:spcPct val="90000"/>
              </a:lnSpc>
              <a:spcBef>
                <a:spcPts val="0"/>
              </a:spcBef>
              <a:spcAft>
                <a:spcPts val="0"/>
              </a:spcAft>
              <a:buClr>
                <a:srgbClr val="52575F"/>
              </a:buClr>
              <a:buSzPts val="1800"/>
              <a:buNone/>
              <a:defRPr/>
            </a:lvl9pPr>
          </a:lstStyle>
          <a:p>
            <a:endParaRPr/>
          </a:p>
        </p:txBody>
      </p:sp>
      <p:sp>
        <p:nvSpPr>
          <p:cNvPr id="15" name="Google Shape;15;p3"/>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lvl="0"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1pPr>
            <a:lvl2pPr marL="0" lvl="1"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2pPr>
            <a:lvl3pPr marL="0" lvl="2"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3pPr>
            <a:lvl4pPr marL="0" lvl="3"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4pPr>
            <a:lvl5pPr marL="0" lvl="4"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5pPr>
            <a:lvl6pPr marL="0" lvl="5"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6pPr>
            <a:lvl7pPr marL="0" lvl="6"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7pPr>
            <a:lvl8pPr marL="0" lvl="7"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8pPr>
            <a:lvl9pPr marL="0" lvl="8" indent="0" algn="r">
              <a:lnSpc>
                <a:spcPct val="100000"/>
              </a:lnSpc>
              <a:spcBef>
                <a:spcPts val="0"/>
              </a:spcBef>
              <a:spcAft>
                <a:spcPts val="0"/>
              </a:spcAft>
              <a:buClr>
                <a:srgbClr val="52575F"/>
              </a:buClr>
              <a:buSzPts val="2000"/>
              <a:buFont typeface="Arial"/>
              <a:buNone/>
              <a:defRPr sz="1000">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331382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CEE119-06D2-AF41-7120-29891F87911C}"/>
              </a:ext>
            </a:extLst>
          </p:cNvPr>
          <p:cNvSpPr/>
          <p:nvPr userDrawn="1"/>
        </p:nvSpPr>
        <p:spPr>
          <a:xfrm>
            <a:off x="0" y="5937250"/>
            <a:ext cx="12203113" cy="920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pic>
        <p:nvPicPr>
          <p:cNvPr id="5" name="Picture 7">
            <a:extLst>
              <a:ext uri="{FF2B5EF4-FFF2-40B4-BE49-F238E27FC236}">
                <a16:creationId xmlns:a16="http://schemas.microsoft.com/office/drawing/2014/main" id="{611328F3-8EA3-ACCA-89EE-FEEAF3D12B6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70363" y="171450"/>
            <a:ext cx="3851275"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 y="3909419"/>
            <a:ext cx="12202697" cy="920875"/>
          </a:xfrm>
        </p:spPr>
        <p:txBody>
          <a:bodyPr anchor="b">
            <a:noAutofit/>
          </a:bodyPr>
          <a:lstStyle>
            <a:lvl1pPr algn="ctr">
              <a:defRPr sz="3733" b="1">
                <a:solidFill>
                  <a:schemeClr val="tx1"/>
                </a:solidFill>
                <a:latin typeface="Georgia" panose="02040502050405020303" pitchFamily="18"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1396" y="4840176"/>
            <a:ext cx="12192000" cy="795301"/>
          </a:xfrm>
        </p:spPr>
        <p:txBody>
          <a:bodyPr>
            <a:normAutofit/>
          </a:bodyPr>
          <a:lstStyle>
            <a:lvl1pPr marL="0" indent="0" algn="ctr">
              <a:buNone/>
              <a:defRPr sz="2267">
                <a:solidFill>
                  <a:srgbClr val="0070C0"/>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517794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w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B7E3BF-4235-059B-1178-4B6D47D7BF30}"/>
              </a:ext>
            </a:extLst>
          </p:cNvPr>
          <p:cNvSpPr/>
          <p:nvPr userDrawn="1"/>
        </p:nvSpPr>
        <p:spPr>
          <a:xfrm>
            <a:off x="0" y="0"/>
            <a:ext cx="105727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pic>
        <p:nvPicPr>
          <p:cNvPr id="3" name="Picture 7">
            <a:extLst>
              <a:ext uri="{FF2B5EF4-FFF2-40B4-BE49-F238E27FC236}">
                <a16:creationId xmlns:a16="http://schemas.microsoft.com/office/drawing/2014/main" id="{9F4C8EC7-3BC5-971A-E386-D4F609CA46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00188" y="188913"/>
            <a:ext cx="3654425"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1"/>
          <p:cNvSpPr>
            <a:spLocks noGrp="1"/>
          </p:cNvSpPr>
          <p:nvPr>
            <p:ph type="ctrTitle"/>
          </p:nvPr>
        </p:nvSpPr>
        <p:spPr>
          <a:xfrm>
            <a:off x="5514535" y="4003203"/>
            <a:ext cx="6344284" cy="920875"/>
          </a:xfrm>
        </p:spPr>
        <p:txBody>
          <a:bodyPr anchor="b">
            <a:noAutofit/>
          </a:bodyPr>
          <a:lstStyle>
            <a:lvl1pPr algn="ctr">
              <a:defRPr sz="3733" b="1">
                <a:solidFill>
                  <a:schemeClr val="tx1"/>
                </a:solidFill>
                <a:latin typeface="Georgia" panose="02040502050405020303" pitchFamily="18" charset="0"/>
                <a:cs typeface="Arial" panose="020B0604020202020204" pitchFamily="34" charset="0"/>
              </a:defRPr>
            </a:lvl1pPr>
          </a:lstStyle>
          <a:p>
            <a:r>
              <a:rPr lang="en-US"/>
              <a:t>Click to edit Master title style</a:t>
            </a:r>
            <a:endParaRPr lang="en-US" dirty="0"/>
          </a:p>
        </p:txBody>
      </p:sp>
      <p:sp>
        <p:nvSpPr>
          <p:cNvPr id="23" name="Subtitle 2"/>
          <p:cNvSpPr>
            <a:spLocks noGrp="1"/>
          </p:cNvSpPr>
          <p:nvPr>
            <p:ph type="subTitle" idx="1"/>
          </p:nvPr>
        </p:nvSpPr>
        <p:spPr>
          <a:xfrm>
            <a:off x="5530580" y="4933960"/>
            <a:ext cx="6312192" cy="795301"/>
          </a:xfrm>
        </p:spPr>
        <p:txBody>
          <a:bodyPr>
            <a:normAutofit/>
          </a:bodyPr>
          <a:lstStyle>
            <a:lvl1pPr marL="0" indent="0" algn="ctr">
              <a:buNone/>
              <a:defRPr sz="2267">
                <a:solidFill>
                  <a:srgbClr val="0070C0"/>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60892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w Multiple Photo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2D6AA-5BE8-5B03-F27B-D42823791B78}"/>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pic>
        <p:nvPicPr>
          <p:cNvPr id="3" name="Graphic 7">
            <a:extLst>
              <a:ext uri="{FF2B5EF4-FFF2-40B4-BE49-F238E27FC236}">
                <a16:creationId xmlns:a16="http://schemas.microsoft.com/office/drawing/2014/main" id="{C45BE29C-2C38-984C-7F5E-2757CEF09C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25641"/>
          <a:stretch>
            <a:fillRect/>
          </a:stretch>
        </p:blipFill>
        <p:spPr bwMode="auto">
          <a:xfrm>
            <a:off x="4422775" y="-1588"/>
            <a:ext cx="3346450" cy="325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938C9C32-EE75-A94B-B00D-2064F3B1D4C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56125" y="169863"/>
            <a:ext cx="307975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0C72B57-0CDC-EE60-4DA0-C1F7887A5018}"/>
              </a:ext>
            </a:extLst>
          </p:cNvPr>
          <p:cNvSpPr/>
          <p:nvPr userDrawn="1"/>
        </p:nvSpPr>
        <p:spPr>
          <a:xfrm>
            <a:off x="0" y="5937250"/>
            <a:ext cx="12203113" cy="920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sp>
        <p:nvSpPr>
          <p:cNvPr id="22" name="Title 1"/>
          <p:cNvSpPr>
            <a:spLocks noGrp="1"/>
          </p:cNvSpPr>
          <p:nvPr>
            <p:ph type="ctrTitle"/>
          </p:nvPr>
        </p:nvSpPr>
        <p:spPr>
          <a:xfrm>
            <a:off x="2923859" y="4041764"/>
            <a:ext cx="6344284" cy="920875"/>
          </a:xfrm>
        </p:spPr>
        <p:txBody>
          <a:bodyPr anchor="b">
            <a:noAutofit/>
          </a:bodyPr>
          <a:lstStyle>
            <a:lvl1pPr algn="ctr">
              <a:defRPr sz="3733" b="1">
                <a:solidFill>
                  <a:schemeClr val="bg1"/>
                </a:solidFill>
                <a:latin typeface="Georgia" panose="02040502050405020303" pitchFamily="18" charset="0"/>
                <a:cs typeface="Arial" panose="020B0604020202020204" pitchFamily="34" charset="0"/>
              </a:defRPr>
            </a:lvl1pPr>
          </a:lstStyle>
          <a:p>
            <a:r>
              <a:rPr lang="en-US"/>
              <a:t>Click to edit Master title style</a:t>
            </a:r>
            <a:endParaRPr lang="en-US" dirty="0"/>
          </a:p>
        </p:txBody>
      </p:sp>
      <p:sp>
        <p:nvSpPr>
          <p:cNvPr id="23" name="Subtitle 2"/>
          <p:cNvSpPr>
            <a:spLocks noGrp="1"/>
          </p:cNvSpPr>
          <p:nvPr>
            <p:ph type="subTitle" idx="1"/>
          </p:nvPr>
        </p:nvSpPr>
        <p:spPr>
          <a:xfrm>
            <a:off x="2939904" y="4972522"/>
            <a:ext cx="6312192" cy="795301"/>
          </a:xfrm>
        </p:spPr>
        <p:txBody>
          <a:bodyPr>
            <a:normAutofit/>
          </a:bodyPr>
          <a:lstStyle>
            <a:lvl1pPr marL="0" indent="0" algn="ctr">
              <a:buNone/>
              <a:defRPr sz="2267">
                <a:solidFill>
                  <a:schemeClr val="bg2"/>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Picture Placeholder 2"/>
          <p:cNvSpPr>
            <a:spLocks noGrp="1"/>
          </p:cNvSpPr>
          <p:nvPr>
            <p:ph type="pic" sz="quarter" idx="10"/>
          </p:nvPr>
        </p:nvSpPr>
        <p:spPr>
          <a:xfrm>
            <a:off x="0" y="5531"/>
            <a:ext cx="2240992" cy="1814803"/>
          </a:xfrm>
          <a:blipFill dpi="0" rotWithShape="1">
            <a:blip r:embed="rId4"/>
            <a:srcRect/>
            <a:stretch>
              <a:fillRect l="-10737" r="-10737"/>
            </a:stretch>
          </a:blipFill>
          <a:ln w="19050">
            <a:noFill/>
          </a:ln>
        </p:spPr>
        <p:txBody>
          <a:bodyPr rtlCol="0">
            <a:normAutofit/>
          </a:bodyPr>
          <a:lstStyle/>
          <a:p>
            <a:pPr lvl="0"/>
            <a:r>
              <a:rPr lang="en-US" noProof="0"/>
              <a:t>Click icon to add picture</a:t>
            </a:r>
            <a:endParaRPr lang="en-US" noProof="0" dirty="0"/>
          </a:p>
        </p:txBody>
      </p:sp>
      <p:sp>
        <p:nvSpPr>
          <p:cNvPr id="8" name="Picture Placeholder 2"/>
          <p:cNvSpPr>
            <a:spLocks noGrp="1"/>
          </p:cNvSpPr>
          <p:nvPr>
            <p:ph type="pic" sz="quarter" idx="11"/>
          </p:nvPr>
        </p:nvSpPr>
        <p:spPr>
          <a:xfrm>
            <a:off x="2240992" y="0"/>
            <a:ext cx="2240992" cy="1814803"/>
          </a:xfrm>
          <a:blipFill>
            <a:blip r:embed="rId5"/>
            <a:srcRect/>
            <a:stretch>
              <a:fillRect l="-10258" r="-10258"/>
            </a:stretch>
          </a:blipFill>
          <a:ln w="19050">
            <a:noFill/>
          </a:ln>
        </p:spPr>
        <p:txBody>
          <a:bodyPr rtlCol="0">
            <a:normAutofit/>
          </a:bodyPr>
          <a:lstStyle/>
          <a:p>
            <a:pPr lvl="0"/>
            <a:r>
              <a:rPr lang="en-US" noProof="0"/>
              <a:t>Click icon to add picture</a:t>
            </a:r>
            <a:endParaRPr lang="en-US" noProof="0" dirty="0"/>
          </a:p>
        </p:txBody>
      </p:sp>
      <p:sp>
        <p:nvSpPr>
          <p:cNvPr id="9" name="Picture Placeholder 2"/>
          <p:cNvSpPr>
            <a:spLocks noGrp="1"/>
          </p:cNvSpPr>
          <p:nvPr>
            <p:ph type="pic" sz="quarter" idx="12"/>
          </p:nvPr>
        </p:nvSpPr>
        <p:spPr>
          <a:xfrm>
            <a:off x="7705344" y="8077"/>
            <a:ext cx="2243328" cy="1816608"/>
          </a:xfrm>
          <a:blipFill>
            <a:blip r:embed="rId6"/>
            <a:stretch>
              <a:fillRect l="-10258" r="-10258"/>
            </a:stretch>
          </a:blipFill>
          <a:ln w="19050">
            <a:noFill/>
          </a:ln>
        </p:spPr>
        <p:txBody>
          <a:bodyPr rtlCol="0">
            <a:normAutofit/>
          </a:bodyPr>
          <a:lstStyle/>
          <a:p>
            <a:pPr lvl="0"/>
            <a:r>
              <a:rPr lang="en-US" noProof="0"/>
              <a:t>Click icon to add picture</a:t>
            </a:r>
            <a:endParaRPr lang="en-US" noProof="0" dirty="0"/>
          </a:p>
        </p:txBody>
      </p:sp>
      <p:sp>
        <p:nvSpPr>
          <p:cNvPr id="10" name="Picture Placeholder 2"/>
          <p:cNvSpPr>
            <a:spLocks noGrp="1"/>
          </p:cNvSpPr>
          <p:nvPr>
            <p:ph type="pic" sz="quarter" idx="13"/>
          </p:nvPr>
        </p:nvSpPr>
        <p:spPr>
          <a:xfrm>
            <a:off x="9948672" y="-1805"/>
            <a:ext cx="2243328" cy="1816608"/>
          </a:xfrm>
          <a:blipFill dpi="0" rotWithShape="1">
            <a:blip r:embed="rId7"/>
            <a:srcRect/>
            <a:stretch>
              <a:fillRect l="-10000" r="-10258"/>
            </a:stretch>
          </a:blipFill>
          <a:ln w="19050">
            <a:noFill/>
          </a:ln>
        </p:spPr>
        <p:txBody>
          <a:bodyPr rtlCol="0">
            <a:normAutofit/>
          </a:bodyPr>
          <a:lstStyle/>
          <a:p>
            <a:pPr lvl="0"/>
            <a:r>
              <a:rPr lang="en-US" noProof="0"/>
              <a:t>Click icon to add picture</a:t>
            </a:r>
            <a:endParaRPr lang="en-US" noProof="0" dirty="0"/>
          </a:p>
        </p:txBody>
      </p:sp>
    </p:spTree>
    <p:extLst>
      <p:ext uri="{BB962C8B-B14F-4D97-AF65-F5344CB8AC3E}">
        <p14:creationId xmlns:p14="http://schemas.microsoft.com/office/powerpoint/2010/main" val="7027516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Light Blue Vertical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A57BD4-F608-0B3C-9CAB-31C420F82614}"/>
              </a:ext>
            </a:extLst>
          </p:cNvPr>
          <p:cNvSpPr/>
          <p:nvPr userDrawn="1"/>
        </p:nvSpPr>
        <p:spPr>
          <a:xfrm>
            <a:off x="0" y="0"/>
            <a:ext cx="105727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pic>
        <p:nvPicPr>
          <p:cNvPr id="5" name="Graphic 7">
            <a:extLst>
              <a:ext uri="{FF2B5EF4-FFF2-40B4-BE49-F238E27FC236}">
                <a16:creationId xmlns:a16="http://schemas.microsoft.com/office/drawing/2014/main" id="{5D799ED8-08A3-97DC-3928-84D13A59391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26974"/>
          <a:stretch>
            <a:fillRect/>
          </a:stretch>
        </p:blipFill>
        <p:spPr bwMode="auto">
          <a:xfrm>
            <a:off x="255588" y="5294313"/>
            <a:ext cx="159385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17A5A46D-0FCC-8CF7-AB23-003576D2EC5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2900" y="5429250"/>
            <a:ext cx="1419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1849604" y="1603799"/>
            <a:ext cx="9425312" cy="3560868"/>
          </a:xfrm>
        </p:spPr>
        <p:txBody>
          <a:bodyPr/>
          <a:lstStyle>
            <a:lvl1pPr marL="380990" indent="-380990">
              <a:buClr>
                <a:schemeClr val="accent5"/>
              </a:buClr>
              <a:buSzPct val="120000"/>
              <a:buFont typeface="Wingdings" panose="05000000000000000000" pitchFamily="2" charset="2"/>
              <a:buChar char="§"/>
              <a:defRPr sz="2400">
                <a:solidFill>
                  <a:schemeClr val="tx1"/>
                </a:solidFill>
              </a:defRPr>
            </a:lvl1pPr>
            <a:lvl2pPr marL="457189" indent="0">
              <a:buNone/>
              <a:defRPr sz="2000">
                <a:solidFill>
                  <a:schemeClr val="tx1"/>
                </a:solidFill>
              </a:defRPr>
            </a:lvl2pPr>
            <a:lvl3pPr marL="914377" indent="0">
              <a:buNone/>
              <a:defRPr sz="1800">
                <a:solidFill>
                  <a:schemeClr val="tx1"/>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a:xfrm>
            <a:off x="1838671" y="455683"/>
            <a:ext cx="9425311" cy="1144389"/>
          </a:xfrm>
        </p:spPr>
        <p:txBody>
          <a:bodyPr>
            <a:normAutofit/>
          </a:bodyPr>
          <a:lstStyle>
            <a:lvl1pPr>
              <a:defRPr sz="3733" b="1">
                <a:solidFill>
                  <a:schemeClr val="accent5"/>
                </a:solidFill>
                <a:latin typeface="Georgia" panose="02040502050405020303" pitchFamily="18"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979071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ight Blue Horizont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01510E-A4CB-6A75-B9DA-07619C0772C5}"/>
              </a:ext>
            </a:extLst>
          </p:cNvPr>
          <p:cNvSpPr/>
          <p:nvPr userDrawn="1"/>
        </p:nvSpPr>
        <p:spPr>
          <a:xfrm>
            <a:off x="0" y="5937250"/>
            <a:ext cx="12203113" cy="920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pic>
        <p:nvPicPr>
          <p:cNvPr id="3" name="Graphic 7">
            <a:extLst>
              <a:ext uri="{FF2B5EF4-FFF2-40B4-BE49-F238E27FC236}">
                <a16:creationId xmlns:a16="http://schemas.microsoft.com/office/drawing/2014/main" id="{60C833E4-3CD5-CBD1-F34C-A6547D009F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13084"/>
          <a:stretch>
            <a:fillRect/>
          </a:stretch>
        </p:blipFill>
        <p:spPr bwMode="auto">
          <a:xfrm>
            <a:off x="10340975" y="5240338"/>
            <a:ext cx="1862138"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1EA87478-79A4-50AC-C4AB-FA653F1D681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60050" y="5241925"/>
            <a:ext cx="1419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
          <p:cNvSpPr>
            <a:spLocks noGrp="1"/>
          </p:cNvSpPr>
          <p:nvPr>
            <p:ph type="body" idx="1"/>
          </p:nvPr>
        </p:nvSpPr>
        <p:spPr>
          <a:xfrm>
            <a:off x="915686" y="1603800"/>
            <a:ext cx="9425311" cy="3279253"/>
          </a:xfrm>
        </p:spPr>
        <p:txBody>
          <a:bodyPr/>
          <a:lstStyle>
            <a:lvl1pPr marL="380990" indent="-380990">
              <a:buClr>
                <a:schemeClr val="accent5"/>
              </a:buClr>
              <a:buSzPct val="120000"/>
              <a:buFont typeface="Wingdings" panose="05000000000000000000" pitchFamily="2" charset="2"/>
              <a:buChar char="§"/>
              <a:defRPr sz="2400">
                <a:solidFill>
                  <a:schemeClr val="tx1"/>
                </a:solidFill>
              </a:defRPr>
            </a:lvl1pPr>
            <a:lvl2pPr marL="457189" indent="0">
              <a:buNone/>
              <a:defRPr sz="2000">
                <a:solidFill>
                  <a:schemeClr val="tx1"/>
                </a:solidFill>
              </a:defRPr>
            </a:lvl2pPr>
            <a:lvl3pPr marL="914377" indent="0">
              <a:buNone/>
              <a:defRPr sz="1800">
                <a:solidFill>
                  <a:schemeClr val="tx1"/>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2" name="Title 1"/>
          <p:cNvSpPr>
            <a:spLocks noGrp="1"/>
          </p:cNvSpPr>
          <p:nvPr>
            <p:ph type="title"/>
          </p:nvPr>
        </p:nvSpPr>
        <p:spPr>
          <a:xfrm>
            <a:off x="904754" y="455683"/>
            <a:ext cx="9425311" cy="1144389"/>
          </a:xfrm>
        </p:spPr>
        <p:txBody>
          <a:bodyPr>
            <a:normAutofit/>
          </a:bodyPr>
          <a:lstStyle>
            <a:lvl1pPr>
              <a:defRPr sz="3733" b="1">
                <a:solidFill>
                  <a:schemeClr val="accent5"/>
                </a:solidFill>
                <a:latin typeface="Georgia" panose="02040502050405020303" pitchFamily="18"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46865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4BFC-B928-CCC6-FB7C-3549DA5BB2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84C7A4-0996-6BB5-67D9-617D8E4B9A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994C0F-F457-4A5D-6348-38D2DBB7BD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2A678C-0FC4-C6CE-0A88-5AD9EF5D11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32D32C-27C8-6400-5F0A-6548F158F5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ACFD24-AC95-55FD-CD1D-4C909AE84B68}"/>
              </a:ext>
            </a:extLst>
          </p:cNvPr>
          <p:cNvSpPr>
            <a:spLocks noGrp="1"/>
          </p:cNvSpPr>
          <p:nvPr>
            <p:ph type="dt" sz="half" idx="10"/>
          </p:nvPr>
        </p:nvSpPr>
        <p:spPr/>
        <p:txBody>
          <a:bodyPr/>
          <a:lstStyle/>
          <a:p>
            <a:fld id="{7F958B88-86A6-48E6-AA5A-9DB346E0373A}" type="datetimeFigureOut">
              <a:rPr lang="en-US" smtClean="0"/>
              <a:t>3/7/2025</a:t>
            </a:fld>
            <a:endParaRPr lang="en-US"/>
          </a:p>
        </p:txBody>
      </p:sp>
      <p:sp>
        <p:nvSpPr>
          <p:cNvPr id="8" name="Footer Placeholder 7">
            <a:extLst>
              <a:ext uri="{FF2B5EF4-FFF2-40B4-BE49-F238E27FC236}">
                <a16:creationId xmlns:a16="http://schemas.microsoft.com/office/drawing/2014/main" id="{B6FD54B7-5579-4C93-91E1-62697A1AA2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1B5283-892B-B933-D28B-51B411BC5367}"/>
              </a:ext>
            </a:extLst>
          </p:cNvPr>
          <p:cNvSpPr>
            <a:spLocks noGrp="1"/>
          </p:cNvSpPr>
          <p:nvPr>
            <p:ph type="sldNum" sz="quarter" idx="12"/>
          </p:nvPr>
        </p:nvSpPr>
        <p:spPr/>
        <p:txBody>
          <a:bodyPr/>
          <a:lstStyle/>
          <a:p>
            <a:fld id="{01963F7A-AC60-4FE6-A3CE-4546E1851D15}" type="slidenum">
              <a:rPr lang="en-US" smtClean="0"/>
              <a:t>‹#›</a:t>
            </a:fld>
            <a:endParaRPr lang="en-US"/>
          </a:p>
        </p:txBody>
      </p:sp>
    </p:spTree>
    <p:extLst>
      <p:ext uri="{BB962C8B-B14F-4D97-AF65-F5344CB8AC3E}">
        <p14:creationId xmlns:p14="http://schemas.microsoft.com/office/powerpoint/2010/main" val="1185841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edium Blue Vertic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4F5ECB-AC9C-57BA-1FDB-C09DB1DB88C5}"/>
              </a:ext>
            </a:extLst>
          </p:cNvPr>
          <p:cNvSpPr/>
          <p:nvPr userDrawn="1"/>
        </p:nvSpPr>
        <p:spPr>
          <a:xfrm>
            <a:off x="0" y="0"/>
            <a:ext cx="10572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pic>
        <p:nvPicPr>
          <p:cNvPr id="3" name="Graphic 7">
            <a:extLst>
              <a:ext uri="{FF2B5EF4-FFF2-40B4-BE49-F238E27FC236}">
                <a16:creationId xmlns:a16="http://schemas.microsoft.com/office/drawing/2014/main" id="{21916F45-9950-BD53-940B-64468DA552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26974"/>
          <a:stretch>
            <a:fillRect/>
          </a:stretch>
        </p:blipFill>
        <p:spPr bwMode="auto">
          <a:xfrm>
            <a:off x="255588" y="5294313"/>
            <a:ext cx="159385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2497DD41-C97E-6277-42B1-31A0D868516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2900" y="5429250"/>
            <a:ext cx="1419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2"/>
          <p:cNvSpPr>
            <a:spLocks noGrp="1"/>
          </p:cNvSpPr>
          <p:nvPr>
            <p:ph type="body" idx="1"/>
          </p:nvPr>
        </p:nvSpPr>
        <p:spPr>
          <a:xfrm>
            <a:off x="1849604" y="1603799"/>
            <a:ext cx="9425312" cy="3690016"/>
          </a:xfrm>
        </p:spPr>
        <p:txBody>
          <a:bodyPr/>
          <a:lstStyle>
            <a:lvl1pPr marL="380990" indent="-380990">
              <a:buClr>
                <a:schemeClr val="accent1"/>
              </a:buClr>
              <a:buSzPct val="120000"/>
              <a:buFont typeface="Wingdings" panose="05000000000000000000" pitchFamily="2" charset="2"/>
              <a:buChar char="§"/>
              <a:defRPr sz="2400">
                <a:solidFill>
                  <a:schemeClr val="bg1"/>
                </a:solidFill>
              </a:defRPr>
            </a:lvl1pPr>
            <a:lvl2pPr marL="457189" indent="0">
              <a:buNone/>
              <a:defRPr sz="2000">
                <a:solidFill>
                  <a:schemeClr val="bg1"/>
                </a:solidFill>
              </a:defRPr>
            </a:lvl2pPr>
            <a:lvl3pPr marL="914377" indent="0">
              <a:buNone/>
              <a:defRPr sz="1800">
                <a:solidFill>
                  <a:schemeClr val="bg1"/>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1"/>
          <p:cNvSpPr>
            <a:spLocks noGrp="1"/>
          </p:cNvSpPr>
          <p:nvPr>
            <p:ph type="title"/>
          </p:nvPr>
        </p:nvSpPr>
        <p:spPr>
          <a:xfrm>
            <a:off x="1838671" y="455683"/>
            <a:ext cx="9425311" cy="1144389"/>
          </a:xfrm>
        </p:spPr>
        <p:txBody>
          <a:bodyPr>
            <a:normAutofit/>
          </a:bodyPr>
          <a:lstStyle>
            <a:lvl1pPr>
              <a:defRPr sz="3733" b="1">
                <a:solidFill>
                  <a:schemeClr val="bg2"/>
                </a:solidFill>
                <a:latin typeface="Georgia" panose="02040502050405020303" pitchFamily="18"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3932047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edium Blue Horizont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5EE0A6-44BD-0E09-B657-716E71CD9B50}"/>
              </a:ext>
            </a:extLst>
          </p:cNvPr>
          <p:cNvSpPr/>
          <p:nvPr userDrawn="1"/>
        </p:nvSpPr>
        <p:spPr>
          <a:xfrm>
            <a:off x="0" y="5937250"/>
            <a:ext cx="12203113" cy="920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pic>
        <p:nvPicPr>
          <p:cNvPr id="3" name="Graphic 7">
            <a:extLst>
              <a:ext uri="{FF2B5EF4-FFF2-40B4-BE49-F238E27FC236}">
                <a16:creationId xmlns:a16="http://schemas.microsoft.com/office/drawing/2014/main" id="{C0997D98-C44D-192F-ACC4-3E8F2FAB93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13084"/>
          <a:stretch>
            <a:fillRect/>
          </a:stretch>
        </p:blipFill>
        <p:spPr bwMode="auto">
          <a:xfrm>
            <a:off x="10340975" y="5240338"/>
            <a:ext cx="1862138"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8EBFB7BC-BE11-DBE9-D358-DF7340D8C39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60050" y="5241925"/>
            <a:ext cx="1419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
          <p:cNvSpPr>
            <a:spLocks noGrp="1"/>
          </p:cNvSpPr>
          <p:nvPr>
            <p:ph type="body" idx="1"/>
          </p:nvPr>
        </p:nvSpPr>
        <p:spPr>
          <a:xfrm>
            <a:off x="915686" y="1603800"/>
            <a:ext cx="9425311" cy="3279253"/>
          </a:xfrm>
        </p:spPr>
        <p:txBody>
          <a:bodyPr/>
          <a:lstStyle>
            <a:lvl1pPr marL="380990" indent="-380990">
              <a:buClr>
                <a:schemeClr val="bg2"/>
              </a:buClr>
              <a:buSzPct val="120000"/>
              <a:buFont typeface="Wingdings" panose="05000000000000000000" pitchFamily="2" charset="2"/>
              <a:buChar char="§"/>
              <a:defRPr sz="2400">
                <a:solidFill>
                  <a:schemeClr val="bg1"/>
                </a:solidFill>
              </a:defRPr>
            </a:lvl1pPr>
            <a:lvl2pPr marL="457189" indent="0">
              <a:buNone/>
              <a:defRPr sz="2000">
                <a:solidFill>
                  <a:schemeClr val="bg1"/>
                </a:solidFill>
              </a:defRPr>
            </a:lvl2pPr>
            <a:lvl3pPr marL="914377" indent="0">
              <a:buNone/>
              <a:defRPr sz="1800">
                <a:solidFill>
                  <a:schemeClr val="bg1"/>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2" name="Title 1"/>
          <p:cNvSpPr>
            <a:spLocks noGrp="1"/>
          </p:cNvSpPr>
          <p:nvPr>
            <p:ph type="title"/>
          </p:nvPr>
        </p:nvSpPr>
        <p:spPr>
          <a:xfrm>
            <a:off x="904754" y="455683"/>
            <a:ext cx="9425311" cy="1144389"/>
          </a:xfrm>
        </p:spPr>
        <p:txBody>
          <a:bodyPr>
            <a:normAutofit/>
          </a:bodyPr>
          <a:lstStyle>
            <a:lvl1pPr>
              <a:defRPr sz="3733" b="1">
                <a:solidFill>
                  <a:schemeClr val="bg2"/>
                </a:solidFill>
                <a:latin typeface="Georgia" panose="02040502050405020303" pitchFamily="18"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117005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ark Blue Vertic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72E488-73B5-16C8-D17D-D4722F3BF567}"/>
              </a:ext>
            </a:extLst>
          </p:cNvPr>
          <p:cNvSpPr/>
          <p:nvPr userDrawn="1"/>
        </p:nvSpPr>
        <p:spPr>
          <a:xfrm>
            <a:off x="0" y="0"/>
            <a:ext cx="105727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pic>
        <p:nvPicPr>
          <p:cNvPr id="3" name="Graphic 7">
            <a:extLst>
              <a:ext uri="{FF2B5EF4-FFF2-40B4-BE49-F238E27FC236}">
                <a16:creationId xmlns:a16="http://schemas.microsoft.com/office/drawing/2014/main" id="{3CB7B581-6884-C649-303F-DCA28D71AA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26974"/>
          <a:stretch>
            <a:fillRect/>
          </a:stretch>
        </p:blipFill>
        <p:spPr bwMode="auto">
          <a:xfrm>
            <a:off x="255588" y="5294313"/>
            <a:ext cx="159385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BDE40AE7-EB59-953D-5DBD-5FBF3D562C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2900" y="5429250"/>
            <a:ext cx="1419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Placeholder 2"/>
          <p:cNvSpPr>
            <a:spLocks noGrp="1"/>
          </p:cNvSpPr>
          <p:nvPr>
            <p:ph type="body" idx="1"/>
          </p:nvPr>
        </p:nvSpPr>
        <p:spPr>
          <a:xfrm>
            <a:off x="1849603" y="1603800"/>
            <a:ext cx="9414379" cy="3546977"/>
          </a:xfrm>
          <a:noFill/>
        </p:spPr>
        <p:txBody>
          <a:bodyPr/>
          <a:lstStyle>
            <a:lvl1pPr marL="380990" indent="-380990">
              <a:buClr>
                <a:schemeClr val="accent1"/>
              </a:buClr>
              <a:buSzPct val="120000"/>
              <a:buFont typeface="Wingdings" panose="05000000000000000000" pitchFamily="2" charset="2"/>
              <a:buChar char="§"/>
              <a:defRPr sz="2400">
                <a:solidFill>
                  <a:schemeClr val="bg1"/>
                </a:solidFill>
              </a:defRPr>
            </a:lvl1pPr>
            <a:lvl2pPr marL="457189" indent="0">
              <a:buNone/>
              <a:defRPr sz="2000">
                <a:solidFill>
                  <a:schemeClr val="bg1"/>
                </a:solidFill>
              </a:defRPr>
            </a:lvl2pPr>
            <a:lvl3pPr marL="914377" indent="0">
              <a:buNone/>
              <a:defRPr sz="1800">
                <a:solidFill>
                  <a:schemeClr val="bg1"/>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4" name="Title 1"/>
          <p:cNvSpPr>
            <a:spLocks noGrp="1"/>
          </p:cNvSpPr>
          <p:nvPr>
            <p:ph type="title"/>
          </p:nvPr>
        </p:nvSpPr>
        <p:spPr>
          <a:xfrm>
            <a:off x="1838671" y="455683"/>
            <a:ext cx="9425311" cy="1144389"/>
          </a:xfrm>
        </p:spPr>
        <p:txBody>
          <a:bodyPr>
            <a:normAutofit/>
          </a:bodyPr>
          <a:lstStyle>
            <a:lvl1pPr>
              <a:defRPr sz="3733" b="1">
                <a:solidFill>
                  <a:schemeClr val="bg2"/>
                </a:solidFill>
                <a:latin typeface="Georgia" panose="02040502050405020303" pitchFamily="18"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933148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ark Blue Horizont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97FD0D-F928-E37A-353F-34270AE8AF0B}"/>
              </a:ext>
            </a:extLst>
          </p:cNvPr>
          <p:cNvSpPr/>
          <p:nvPr userDrawn="1"/>
        </p:nvSpPr>
        <p:spPr>
          <a:xfrm>
            <a:off x="0" y="5937250"/>
            <a:ext cx="12203113" cy="920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pic>
        <p:nvPicPr>
          <p:cNvPr id="3" name="Graphic 7">
            <a:extLst>
              <a:ext uri="{FF2B5EF4-FFF2-40B4-BE49-F238E27FC236}">
                <a16:creationId xmlns:a16="http://schemas.microsoft.com/office/drawing/2014/main" id="{C3A0DBA6-A015-90BC-2462-366276F959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13084"/>
          <a:stretch>
            <a:fillRect/>
          </a:stretch>
        </p:blipFill>
        <p:spPr bwMode="auto">
          <a:xfrm>
            <a:off x="10340975" y="5240338"/>
            <a:ext cx="1862138"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800A29F0-4A20-ADB7-1A7D-B6177A8BCB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60050" y="5241925"/>
            <a:ext cx="1419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
          <p:cNvSpPr>
            <a:spLocks noGrp="1"/>
          </p:cNvSpPr>
          <p:nvPr>
            <p:ph type="body" idx="1"/>
          </p:nvPr>
        </p:nvSpPr>
        <p:spPr>
          <a:xfrm>
            <a:off x="915686" y="1603800"/>
            <a:ext cx="9425311" cy="3279253"/>
          </a:xfrm>
        </p:spPr>
        <p:txBody>
          <a:bodyPr/>
          <a:lstStyle>
            <a:lvl1pPr marL="380990" indent="-380990">
              <a:buClr>
                <a:schemeClr val="bg2"/>
              </a:buClr>
              <a:buSzPct val="120000"/>
              <a:buFont typeface="Wingdings" panose="05000000000000000000" pitchFamily="2" charset="2"/>
              <a:buChar char="§"/>
              <a:defRPr sz="2400">
                <a:solidFill>
                  <a:schemeClr val="bg1"/>
                </a:solidFill>
              </a:defRPr>
            </a:lvl1pPr>
            <a:lvl2pPr marL="457189" indent="0">
              <a:buNone/>
              <a:defRPr sz="2000">
                <a:solidFill>
                  <a:schemeClr val="bg1"/>
                </a:solidFill>
              </a:defRPr>
            </a:lvl2pPr>
            <a:lvl3pPr marL="914377" indent="0">
              <a:buNone/>
              <a:defRPr sz="1800">
                <a:solidFill>
                  <a:schemeClr val="bg1"/>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2" name="Title 1"/>
          <p:cNvSpPr>
            <a:spLocks noGrp="1"/>
          </p:cNvSpPr>
          <p:nvPr>
            <p:ph type="title"/>
          </p:nvPr>
        </p:nvSpPr>
        <p:spPr>
          <a:xfrm>
            <a:off x="904754" y="455683"/>
            <a:ext cx="9425311" cy="1144389"/>
          </a:xfrm>
        </p:spPr>
        <p:txBody>
          <a:bodyPr>
            <a:normAutofit/>
          </a:bodyPr>
          <a:lstStyle>
            <a:lvl1pPr>
              <a:defRPr sz="3733" b="1">
                <a:solidFill>
                  <a:schemeClr val="bg2"/>
                </a:solidFill>
                <a:latin typeface="Georgia" panose="02040502050405020303" pitchFamily="18"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1966019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White Vertical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1DD7E9-DD71-7F1E-70EF-27558A4C7280}"/>
              </a:ext>
            </a:extLst>
          </p:cNvPr>
          <p:cNvSpPr/>
          <p:nvPr userDrawn="1"/>
        </p:nvSpPr>
        <p:spPr>
          <a:xfrm>
            <a:off x="0" y="0"/>
            <a:ext cx="105727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pic>
        <p:nvPicPr>
          <p:cNvPr id="5" name="Graphic 7">
            <a:extLst>
              <a:ext uri="{FF2B5EF4-FFF2-40B4-BE49-F238E27FC236}">
                <a16:creationId xmlns:a16="http://schemas.microsoft.com/office/drawing/2014/main" id="{2B236838-9701-BDD9-4526-2485BF2B78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26974"/>
          <a:stretch>
            <a:fillRect/>
          </a:stretch>
        </p:blipFill>
        <p:spPr bwMode="auto">
          <a:xfrm>
            <a:off x="255588" y="5294313"/>
            <a:ext cx="159385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AB37A702-973C-3266-4814-229A4509A8F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2900" y="5429250"/>
            <a:ext cx="1419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1849604" y="1603799"/>
            <a:ext cx="9425312" cy="3825303"/>
          </a:xfrm>
        </p:spPr>
        <p:txBody>
          <a:bodyPr/>
          <a:lstStyle>
            <a:lvl1pPr marL="380990" indent="-380990">
              <a:buClr>
                <a:schemeClr val="accent5"/>
              </a:buClr>
              <a:buSzPct val="120000"/>
              <a:buFont typeface="Wingdings" panose="05000000000000000000" pitchFamily="2" charset="2"/>
              <a:buChar char="§"/>
              <a:defRPr sz="2400">
                <a:solidFill>
                  <a:schemeClr val="tx1"/>
                </a:solidFill>
              </a:defRPr>
            </a:lvl1pPr>
            <a:lvl2pPr marL="457189" indent="0">
              <a:buNone/>
              <a:defRPr sz="2000">
                <a:solidFill>
                  <a:schemeClr val="tx1"/>
                </a:solidFill>
              </a:defRPr>
            </a:lvl2pPr>
            <a:lvl3pPr marL="914377" indent="0">
              <a:buNone/>
              <a:defRPr sz="1800">
                <a:solidFill>
                  <a:schemeClr val="tx1"/>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a:xfrm>
            <a:off x="1838671" y="455683"/>
            <a:ext cx="9425311" cy="1144389"/>
          </a:xfrm>
        </p:spPr>
        <p:txBody>
          <a:bodyPr>
            <a:normAutofit/>
          </a:bodyPr>
          <a:lstStyle>
            <a:lvl1pPr>
              <a:defRPr sz="3733" b="1">
                <a:solidFill>
                  <a:schemeClr val="accent5"/>
                </a:solidFill>
                <a:latin typeface="Georgia" panose="02040502050405020303" pitchFamily="18"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326735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hite Horizont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93B6F2-0739-1B5F-1B1D-350AB2CD70F5}"/>
              </a:ext>
            </a:extLst>
          </p:cNvPr>
          <p:cNvSpPr/>
          <p:nvPr userDrawn="1"/>
        </p:nvSpPr>
        <p:spPr>
          <a:xfrm>
            <a:off x="0" y="5937250"/>
            <a:ext cx="12203113" cy="920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pic>
        <p:nvPicPr>
          <p:cNvPr id="3" name="Graphic 7">
            <a:extLst>
              <a:ext uri="{FF2B5EF4-FFF2-40B4-BE49-F238E27FC236}">
                <a16:creationId xmlns:a16="http://schemas.microsoft.com/office/drawing/2014/main" id="{3993F687-6EF7-A063-3273-AD7C172230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13084"/>
          <a:stretch>
            <a:fillRect/>
          </a:stretch>
        </p:blipFill>
        <p:spPr bwMode="auto">
          <a:xfrm>
            <a:off x="10340975" y="5240338"/>
            <a:ext cx="1862138"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DE525097-48E8-6A76-FA43-0E442B5275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60050" y="5241925"/>
            <a:ext cx="1419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
          <p:cNvSpPr>
            <a:spLocks noGrp="1"/>
          </p:cNvSpPr>
          <p:nvPr>
            <p:ph type="body" idx="1"/>
          </p:nvPr>
        </p:nvSpPr>
        <p:spPr>
          <a:xfrm>
            <a:off x="915686" y="1603800"/>
            <a:ext cx="9425311" cy="3279253"/>
          </a:xfrm>
        </p:spPr>
        <p:txBody>
          <a:bodyPr/>
          <a:lstStyle>
            <a:lvl1pPr marL="380990" indent="-380990">
              <a:buClr>
                <a:schemeClr val="accent5"/>
              </a:buClr>
              <a:buSzPct val="120000"/>
              <a:buFont typeface="Wingdings" panose="05000000000000000000" pitchFamily="2" charset="2"/>
              <a:buChar char="§"/>
              <a:defRPr sz="2400">
                <a:solidFill>
                  <a:schemeClr val="tx1"/>
                </a:solidFill>
              </a:defRPr>
            </a:lvl1pPr>
            <a:lvl2pPr marL="457189" indent="0">
              <a:buNone/>
              <a:defRPr sz="2000">
                <a:solidFill>
                  <a:schemeClr val="tx1"/>
                </a:solidFill>
              </a:defRPr>
            </a:lvl2pPr>
            <a:lvl3pPr marL="914377" indent="0">
              <a:buNone/>
              <a:defRPr sz="1800">
                <a:solidFill>
                  <a:schemeClr val="tx1"/>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2" name="Title 1"/>
          <p:cNvSpPr>
            <a:spLocks noGrp="1"/>
          </p:cNvSpPr>
          <p:nvPr>
            <p:ph type="title"/>
          </p:nvPr>
        </p:nvSpPr>
        <p:spPr>
          <a:xfrm>
            <a:off x="904754" y="455683"/>
            <a:ext cx="9425311" cy="1144389"/>
          </a:xfrm>
        </p:spPr>
        <p:txBody>
          <a:bodyPr>
            <a:normAutofit/>
          </a:bodyPr>
          <a:lstStyle>
            <a:lvl1pPr>
              <a:defRPr sz="3733" b="1">
                <a:solidFill>
                  <a:schemeClr val="accent5"/>
                </a:solidFill>
                <a:latin typeface="Georgia" panose="02040502050405020303" pitchFamily="18"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365368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Yellow Vertical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4C4A2B-897C-3457-B2ED-F82C34EF4ED3}"/>
              </a:ext>
            </a:extLst>
          </p:cNvPr>
          <p:cNvSpPr/>
          <p:nvPr userDrawn="1"/>
        </p:nvSpPr>
        <p:spPr>
          <a:xfrm>
            <a:off x="0" y="0"/>
            <a:ext cx="105727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pic>
        <p:nvPicPr>
          <p:cNvPr id="5" name="Graphic 7">
            <a:extLst>
              <a:ext uri="{FF2B5EF4-FFF2-40B4-BE49-F238E27FC236}">
                <a16:creationId xmlns:a16="http://schemas.microsoft.com/office/drawing/2014/main" id="{25F89DF0-3A27-8698-79E2-E56F7C70516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26974"/>
          <a:stretch>
            <a:fillRect/>
          </a:stretch>
        </p:blipFill>
        <p:spPr bwMode="auto">
          <a:xfrm>
            <a:off x="255588" y="5294313"/>
            <a:ext cx="159385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A7E941FD-FD7B-6655-BEA3-1A4A4573CB7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2900" y="5429250"/>
            <a:ext cx="1419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1849604" y="1603799"/>
            <a:ext cx="9425312" cy="3690016"/>
          </a:xfrm>
        </p:spPr>
        <p:txBody>
          <a:bodyPr/>
          <a:lstStyle>
            <a:lvl1pPr marL="380990" indent="-380990">
              <a:buClr>
                <a:schemeClr val="accent5"/>
              </a:buClr>
              <a:buSzPct val="120000"/>
              <a:buFont typeface="Wingdings" panose="05000000000000000000" pitchFamily="2" charset="2"/>
              <a:buChar char="§"/>
              <a:defRPr sz="2400">
                <a:solidFill>
                  <a:schemeClr val="tx1"/>
                </a:solidFill>
              </a:defRPr>
            </a:lvl1pPr>
            <a:lvl2pPr marL="457189" indent="0">
              <a:buNone/>
              <a:defRPr sz="2000">
                <a:solidFill>
                  <a:schemeClr val="tx1"/>
                </a:solidFill>
              </a:defRPr>
            </a:lvl2pPr>
            <a:lvl3pPr marL="914377" indent="0">
              <a:buNone/>
              <a:defRPr sz="1800">
                <a:solidFill>
                  <a:schemeClr val="tx1"/>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a:xfrm>
            <a:off x="1838671" y="455683"/>
            <a:ext cx="9425311" cy="1144389"/>
          </a:xfrm>
        </p:spPr>
        <p:txBody>
          <a:bodyPr>
            <a:normAutofit/>
          </a:bodyPr>
          <a:lstStyle>
            <a:lvl1pPr>
              <a:defRPr sz="3733" b="1">
                <a:solidFill>
                  <a:schemeClr val="accent5"/>
                </a:solidFill>
                <a:latin typeface="Georgia" panose="02040502050405020303" pitchFamily="18"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7861553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Yellow Horizont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732333-817D-770F-BC1F-287B7420BE23}"/>
              </a:ext>
            </a:extLst>
          </p:cNvPr>
          <p:cNvSpPr/>
          <p:nvPr userDrawn="1"/>
        </p:nvSpPr>
        <p:spPr>
          <a:xfrm>
            <a:off x="0" y="5937250"/>
            <a:ext cx="12203113" cy="920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pic>
        <p:nvPicPr>
          <p:cNvPr id="3" name="Graphic 7">
            <a:extLst>
              <a:ext uri="{FF2B5EF4-FFF2-40B4-BE49-F238E27FC236}">
                <a16:creationId xmlns:a16="http://schemas.microsoft.com/office/drawing/2014/main" id="{8C38E04C-E43E-E8A6-E25B-0CA15223CA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13084"/>
          <a:stretch>
            <a:fillRect/>
          </a:stretch>
        </p:blipFill>
        <p:spPr bwMode="auto">
          <a:xfrm>
            <a:off x="10340975" y="5240338"/>
            <a:ext cx="1862138"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5B1F14B9-5C79-82C5-6E68-9484868D24A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60050" y="5241925"/>
            <a:ext cx="1419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2"/>
          <p:cNvSpPr>
            <a:spLocks noGrp="1"/>
          </p:cNvSpPr>
          <p:nvPr>
            <p:ph type="body" idx="1"/>
          </p:nvPr>
        </p:nvSpPr>
        <p:spPr>
          <a:xfrm>
            <a:off x="915686" y="1603800"/>
            <a:ext cx="9425311" cy="3279253"/>
          </a:xfrm>
        </p:spPr>
        <p:txBody>
          <a:bodyPr/>
          <a:lstStyle>
            <a:lvl1pPr marL="380990" indent="-380990">
              <a:buClr>
                <a:schemeClr val="accent5"/>
              </a:buClr>
              <a:buSzPct val="120000"/>
              <a:buFont typeface="Wingdings" panose="05000000000000000000" pitchFamily="2" charset="2"/>
              <a:buChar char="§"/>
              <a:defRPr sz="2400">
                <a:solidFill>
                  <a:schemeClr val="tx1"/>
                </a:solidFill>
              </a:defRPr>
            </a:lvl1pPr>
            <a:lvl2pPr marL="457189" indent="0">
              <a:buNone/>
              <a:defRPr sz="2000">
                <a:solidFill>
                  <a:schemeClr val="tx1"/>
                </a:solidFill>
              </a:defRPr>
            </a:lvl2pPr>
            <a:lvl3pPr marL="914377" indent="0">
              <a:buNone/>
              <a:defRPr sz="1800">
                <a:solidFill>
                  <a:schemeClr val="tx1"/>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1" name="Title 1"/>
          <p:cNvSpPr>
            <a:spLocks noGrp="1"/>
          </p:cNvSpPr>
          <p:nvPr>
            <p:ph type="title"/>
          </p:nvPr>
        </p:nvSpPr>
        <p:spPr>
          <a:xfrm>
            <a:off x="904754" y="455683"/>
            <a:ext cx="9425311" cy="1144389"/>
          </a:xfrm>
        </p:spPr>
        <p:txBody>
          <a:bodyPr>
            <a:normAutofit/>
          </a:bodyPr>
          <a:lstStyle>
            <a:lvl1pPr>
              <a:defRPr sz="3733" b="1">
                <a:solidFill>
                  <a:schemeClr val="accent5"/>
                </a:solidFill>
                <a:latin typeface="Georgia" panose="02040502050405020303" pitchFamily="18"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0404443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Primary White Slide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E219A7-28CC-BA9F-96B3-A83F619ABB5B}"/>
              </a:ext>
            </a:extLst>
          </p:cNvPr>
          <p:cNvSpPr/>
          <p:nvPr userDrawn="1"/>
        </p:nvSpPr>
        <p:spPr>
          <a:xfrm>
            <a:off x="0" y="-19050"/>
            <a:ext cx="12192000" cy="338138"/>
          </a:xfrm>
          <a:prstGeom prst="rect">
            <a:avLst/>
          </a:prstGeom>
          <a:solidFill>
            <a:srgbClr val="003A5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cxnSp>
        <p:nvCxnSpPr>
          <p:cNvPr id="4" name="Straight Connector 3">
            <a:extLst>
              <a:ext uri="{FF2B5EF4-FFF2-40B4-BE49-F238E27FC236}">
                <a16:creationId xmlns:a16="http://schemas.microsoft.com/office/drawing/2014/main" id="{6227BBAF-D5E8-A745-2838-CE7BEB4BE692}"/>
              </a:ext>
            </a:extLst>
          </p:cNvPr>
          <p:cNvCxnSpPr>
            <a:cxnSpLocks/>
          </p:cNvCxnSpPr>
          <p:nvPr userDrawn="1"/>
        </p:nvCxnSpPr>
        <p:spPr>
          <a:xfrm flipH="1">
            <a:off x="1116013" y="1465263"/>
            <a:ext cx="102457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 name="Group 8">
            <a:extLst>
              <a:ext uri="{FF2B5EF4-FFF2-40B4-BE49-F238E27FC236}">
                <a16:creationId xmlns:a16="http://schemas.microsoft.com/office/drawing/2014/main" id="{7C42B64A-8BD9-F6E0-9F9F-6E6C8417C691}"/>
              </a:ext>
            </a:extLst>
          </p:cNvPr>
          <p:cNvGrpSpPr>
            <a:grpSpLocks/>
          </p:cNvGrpSpPr>
          <p:nvPr userDrawn="1"/>
        </p:nvGrpSpPr>
        <p:grpSpPr bwMode="auto">
          <a:xfrm>
            <a:off x="-20638" y="6149975"/>
            <a:ext cx="12233276" cy="708025"/>
            <a:chOff x="-15145" y="4612467"/>
            <a:chExt cx="9174290" cy="531033"/>
          </a:xfrm>
        </p:grpSpPr>
        <p:pic>
          <p:nvPicPr>
            <p:cNvPr id="6" name="Picture 9">
              <a:extLst>
                <a:ext uri="{FF2B5EF4-FFF2-40B4-BE49-F238E27FC236}">
                  <a16:creationId xmlns:a16="http://schemas.microsoft.com/office/drawing/2014/main" id="{673DECF8-1B32-0D28-DF81-9B2B74B92A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31819"/>
            <a:stretch>
              <a:fillRect/>
            </a:stretch>
          </p:blipFill>
          <p:spPr bwMode="auto">
            <a:xfrm flipV="1">
              <a:off x="-15145" y="4612467"/>
              <a:ext cx="9174290" cy="53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6A67527F-DCE2-152F-B4BB-022842EAFC5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59573" b="31819"/>
            <a:stretch>
              <a:fillRect/>
            </a:stretch>
          </p:blipFill>
          <p:spPr bwMode="auto">
            <a:xfrm>
              <a:off x="22400" y="4612469"/>
              <a:ext cx="3708875" cy="53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 Placeholder 2"/>
          <p:cNvSpPr>
            <a:spLocks noGrp="1"/>
          </p:cNvSpPr>
          <p:nvPr>
            <p:ph type="body" idx="1"/>
          </p:nvPr>
        </p:nvSpPr>
        <p:spPr>
          <a:xfrm>
            <a:off x="770135" y="1655513"/>
            <a:ext cx="10591996" cy="3546977"/>
          </a:xfrm>
        </p:spPr>
        <p:txBody>
          <a:bodyPr/>
          <a:lstStyle>
            <a:lvl1pPr marL="380981" indent="-380981">
              <a:buClr>
                <a:srgbClr val="002060"/>
              </a:buClr>
              <a:buSzPct val="120000"/>
              <a:buFont typeface="Wingdings" panose="05000000000000000000" pitchFamily="2" charset="2"/>
              <a:buChar char="§"/>
              <a:defRPr sz="2400">
                <a:solidFill>
                  <a:schemeClr val="tx1"/>
                </a:solidFill>
              </a:defRPr>
            </a:lvl1pPr>
            <a:lvl2pPr marL="457178" indent="0">
              <a:buNone/>
              <a:defRPr sz="2000">
                <a:solidFill>
                  <a:schemeClr val="tx1"/>
                </a:solidFill>
              </a:defRPr>
            </a:lvl2pPr>
            <a:lvl3pPr marL="914354" indent="0">
              <a:buNone/>
              <a:defRPr sz="1800">
                <a:solidFill>
                  <a:schemeClr val="tx1"/>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152800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Primary White Slide">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32F484D1-97E1-917C-E31F-65BA8BAFFBE6}"/>
              </a:ext>
            </a:extLst>
          </p:cNvPr>
          <p:cNvGrpSpPr>
            <a:grpSpLocks/>
          </p:cNvGrpSpPr>
          <p:nvPr userDrawn="1"/>
        </p:nvGrpSpPr>
        <p:grpSpPr bwMode="auto">
          <a:xfrm>
            <a:off x="-20638" y="6149975"/>
            <a:ext cx="12233276" cy="708025"/>
            <a:chOff x="-15145" y="4612467"/>
            <a:chExt cx="9174290" cy="531033"/>
          </a:xfrm>
        </p:grpSpPr>
        <p:pic>
          <p:nvPicPr>
            <p:cNvPr id="4" name="Picture 7">
              <a:extLst>
                <a:ext uri="{FF2B5EF4-FFF2-40B4-BE49-F238E27FC236}">
                  <a16:creationId xmlns:a16="http://schemas.microsoft.com/office/drawing/2014/main" id="{200ED181-879D-B160-529D-D1240C3A1D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31819"/>
            <a:stretch>
              <a:fillRect/>
            </a:stretch>
          </p:blipFill>
          <p:spPr bwMode="auto">
            <a:xfrm flipV="1">
              <a:off x="-15145" y="4612467"/>
              <a:ext cx="9174290" cy="53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4D08D7A1-7156-F976-CE85-88B03DF1F8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59573" b="31819"/>
            <a:stretch>
              <a:fillRect/>
            </a:stretch>
          </p:blipFill>
          <p:spPr bwMode="auto">
            <a:xfrm>
              <a:off x="22400" y="4612469"/>
              <a:ext cx="3708875" cy="53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a:extLst>
              <a:ext uri="{FF2B5EF4-FFF2-40B4-BE49-F238E27FC236}">
                <a16:creationId xmlns:a16="http://schemas.microsoft.com/office/drawing/2014/main" id="{B8F22FDA-2019-19FF-3F9B-F635BD18558A}"/>
              </a:ext>
            </a:extLst>
          </p:cNvPr>
          <p:cNvSpPr/>
          <p:nvPr userDrawn="1"/>
        </p:nvSpPr>
        <p:spPr>
          <a:xfrm>
            <a:off x="0" y="-19050"/>
            <a:ext cx="12192000" cy="338138"/>
          </a:xfrm>
          <a:prstGeom prst="rect">
            <a:avLst/>
          </a:prstGeom>
          <a:solidFill>
            <a:srgbClr val="003A5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cxnSp>
        <p:nvCxnSpPr>
          <p:cNvPr id="7" name="Straight Connector 6">
            <a:extLst>
              <a:ext uri="{FF2B5EF4-FFF2-40B4-BE49-F238E27FC236}">
                <a16:creationId xmlns:a16="http://schemas.microsoft.com/office/drawing/2014/main" id="{C602290E-C2A9-CD16-E3EC-07E4BD0A9B51}"/>
              </a:ext>
            </a:extLst>
          </p:cNvPr>
          <p:cNvCxnSpPr>
            <a:cxnSpLocks/>
          </p:cNvCxnSpPr>
          <p:nvPr userDrawn="1"/>
        </p:nvCxnSpPr>
        <p:spPr>
          <a:xfrm flipH="1" flipV="1">
            <a:off x="1116013" y="1192213"/>
            <a:ext cx="10245725" cy="63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770135" y="1655513"/>
            <a:ext cx="10591996" cy="3546977"/>
          </a:xfrm>
        </p:spPr>
        <p:txBody>
          <a:bodyPr/>
          <a:lstStyle>
            <a:lvl1pPr marL="380981" indent="-380981">
              <a:buClr>
                <a:srgbClr val="002060"/>
              </a:buClr>
              <a:buSzPct val="120000"/>
              <a:buFont typeface="Wingdings" panose="05000000000000000000" pitchFamily="2" charset="2"/>
              <a:buChar char="§"/>
              <a:defRPr sz="2400">
                <a:solidFill>
                  <a:schemeClr val="tx1"/>
                </a:solidFill>
              </a:defRPr>
            </a:lvl1pPr>
            <a:lvl2pPr marL="457178" indent="0">
              <a:buNone/>
              <a:defRPr sz="2000">
                <a:solidFill>
                  <a:schemeClr val="tx1"/>
                </a:solidFill>
              </a:defRPr>
            </a:lvl2pPr>
            <a:lvl3pPr marL="914354" indent="0">
              <a:buNone/>
              <a:defRPr sz="1800">
                <a:solidFill>
                  <a:schemeClr val="tx1"/>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07552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3D004-5FB7-5BFD-6845-85BD2E4895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2F8687-274E-7C6D-F51C-99FEA932F598}"/>
              </a:ext>
            </a:extLst>
          </p:cNvPr>
          <p:cNvSpPr>
            <a:spLocks noGrp="1"/>
          </p:cNvSpPr>
          <p:nvPr>
            <p:ph type="dt" sz="half" idx="10"/>
          </p:nvPr>
        </p:nvSpPr>
        <p:spPr/>
        <p:txBody>
          <a:bodyPr/>
          <a:lstStyle/>
          <a:p>
            <a:fld id="{7F958B88-86A6-48E6-AA5A-9DB346E0373A}" type="datetimeFigureOut">
              <a:rPr lang="en-US" smtClean="0"/>
              <a:t>3/7/2025</a:t>
            </a:fld>
            <a:endParaRPr lang="en-US"/>
          </a:p>
        </p:txBody>
      </p:sp>
      <p:sp>
        <p:nvSpPr>
          <p:cNvPr id="4" name="Footer Placeholder 3">
            <a:extLst>
              <a:ext uri="{FF2B5EF4-FFF2-40B4-BE49-F238E27FC236}">
                <a16:creationId xmlns:a16="http://schemas.microsoft.com/office/drawing/2014/main" id="{F2CE4C81-A648-E7CE-4879-87FD962762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A3460C-A47E-7EA7-2836-129EDBBE044A}"/>
              </a:ext>
            </a:extLst>
          </p:cNvPr>
          <p:cNvSpPr>
            <a:spLocks noGrp="1"/>
          </p:cNvSpPr>
          <p:nvPr>
            <p:ph type="sldNum" sz="quarter" idx="12"/>
          </p:nvPr>
        </p:nvSpPr>
        <p:spPr/>
        <p:txBody>
          <a:bodyPr/>
          <a:lstStyle/>
          <a:p>
            <a:fld id="{01963F7A-AC60-4FE6-A3CE-4546E1851D15}" type="slidenum">
              <a:rPr lang="en-US" smtClean="0"/>
              <a:t>‹#›</a:t>
            </a:fld>
            <a:endParaRPr lang="en-US"/>
          </a:p>
        </p:txBody>
      </p:sp>
    </p:spTree>
    <p:extLst>
      <p:ext uri="{BB962C8B-B14F-4D97-AF65-F5344CB8AC3E}">
        <p14:creationId xmlns:p14="http://schemas.microsoft.com/office/powerpoint/2010/main" val="34698965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703EFE7-5AAD-68C2-FBE5-E6224B54E9D1}"/>
              </a:ext>
            </a:extLst>
          </p:cNvPr>
          <p:cNvSpPr>
            <a:spLocks noGrp="1"/>
          </p:cNvSpPr>
          <p:nvPr>
            <p:ph type="dt" sz="half" idx="10"/>
          </p:nvPr>
        </p:nvSpPr>
        <p:spPr/>
        <p:txBody>
          <a:bodyPr/>
          <a:lstStyle>
            <a:lvl1pPr>
              <a:defRPr/>
            </a:lvl1pPr>
          </a:lstStyle>
          <a:p>
            <a:pPr>
              <a:defRPr/>
            </a:pPr>
            <a:fld id="{C8D9C104-0273-4536-929D-DC7C2A7C88E9}" type="datetimeFigureOut">
              <a:rPr lang="en-US"/>
              <a:pPr>
                <a:defRPr/>
              </a:pPr>
              <a:t>3/7/2025</a:t>
            </a:fld>
            <a:endParaRPr lang="en-US"/>
          </a:p>
        </p:txBody>
      </p:sp>
      <p:sp>
        <p:nvSpPr>
          <p:cNvPr id="3" name="Footer Placeholder 4">
            <a:extLst>
              <a:ext uri="{FF2B5EF4-FFF2-40B4-BE49-F238E27FC236}">
                <a16:creationId xmlns:a16="http://schemas.microsoft.com/office/drawing/2014/main" id="{65C57FED-8387-5BA4-CCD3-D17AF0F876C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87C19F8-0C78-606C-AFB9-7806D1AB707E}"/>
              </a:ext>
            </a:extLst>
          </p:cNvPr>
          <p:cNvSpPr>
            <a:spLocks noGrp="1"/>
          </p:cNvSpPr>
          <p:nvPr>
            <p:ph type="sldNum" sz="quarter" idx="12"/>
          </p:nvPr>
        </p:nvSpPr>
        <p:spPr/>
        <p:txBody>
          <a:bodyPr/>
          <a:lstStyle>
            <a:lvl1pPr>
              <a:defRPr/>
            </a:lvl1pPr>
          </a:lstStyle>
          <a:p>
            <a:pPr>
              <a:defRPr/>
            </a:pPr>
            <a:fld id="{1F23DBB7-7049-4F0D-9EE3-931120084F3F}" type="slidenum">
              <a:rPr lang="en-US"/>
              <a:pPr>
                <a:defRPr/>
              </a:pPr>
              <a:t>‹#›</a:t>
            </a:fld>
            <a:endParaRPr lang="en-US"/>
          </a:p>
        </p:txBody>
      </p:sp>
    </p:spTree>
    <p:extLst>
      <p:ext uri="{BB962C8B-B14F-4D97-AF65-F5344CB8AC3E}">
        <p14:creationId xmlns:p14="http://schemas.microsoft.com/office/powerpoint/2010/main" val="732776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589608-376F-81C5-BBE7-56BC7DBE9A5B}"/>
              </a:ext>
            </a:extLst>
          </p:cNvPr>
          <p:cNvSpPr>
            <a:spLocks noGrp="1"/>
          </p:cNvSpPr>
          <p:nvPr>
            <p:ph type="dt" sz="half" idx="10"/>
          </p:nvPr>
        </p:nvSpPr>
        <p:spPr/>
        <p:txBody>
          <a:bodyPr/>
          <a:lstStyle/>
          <a:p>
            <a:fld id="{7F958B88-86A6-48E6-AA5A-9DB346E0373A}" type="datetimeFigureOut">
              <a:rPr lang="en-US" smtClean="0"/>
              <a:t>3/7/2025</a:t>
            </a:fld>
            <a:endParaRPr lang="en-US"/>
          </a:p>
        </p:txBody>
      </p:sp>
      <p:sp>
        <p:nvSpPr>
          <p:cNvPr id="3" name="Footer Placeholder 2">
            <a:extLst>
              <a:ext uri="{FF2B5EF4-FFF2-40B4-BE49-F238E27FC236}">
                <a16:creationId xmlns:a16="http://schemas.microsoft.com/office/drawing/2014/main" id="{EC64BF91-9199-2EF5-C543-10EEAB6AAC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978909-7593-F823-D733-DA312F49C7EE}"/>
              </a:ext>
            </a:extLst>
          </p:cNvPr>
          <p:cNvSpPr>
            <a:spLocks noGrp="1"/>
          </p:cNvSpPr>
          <p:nvPr>
            <p:ph type="sldNum" sz="quarter" idx="12"/>
          </p:nvPr>
        </p:nvSpPr>
        <p:spPr/>
        <p:txBody>
          <a:bodyPr/>
          <a:lstStyle/>
          <a:p>
            <a:fld id="{01963F7A-AC60-4FE6-A3CE-4546E1851D15}" type="slidenum">
              <a:rPr lang="en-US" smtClean="0"/>
              <a:t>‹#›</a:t>
            </a:fld>
            <a:endParaRPr lang="en-US"/>
          </a:p>
        </p:txBody>
      </p:sp>
    </p:spTree>
    <p:extLst>
      <p:ext uri="{BB962C8B-B14F-4D97-AF65-F5344CB8AC3E}">
        <p14:creationId xmlns:p14="http://schemas.microsoft.com/office/powerpoint/2010/main" val="3797526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D22B8-7C7C-8DA9-52A7-F8FD9636C7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0F9A13-E2CA-EF36-0EF4-99908F297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8B9213-51C3-D27A-B736-114178A130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2FC390-F3EE-F9E6-3E69-78E7B2ED0F78}"/>
              </a:ext>
            </a:extLst>
          </p:cNvPr>
          <p:cNvSpPr>
            <a:spLocks noGrp="1"/>
          </p:cNvSpPr>
          <p:nvPr>
            <p:ph type="dt" sz="half" idx="10"/>
          </p:nvPr>
        </p:nvSpPr>
        <p:spPr/>
        <p:txBody>
          <a:bodyPr/>
          <a:lstStyle/>
          <a:p>
            <a:fld id="{7F958B88-86A6-48E6-AA5A-9DB346E0373A}" type="datetimeFigureOut">
              <a:rPr lang="en-US" smtClean="0"/>
              <a:t>3/7/2025</a:t>
            </a:fld>
            <a:endParaRPr lang="en-US"/>
          </a:p>
        </p:txBody>
      </p:sp>
      <p:sp>
        <p:nvSpPr>
          <p:cNvPr id="6" name="Footer Placeholder 5">
            <a:extLst>
              <a:ext uri="{FF2B5EF4-FFF2-40B4-BE49-F238E27FC236}">
                <a16:creationId xmlns:a16="http://schemas.microsoft.com/office/drawing/2014/main" id="{C70D5889-1152-2667-8F48-64A355D634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2B0333-91E9-0742-E776-E73935554E41}"/>
              </a:ext>
            </a:extLst>
          </p:cNvPr>
          <p:cNvSpPr>
            <a:spLocks noGrp="1"/>
          </p:cNvSpPr>
          <p:nvPr>
            <p:ph type="sldNum" sz="quarter" idx="12"/>
          </p:nvPr>
        </p:nvSpPr>
        <p:spPr/>
        <p:txBody>
          <a:bodyPr/>
          <a:lstStyle/>
          <a:p>
            <a:fld id="{01963F7A-AC60-4FE6-A3CE-4546E1851D15}" type="slidenum">
              <a:rPr lang="en-US" smtClean="0"/>
              <a:t>‹#›</a:t>
            </a:fld>
            <a:endParaRPr lang="en-US"/>
          </a:p>
        </p:txBody>
      </p:sp>
    </p:spTree>
    <p:extLst>
      <p:ext uri="{BB962C8B-B14F-4D97-AF65-F5344CB8AC3E}">
        <p14:creationId xmlns:p14="http://schemas.microsoft.com/office/powerpoint/2010/main" val="1901704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4B0A9-1548-B65D-0635-C2C0C94E84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BD5A6F-5D47-1347-6649-09C9A8B8D7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277518-EEAB-4099-B7EA-3F2727658B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A48153-239D-3DD2-89E4-03429A83A83B}"/>
              </a:ext>
            </a:extLst>
          </p:cNvPr>
          <p:cNvSpPr>
            <a:spLocks noGrp="1"/>
          </p:cNvSpPr>
          <p:nvPr>
            <p:ph type="dt" sz="half" idx="10"/>
          </p:nvPr>
        </p:nvSpPr>
        <p:spPr/>
        <p:txBody>
          <a:bodyPr/>
          <a:lstStyle/>
          <a:p>
            <a:fld id="{7F958B88-86A6-48E6-AA5A-9DB346E0373A}" type="datetimeFigureOut">
              <a:rPr lang="en-US" smtClean="0"/>
              <a:t>3/7/2025</a:t>
            </a:fld>
            <a:endParaRPr lang="en-US"/>
          </a:p>
        </p:txBody>
      </p:sp>
      <p:sp>
        <p:nvSpPr>
          <p:cNvPr id="6" name="Footer Placeholder 5">
            <a:extLst>
              <a:ext uri="{FF2B5EF4-FFF2-40B4-BE49-F238E27FC236}">
                <a16:creationId xmlns:a16="http://schemas.microsoft.com/office/drawing/2014/main" id="{D9C9CC83-3261-E09C-ABFC-7B80CD130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7612A9-FDC3-BA14-BAD8-62CFE6043554}"/>
              </a:ext>
            </a:extLst>
          </p:cNvPr>
          <p:cNvSpPr>
            <a:spLocks noGrp="1"/>
          </p:cNvSpPr>
          <p:nvPr>
            <p:ph type="sldNum" sz="quarter" idx="12"/>
          </p:nvPr>
        </p:nvSpPr>
        <p:spPr/>
        <p:txBody>
          <a:bodyPr/>
          <a:lstStyle/>
          <a:p>
            <a:fld id="{01963F7A-AC60-4FE6-A3CE-4546E1851D15}" type="slidenum">
              <a:rPr lang="en-US" smtClean="0"/>
              <a:t>‹#›</a:t>
            </a:fld>
            <a:endParaRPr lang="en-US"/>
          </a:p>
        </p:txBody>
      </p:sp>
    </p:spTree>
    <p:extLst>
      <p:ext uri="{BB962C8B-B14F-4D97-AF65-F5344CB8AC3E}">
        <p14:creationId xmlns:p14="http://schemas.microsoft.com/office/powerpoint/2010/main" val="4234796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F9250A-1363-187B-5436-F3F97D48ED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470F81-2E12-A65D-4F61-F9BC281FD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B5B41B-66A7-7957-8146-BBCD3ECC89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F958B88-86A6-48E6-AA5A-9DB346E0373A}" type="datetimeFigureOut">
              <a:rPr lang="en-US" smtClean="0"/>
              <a:t>3/7/2025</a:t>
            </a:fld>
            <a:endParaRPr lang="en-US"/>
          </a:p>
        </p:txBody>
      </p:sp>
      <p:sp>
        <p:nvSpPr>
          <p:cNvPr id="5" name="Footer Placeholder 4">
            <a:extLst>
              <a:ext uri="{FF2B5EF4-FFF2-40B4-BE49-F238E27FC236}">
                <a16:creationId xmlns:a16="http://schemas.microsoft.com/office/drawing/2014/main" id="{FF7CAE0D-D08C-66DC-3E6C-762CB1DE59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09DFE8-33CB-547A-30D1-75FF8DC063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963F7A-AC60-4FE6-A3CE-4546E1851D15}" type="slidenum">
              <a:rPr lang="en-US" smtClean="0"/>
              <a:t>‹#›</a:t>
            </a:fld>
            <a:endParaRPr lang="en-US"/>
          </a:p>
        </p:txBody>
      </p:sp>
    </p:spTree>
    <p:extLst>
      <p:ext uri="{BB962C8B-B14F-4D97-AF65-F5344CB8AC3E}">
        <p14:creationId xmlns:p14="http://schemas.microsoft.com/office/powerpoint/2010/main" val="2388247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CDC14EDD-6530-E8F2-EA26-45048A50297F}"/>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F37F5027-CD2E-76C7-7D76-144E21AC9EC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89147A9-09CA-ABD3-CA01-D9DD8076B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27C13AE-1867-499F-925A-6500CE4D69F5}" type="datetimeFigureOut">
              <a:rPr lang="en-US"/>
              <a:pPr>
                <a:defRPr/>
              </a:pPr>
              <a:t>3/7/2025</a:t>
            </a:fld>
            <a:endParaRPr lang="en-US"/>
          </a:p>
        </p:txBody>
      </p:sp>
      <p:sp>
        <p:nvSpPr>
          <p:cNvPr id="5" name="Footer Placeholder 4">
            <a:extLst>
              <a:ext uri="{FF2B5EF4-FFF2-40B4-BE49-F238E27FC236}">
                <a16:creationId xmlns:a16="http://schemas.microsoft.com/office/drawing/2014/main" id="{C3546F11-41BB-B3E1-17C4-49FE4A7207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F718112-28EF-A3B1-C152-B20FCF2756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E457158-FC6D-4350-A6C8-592931EDF117}" type="slidenum">
              <a:rPr lang="en-US"/>
              <a:pPr>
                <a:defRPr/>
              </a:pPr>
              <a:t>‹#›</a:t>
            </a:fld>
            <a:endParaRPr lang="en-US"/>
          </a:p>
        </p:txBody>
      </p:sp>
    </p:spTree>
    <p:extLst>
      <p:ext uri="{BB962C8B-B14F-4D97-AF65-F5344CB8AC3E}">
        <p14:creationId xmlns:p14="http://schemas.microsoft.com/office/powerpoint/2010/main" val="5985152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3250" y="317500"/>
            <a:ext cx="10985500" cy="844550"/>
          </a:xfrm>
          <a:prstGeom prst="rect">
            <a:avLst/>
          </a:prstGeom>
          <a:noFill/>
          <a:ln>
            <a:noFill/>
          </a:ln>
        </p:spPr>
        <p:txBody>
          <a:bodyPr spcFirstLastPara="1" wrap="square" lIns="50800" tIns="50800" rIns="50800" bIns="50800" anchor="t" anchorCtr="0">
            <a:normAutofit/>
          </a:bodyPr>
          <a:lstStyle>
            <a:lvl1pPr marR="0" lvl="0"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1pPr>
            <a:lvl2pPr marR="0" lvl="1"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2pPr>
            <a:lvl3pPr marR="0" lvl="2"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3pPr>
            <a:lvl4pPr marR="0" lvl="3"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4pPr>
            <a:lvl5pPr marR="0" lvl="4"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5pPr>
            <a:lvl6pPr marR="0" lvl="5"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6pPr>
            <a:lvl7pPr marR="0" lvl="6"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7pPr>
            <a:lvl8pPr marR="0" lvl="7"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8pPr>
            <a:lvl9pPr marR="0" lvl="8" algn="l" rtl="0">
              <a:lnSpc>
                <a:spcPct val="90000"/>
              </a:lnSpc>
              <a:spcBef>
                <a:spcPts val="0"/>
              </a:spcBef>
              <a:spcAft>
                <a:spcPts val="0"/>
              </a:spcAft>
              <a:buClr>
                <a:srgbClr val="52575F"/>
              </a:buClr>
              <a:buSzPts val="10000"/>
              <a:buFont typeface="Arial"/>
              <a:buNone/>
              <a:defRPr sz="10000" b="0" i="0" u="none" strike="noStrike" cap="none">
                <a:solidFill>
                  <a:srgbClr val="52575F"/>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03250" y="2124252"/>
            <a:ext cx="10985500" cy="4128006"/>
          </a:xfrm>
          <a:prstGeom prst="rect">
            <a:avLst/>
          </a:prstGeom>
          <a:noFill/>
          <a:ln>
            <a:noFill/>
          </a:ln>
        </p:spPr>
        <p:txBody>
          <a:bodyPr spcFirstLastPara="1" wrap="square" lIns="50800" tIns="50800" rIns="50800" bIns="50800" anchor="t" anchorCtr="0">
            <a:normAutofit/>
          </a:bodyPr>
          <a:lstStyle>
            <a:lvl1pPr marL="457200" marR="0" lvl="0"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1pPr>
            <a:lvl2pPr marL="914400" marR="0" lvl="1"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2pPr>
            <a:lvl3pPr marL="1371600" marR="0" lvl="2"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3pPr>
            <a:lvl4pPr marL="1828800" marR="0" lvl="3"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4pPr>
            <a:lvl5pPr marL="2286000" marR="0" lvl="4"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5pPr>
            <a:lvl6pPr marL="2743200" marR="0" lvl="5"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6pPr>
            <a:lvl7pPr marL="3200400" marR="0" lvl="6"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7pPr>
            <a:lvl8pPr marL="3657600" marR="0" lvl="7"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8pPr>
            <a:lvl9pPr marL="4114800" marR="0" lvl="8" indent="-482600" algn="l" rtl="0">
              <a:lnSpc>
                <a:spcPct val="100000"/>
              </a:lnSpc>
              <a:spcBef>
                <a:spcPts val="4700"/>
              </a:spcBef>
              <a:spcAft>
                <a:spcPts val="0"/>
              </a:spcAft>
              <a:buClr>
                <a:srgbClr val="52575F"/>
              </a:buClr>
              <a:buSzPts val="4000"/>
              <a:buFont typeface="Arial"/>
              <a:buChar char="•"/>
              <a:defRPr sz="4000" b="0" i="0" u="none" strike="noStrike" cap="none">
                <a:solidFill>
                  <a:srgbClr val="52575F"/>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11779250" y="5879723"/>
            <a:ext cx="194311" cy="564257"/>
          </a:xfrm>
          <a:prstGeom prst="rect">
            <a:avLst/>
          </a:prstGeom>
          <a:noFill/>
          <a:ln>
            <a:noFill/>
          </a:ln>
        </p:spPr>
        <p:txBody>
          <a:bodyPr spcFirstLastPara="1" wrap="square" lIns="50800" tIns="50800" rIns="50800" bIns="50800" anchor="b" anchorCtr="0">
            <a:spAutoFit/>
          </a:bodyPr>
          <a:lstStyle>
            <a:lvl1pPr marL="0" marR="0" lvl="0" indent="0" algn="r" rtl="0">
              <a:lnSpc>
                <a:spcPct val="100000"/>
              </a:lnSpc>
              <a:spcBef>
                <a:spcPts val="0"/>
              </a:spcBef>
              <a:spcAft>
                <a:spcPts val="0"/>
              </a:spcAft>
              <a:buClr>
                <a:srgbClr val="52575F"/>
              </a:buClr>
              <a:buSzPts val="2000"/>
              <a:buFont typeface="Arial"/>
              <a:buNone/>
              <a:defRPr sz="1000" b="0" i="0" u="none" strike="noStrike" cap="none">
                <a:solidFill>
                  <a:srgbClr val="52575F"/>
                </a:solidFill>
                <a:latin typeface="Arial"/>
                <a:ea typeface="Arial"/>
                <a:cs typeface="Arial"/>
                <a:sym typeface="Arial"/>
              </a:defRPr>
            </a:lvl1pPr>
            <a:lvl2pPr marL="0" marR="0" lvl="1" indent="0" algn="r" rtl="0">
              <a:lnSpc>
                <a:spcPct val="100000"/>
              </a:lnSpc>
              <a:spcBef>
                <a:spcPts val="0"/>
              </a:spcBef>
              <a:spcAft>
                <a:spcPts val="0"/>
              </a:spcAft>
              <a:buClr>
                <a:srgbClr val="52575F"/>
              </a:buClr>
              <a:buSzPts val="2000"/>
              <a:buFont typeface="Arial"/>
              <a:buNone/>
              <a:defRPr sz="1000" b="0" i="0" u="none" strike="noStrike" cap="none">
                <a:solidFill>
                  <a:srgbClr val="52575F"/>
                </a:solidFill>
                <a:latin typeface="Arial"/>
                <a:ea typeface="Arial"/>
                <a:cs typeface="Arial"/>
                <a:sym typeface="Arial"/>
              </a:defRPr>
            </a:lvl2pPr>
            <a:lvl3pPr marL="0" marR="0" lvl="2" indent="0" algn="r" rtl="0">
              <a:lnSpc>
                <a:spcPct val="100000"/>
              </a:lnSpc>
              <a:spcBef>
                <a:spcPts val="0"/>
              </a:spcBef>
              <a:spcAft>
                <a:spcPts val="0"/>
              </a:spcAft>
              <a:buClr>
                <a:srgbClr val="52575F"/>
              </a:buClr>
              <a:buSzPts val="2000"/>
              <a:buFont typeface="Arial"/>
              <a:buNone/>
              <a:defRPr sz="1000" b="0" i="0" u="none" strike="noStrike" cap="none">
                <a:solidFill>
                  <a:srgbClr val="52575F"/>
                </a:solidFill>
                <a:latin typeface="Arial"/>
                <a:ea typeface="Arial"/>
                <a:cs typeface="Arial"/>
                <a:sym typeface="Arial"/>
              </a:defRPr>
            </a:lvl3pPr>
            <a:lvl4pPr marL="0" marR="0" lvl="3" indent="0" algn="r" rtl="0">
              <a:lnSpc>
                <a:spcPct val="100000"/>
              </a:lnSpc>
              <a:spcBef>
                <a:spcPts val="0"/>
              </a:spcBef>
              <a:spcAft>
                <a:spcPts val="0"/>
              </a:spcAft>
              <a:buClr>
                <a:srgbClr val="52575F"/>
              </a:buClr>
              <a:buSzPts val="2000"/>
              <a:buFont typeface="Arial"/>
              <a:buNone/>
              <a:defRPr sz="1000" b="0" i="0" u="none" strike="noStrike" cap="none">
                <a:solidFill>
                  <a:srgbClr val="52575F"/>
                </a:solidFill>
                <a:latin typeface="Arial"/>
                <a:ea typeface="Arial"/>
                <a:cs typeface="Arial"/>
                <a:sym typeface="Arial"/>
              </a:defRPr>
            </a:lvl4pPr>
            <a:lvl5pPr marL="0" marR="0" lvl="4" indent="0" algn="r" rtl="0">
              <a:lnSpc>
                <a:spcPct val="100000"/>
              </a:lnSpc>
              <a:spcBef>
                <a:spcPts val="0"/>
              </a:spcBef>
              <a:spcAft>
                <a:spcPts val="0"/>
              </a:spcAft>
              <a:buClr>
                <a:srgbClr val="52575F"/>
              </a:buClr>
              <a:buSzPts val="2000"/>
              <a:buFont typeface="Arial"/>
              <a:buNone/>
              <a:defRPr sz="1000" b="0" i="0" u="none" strike="noStrike" cap="none">
                <a:solidFill>
                  <a:srgbClr val="52575F"/>
                </a:solidFill>
                <a:latin typeface="Arial"/>
                <a:ea typeface="Arial"/>
                <a:cs typeface="Arial"/>
                <a:sym typeface="Arial"/>
              </a:defRPr>
            </a:lvl5pPr>
            <a:lvl6pPr marL="0" marR="0" lvl="5" indent="0" algn="r" rtl="0">
              <a:lnSpc>
                <a:spcPct val="100000"/>
              </a:lnSpc>
              <a:spcBef>
                <a:spcPts val="0"/>
              </a:spcBef>
              <a:spcAft>
                <a:spcPts val="0"/>
              </a:spcAft>
              <a:buClr>
                <a:srgbClr val="52575F"/>
              </a:buClr>
              <a:buSzPts val="2000"/>
              <a:buFont typeface="Arial"/>
              <a:buNone/>
              <a:defRPr sz="1000" b="0" i="0" u="none" strike="noStrike" cap="none">
                <a:solidFill>
                  <a:srgbClr val="52575F"/>
                </a:solidFill>
                <a:latin typeface="Arial"/>
                <a:ea typeface="Arial"/>
                <a:cs typeface="Arial"/>
                <a:sym typeface="Arial"/>
              </a:defRPr>
            </a:lvl6pPr>
            <a:lvl7pPr marL="0" marR="0" lvl="6" indent="0" algn="r" rtl="0">
              <a:lnSpc>
                <a:spcPct val="100000"/>
              </a:lnSpc>
              <a:spcBef>
                <a:spcPts val="0"/>
              </a:spcBef>
              <a:spcAft>
                <a:spcPts val="0"/>
              </a:spcAft>
              <a:buClr>
                <a:srgbClr val="52575F"/>
              </a:buClr>
              <a:buSzPts val="2000"/>
              <a:buFont typeface="Arial"/>
              <a:buNone/>
              <a:defRPr sz="1000" b="0" i="0" u="none" strike="noStrike" cap="none">
                <a:solidFill>
                  <a:srgbClr val="52575F"/>
                </a:solidFill>
                <a:latin typeface="Arial"/>
                <a:ea typeface="Arial"/>
                <a:cs typeface="Arial"/>
                <a:sym typeface="Arial"/>
              </a:defRPr>
            </a:lvl7pPr>
            <a:lvl8pPr marL="0" marR="0" lvl="7" indent="0" algn="r" rtl="0">
              <a:lnSpc>
                <a:spcPct val="100000"/>
              </a:lnSpc>
              <a:spcBef>
                <a:spcPts val="0"/>
              </a:spcBef>
              <a:spcAft>
                <a:spcPts val="0"/>
              </a:spcAft>
              <a:buClr>
                <a:srgbClr val="52575F"/>
              </a:buClr>
              <a:buSzPts val="2000"/>
              <a:buFont typeface="Arial"/>
              <a:buNone/>
              <a:defRPr sz="1000" b="0" i="0" u="none" strike="noStrike" cap="none">
                <a:solidFill>
                  <a:srgbClr val="52575F"/>
                </a:solidFill>
                <a:latin typeface="Arial"/>
                <a:ea typeface="Arial"/>
                <a:cs typeface="Arial"/>
                <a:sym typeface="Arial"/>
              </a:defRPr>
            </a:lvl8pPr>
            <a:lvl9pPr marL="0" marR="0" lvl="8" indent="0" algn="r" rtl="0">
              <a:lnSpc>
                <a:spcPct val="100000"/>
              </a:lnSpc>
              <a:spcBef>
                <a:spcPts val="0"/>
              </a:spcBef>
              <a:spcAft>
                <a:spcPts val="0"/>
              </a:spcAft>
              <a:buClr>
                <a:srgbClr val="52575F"/>
              </a:buClr>
              <a:buSzPts val="2000"/>
              <a:buFont typeface="Arial"/>
              <a:buNone/>
              <a:defRPr sz="1000" b="0" i="0" u="none" strike="noStrike" cap="none">
                <a:solidFill>
                  <a:srgbClr val="52575F"/>
                </a:solidFill>
                <a:latin typeface="Arial"/>
                <a:ea typeface="Arial"/>
                <a:cs typeface="Arial"/>
                <a:sym typeface="Arial"/>
              </a:defRPr>
            </a:lvl9pPr>
          </a:lstStyle>
          <a:p>
            <a:fld id="{00000000-1234-1234-1234-123412341234}" type="slidenum">
              <a:rPr lang="en-US" smtClean="0"/>
              <a:pPr/>
              <a:t>‹#›</a:t>
            </a:fld>
            <a:endParaRPr lang="en-US" sz="700">
              <a:solidFill>
                <a:srgbClr val="000000"/>
              </a:solidFill>
            </a:endParaRPr>
          </a:p>
        </p:txBody>
      </p:sp>
    </p:spTree>
    <p:extLst>
      <p:ext uri="{BB962C8B-B14F-4D97-AF65-F5344CB8AC3E}">
        <p14:creationId xmlns:p14="http://schemas.microsoft.com/office/powerpoint/2010/main" val="3326857042"/>
      </p:ext>
    </p:extLst>
  </p:cSld>
  <p:clrMap bg1="lt1" tx1="dk1" bg2="dk2" tx2="lt2" accent1="accent1" accent2="accent2" accent3="accent3" accent4="accent4" accent5="accent5" accent6="accent6" hlink="hlink" folHlink="folHlink"/>
  <p:sldLayoutIdLst>
    <p:sldLayoutId id="2147483689"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26" r:id="rId19"/>
  </p:sldLayoutIdLst>
  <mc:AlternateContent xmlns:mc="http://schemas.openxmlformats.org/markup-compatibility/2006" xmlns:p14="http://schemas.microsoft.com/office/powerpoint/2010/main">
    <mc:Choice Requires="p14">
      <p:transition spd="slow" p14:dur="15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11CD8FF9-DF58-358E-0B19-54B1896B3DA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2C26F7ED-759B-91B4-1BFB-E555B37B833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DCE5A2A-78C1-B5D4-D1EB-65FA634959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C430B40-687C-497E-86D6-36FC31685C0D}" type="datetimeFigureOut">
              <a:rPr lang="en-US"/>
              <a:pPr>
                <a:defRPr/>
              </a:pPr>
              <a:t>3/7/2025</a:t>
            </a:fld>
            <a:endParaRPr lang="en-US"/>
          </a:p>
        </p:txBody>
      </p:sp>
      <p:sp>
        <p:nvSpPr>
          <p:cNvPr id="5" name="Footer Placeholder 4">
            <a:extLst>
              <a:ext uri="{FF2B5EF4-FFF2-40B4-BE49-F238E27FC236}">
                <a16:creationId xmlns:a16="http://schemas.microsoft.com/office/drawing/2014/main" id="{E435DBD1-C58C-78AE-9259-FCAEB8EF67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30B9F15E-3FBA-9BCF-40B7-33F41DFBDC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A384436-F537-455B-97C9-2310DCB2EF0A}" type="slidenum">
              <a:rPr lang="en-US"/>
              <a:pPr>
                <a:defRPr/>
              </a:pPr>
              <a:t>‹#›</a:t>
            </a:fld>
            <a:endParaRPr lang="en-US"/>
          </a:p>
        </p:txBody>
      </p:sp>
    </p:spTree>
    <p:extLst>
      <p:ext uri="{BB962C8B-B14F-4D97-AF65-F5344CB8AC3E}">
        <p14:creationId xmlns:p14="http://schemas.microsoft.com/office/powerpoint/2010/main" val="264057509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Lst>
  <p:txStyles>
    <p:titleStyle>
      <a:lvl1pPr algn="l" defTabSz="912813" rtl="0" eaLnBrk="0" fontAlgn="base" hangingPunct="0">
        <a:lnSpc>
          <a:spcPct val="90000"/>
        </a:lnSpc>
        <a:spcBef>
          <a:spcPct val="0"/>
        </a:spcBef>
        <a:spcAft>
          <a:spcPct val="0"/>
        </a:spcAft>
        <a:defRPr sz="4400" kern="1200">
          <a:solidFill>
            <a:schemeClr val="bg1"/>
          </a:solidFill>
          <a:latin typeface="+mj-lt"/>
          <a:ea typeface="+mj-ea"/>
          <a:cs typeface="+mj-cs"/>
        </a:defRPr>
      </a:lvl1pPr>
      <a:lvl2pPr algn="l" defTabSz="912813" rtl="0" eaLnBrk="0" fontAlgn="base" hangingPunct="0">
        <a:lnSpc>
          <a:spcPct val="90000"/>
        </a:lnSpc>
        <a:spcBef>
          <a:spcPct val="0"/>
        </a:spcBef>
        <a:spcAft>
          <a:spcPct val="0"/>
        </a:spcAft>
        <a:defRPr sz="4400">
          <a:solidFill>
            <a:schemeClr val="bg1"/>
          </a:solidFill>
          <a:latin typeface="Arial" panose="020B0604020202020204" pitchFamily="34" charset="0"/>
        </a:defRPr>
      </a:lvl2pPr>
      <a:lvl3pPr algn="l" defTabSz="912813" rtl="0" eaLnBrk="0" fontAlgn="base" hangingPunct="0">
        <a:lnSpc>
          <a:spcPct val="90000"/>
        </a:lnSpc>
        <a:spcBef>
          <a:spcPct val="0"/>
        </a:spcBef>
        <a:spcAft>
          <a:spcPct val="0"/>
        </a:spcAft>
        <a:defRPr sz="4400">
          <a:solidFill>
            <a:schemeClr val="bg1"/>
          </a:solidFill>
          <a:latin typeface="Arial" panose="020B0604020202020204" pitchFamily="34" charset="0"/>
        </a:defRPr>
      </a:lvl3pPr>
      <a:lvl4pPr algn="l" defTabSz="912813" rtl="0" eaLnBrk="0" fontAlgn="base" hangingPunct="0">
        <a:lnSpc>
          <a:spcPct val="90000"/>
        </a:lnSpc>
        <a:spcBef>
          <a:spcPct val="0"/>
        </a:spcBef>
        <a:spcAft>
          <a:spcPct val="0"/>
        </a:spcAft>
        <a:defRPr sz="4400">
          <a:solidFill>
            <a:schemeClr val="bg1"/>
          </a:solidFill>
          <a:latin typeface="Arial" panose="020B0604020202020204" pitchFamily="34" charset="0"/>
        </a:defRPr>
      </a:lvl4pPr>
      <a:lvl5pPr algn="l" defTabSz="912813" rtl="0" eaLnBrk="0" fontAlgn="base" hangingPunct="0">
        <a:lnSpc>
          <a:spcPct val="90000"/>
        </a:lnSpc>
        <a:spcBef>
          <a:spcPct val="0"/>
        </a:spcBef>
        <a:spcAft>
          <a:spcPct val="0"/>
        </a:spcAft>
        <a:defRPr sz="4400">
          <a:solidFill>
            <a:schemeClr val="bg1"/>
          </a:solidFill>
          <a:latin typeface="Arial" panose="020B0604020202020204" pitchFamily="34" charset="0"/>
        </a:defRPr>
      </a:lvl5pPr>
      <a:lvl6pPr marL="457200" algn="l" defTabSz="912813" rtl="0" fontAlgn="base">
        <a:lnSpc>
          <a:spcPct val="90000"/>
        </a:lnSpc>
        <a:spcBef>
          <a:spcPct val="0"/>
        </a:spcBef>
        <a:spcAft>
          <a:spcPct val="0"/>
        </a:spcAft>
        <a:defRPr sz="4400">
          <a:solidFill>
            <a:schemeClr val="bg1"/>
          </a:solidFill>
          <a:latin typeface="Arial" panose="020B0604020202020204" pitchFamily="34" charset="0"/>
        </a:defRPr>
      </a:lvl6pPr>
      <a:lvl7pPr marL="914400" algn="l" defTabSz="912813" rtl="0" fontAlgn="base">
        <a:lnSpc>
          <a:spcPct val="90000"/>
        </a:lnSpc>
        <a:spcBef>
          <a:spcPct val="0"/>
        </a:spcBef>
        <a:spcAft>
          <a:spcPct val="0"/>
        </a:spcAft>
        <a:defRPr sz="4400">
          <a:solidFill>
            <a:schemeClr val="bg1"/>
          </a:solidFill>
          <a:latin typeface="Arial" panose="020B0604020202020204" pitchFamily="34" charset="0"/>
        </a:defRPr>
      </a:lvl7pPr>
      <a:lvl8pPr marL="1371600" algn="l" defTabSz="912813" rtl="0" fontAlgn="base">
        <a:lnSpc>
          <a:spcPct val="90000"/>
        </a:lnSpc>
        <a:spcBef>
          <a:spcPct val="0"/>
        </a:spcBef>
        <a:spcAft>
          <a:spcPct val="0"/>
        </a:spcAft>
        <a:defRPr sz="4400">
          <a:solidFill>
            <a:schemeClr val="bg1"/>
          </a:solidFill>
          <a:latin typeface="Arial" panose="020B0604020202020204" pitchFamily="34" charset="0"/>
        </a:defRPr>
      </a:lvl8pPr>
      <a:lvl9pPr marL="1828800" algn="l" defTabSz="912813" rtl="0" fontAlgn="base">
        <a:lnSpc>
          <a:spcPct val="90000"/>
        </a:lnSpc>
        <a:spcBef>
          <a:spcPct val="0"/>
        </a:spcBef>
        <a:spcAft>
          <a:spcPct val="0"/>
        </a:spcAft>
        <a:defRPr sz="4400">
          <a:solidFill>
            <a:schemeClr val="bg1"/>
          </a:solidFill>
          <a:latin typeface="Arial" panose="020B0604020202020204" pitchFamily="34" charset="0"/>
        </a:defRPr>
      </a:lvl9pPr>
    </p:titleStyle>
    <p:bodyStyle>
      <a:lvl1pPr marL="227013" indent="-227013" algn="l" defTabSz="912813" rtl="0" eaLnBrk="0" fontAlgn="base" hangingPunct="0">
        <a:lnSpc>
          <a:spcPct val="90000"/>
        </a:lnSpc>
        <a:spcBef>
          <a:spcPts val="1000"/>
        </a:spcBef>
        <a:spcAft>
          <a:spcPct val="0"/>
        </a:spcAft>
        <a:buFont typeface="Arial" panose="020B0604020202020204" pitchFamily="34" charset="0"/>
        <a:buChar char="•"/>
        <a:defRPr sz="2800" kern="1200">
          <a:solidFill>
            <a:schemeClr val="bg1"/>
          </a:solidFill>
          <a:latin typeface="+mn-lt"/>
          <a:ea typeface="+mn-ea"/>
          <a:cs typeface="+mn-cs"/>
        </a:defRPr>
      </a:lvl1pPr>
      <a:lvl2pPr marL="684213" indent="-227013" algn="l" defTabSz="912813" rtl="0" eaLnBrk="0" fontAlgn="base" hangingPunct="0">
        <a:lnSpc>
          <a:spcPct val="90000"/>
        </a:lnSpc>
        <a:spcBef>
          <a:spcPts val="500"/>
        </a:spcBef>
        <a:spcAft>
          <a:spcPct val="0"/>
        </a:spcAft>
        <a:buFont typeface="Arial" panose="020B0604020202020204" pitchFamily="34" charset="0"/>
        <a:buChar char="•"/>
        <a:defRPr sz="2400" kern="1200">
          <a:solidFill>
            <a:schemeClr val="bg1"/>
          </a:solidFill>
          <a:latin typeface="+mn-lt"/>
          <a:ea typeface="+mn-ea"/>
          <a:cs typeface="+mn-cs"/>
        </a:defRPr>
      </a:lvl2pPr>
      <a:lvl3pPr marL="1141413" indent="-227013" algn="l" defTabSz="912813" rtl="0" eaLnBrk="0" fontAlgn="base" hangingPunct="0">
        <a:lnSpc>
          <a:spcPct val="90000"/>
        </a:lnSpc>
        <a:spcBef>
          <a:spcPts val="500"/>
        </a:spcBef>
        <a:spcAft>
          <a:spcPct val="0"/>
        </a:spcAft>
        <a:buFont typeface="Arial" panose="020B0604020202020204" pitchFamily="34" charset="0"/>
        <a:buChar char="•"/>
        <a:defRPr sz="2000" kern="1200">
          <a:solidFill>
            <a:schemeClr val="bg1"/>
          </a:solidFill>
          <a:latin typeface="+mn-lt"/>
          <a:ea typeface="+mn-ea"/>
          <a:cs typeface="+mn-cs"/>
        </a:defRPr>
      </a:lvl3pPr>
      <a:lvl4pPr marL="15986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4pPr>
      <a:lvl5pPr marL="2055813" indent="-227013" algn="l" defTabSz="912813" rtl="0" eaLnBrk="0" fontAlgn="base" hangingPunct="0">
        <a:lnSpc>
          <a:spcPct val="90000"/>
        </a:lnSpc>
        <a:spcBef>
          <a:spcPts val="500"/>
        </a:spcBef>
        <a:spcAft>
          <a:spcPct val="0"/>
        </a:spcAft>
        <a:buFont typeface="Arial" panose="020B0604020202020204" pitchFamily="34" charset="0"/>
        <a:buChar char="•"/>
        <a:defRPr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eda.gov/CEDS" TargetMode="Externa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eda.gov/CEDS" TargetMode="Externa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hyperlink" Target="https://www.eda.gov/resources/comprehensive-economic-development-strategy/content/evaluation-framewor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hyperlink" Target="https://www.eda.gov/resources/comprehensive-economic-development-strategy/content/evaluation-framewor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hyperlink" Target="http://www.nado.org/eddcop" TargetMode="External"/><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hyperlink" Target="http://www.cedscentral.com/" TargetMode="External"/><Relationship Id="rId2" Type="http://schemas.openxmlformats.org/officeDocument/2006/relationships/image" Target="../media/image29.png"/><Relationship Id="rId1" Type="http://schemas.openxmlformats.org/officeDocument/2006/relationships/slideLayout" Target="../slideLayouts/slideLayout60.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0.xml"/><Relationship Id="rId4" Type="http://schemas.openxmlformats.org/officeDocument/2006/relationships/hyperlink" Target="https://www.nado.org/wealthcreation/"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nado.org/EDDMap" TargetMode="External"/><Relationship Id="rId2" Type="http://schemas.openxmlformats.org/officeDocument/2006/relationships/image" Target="../media/image41.png"/><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9"/>
          <p:cNvSpPr/>
          <p:nvPr/>
        </p:nvSpPr>
        <p:spPr>
          <a:xfrm>
            <a:off x="0" y="0"/>
            <a:ext cx="12279644" cy="4267521"/>
          </a:xfrm>
          <a:prstGeom prst="rect">
            <a:avLst/>
          </a:prstGeom>
          <a:solidFill>
            <a:srgbClr val="203864"/>
          </a:solid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Tx/>
              <a:buNone/>
              <a:tabLst/>
              <a:defRPr/>
            </a:pPr>
            <a:endParaRPr kumimoji="0" sz="16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87" name="Google Shape;87;p19"/>
          <p:cNvSpPr txBox="1"/>
          <p:nvPr/>
        </p:nvSpPr>
        <p:spPr>
          <a:xfrm>
            <a:off x="736631" y="5330075"/>
            <a:ext cx="5310255" cy="913070"/>
          </a:xfrm>
          <a:prstGeom prst="rect">
            <a:avLst/>
          </a:prstGeom>
          <a:noFill/>
          <a:ln>
            <a:noFill/>
          </a:ln>
        </p:spPr>
        <p:txBody>
          <a:bodyPr spcFirstLastPara="1" wrap="square" lIns="25400" tIns="25400" rIns="25400" bIns="25400" anchor="ctr" anchorCtr="0">
            <a:spAutoFit/>
          </a:bodyPr>
          <a:lstStyle/>
          <a:p>
            <a:pPr marL="0" marR="0" lvl="0" indent="0" algn="l" defTabSz="914400" rtl="0" eaLnBrk="1" fontAlgn="auto" latinLnBrk="0" hangingPunct="1">
              <a:lnSpc>
                <a:spcPct val="100000"/>
              </a:lnSpc>
              <a:spcBef>
                <a:spcPts val="0"/>
              </a:spcBef>
              <a:spcAft>
                <a:spcPts val="0"/>
              </a:spcAft>
              <a:buClr>
                <a:srgbClr val="203864"/>
              </a:buClr>
              <a:buSzPts val="6000"/>
              <a:buFontTx/>
              <a:buNone/>
              <a:tabLst/>
              <a:defRPr/>
            </a:pPr>
            <a:r>
              <a:rPr kumimoji="0" lang="en-US" sz="2800" b="0" i="0" u="none" strike="noStrike" kern="1200" cap="none" spc="0" normalizeH="0" baseline="0" noProof="0" dirty="0">
                <a:ln>
                  <a:noFill/>
                </a:ln>
                <a:solidFill>
                  <a:srgbClr val="203864"/>
                </a:solidFill>
                <a:effectLst/>
                <a:uLnTx/>
                <a:uFillTx/>
                <a:latin typeface="Inter"/>
                <a:ea typeface="Inter"/>
                <a:cs typeface="Inter"/>
                <a:sym typeface="Inter"/>
              </a:rPr>
              <a:t>NADO Washington Conference </a:t>
            </a:r>
          </a:p>
          <a:p>
            <a:pPr marL="0" marR="0" lvl="0" indent="0" algn="l" defTabSz="914400" rtl="0" eaLnBrk="1" fontAlgn="auto" latinLnBrk="0" hangingPunct="1">
              <a:lnSpc>
                <a:spcPct val="100000"/>
              </a:lnSpc>
              <a:spcBef>
                <a:spcPts val="0"/>
              </a:spcBef>
              <a:spcAft>
                <a:spcPts val="0"/>
              </a:spcAft>
              <a:buClr>
                <a:srgbClr val="203864"/>
              </a:buClr>
              <a:buSzPts val="6000"/>
              <a:buFontTx/>
              <a:buNone/>
              <a:tabLst/>
              <a:defRPr/>
            </a:pPr>
            <a:r>
              <a:rPr kumimoji="0" lang="en-US" sz="2800" b="0" i="0" u="none" strike="noStrike" kern="1200" cap="none" spc="0" normalizeH="0" baseline="0" noProof="0" dirty="0">
                <a:ln>
                  <a:noFill/>
                </a:ln>
                <a:solidFill>
                  <a:srgbClr val="203864"/>
                </a:solidFill>
                <a:effectLst/>
                <a:uLnTx/>
                <a:uFillTx/>
                <a:latin typeface="Inter"/>
                <a:ea typeface="Inter"/>
                <a:cs typeface="Inter"/>
                <a:sym typeface="Inter"/>
              </a:rPr>
              <a:t>March 10, 2025 </a:t>
            </a:r>
            <a:endParaRPr kumimoji="0" sz="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88" name="Google Shape;88;p19"/>
          <p:cNvCxnSpPr/>
          <p:nvPr/>
        </p:nvCxnSpPr>
        <p:spPr>
          <a:xfrm>
            <a:off x="12488563" y="4477577"/>
            <a:ext cx="5168871" cy="1"/>
          </a:xfrm>
          <a:prstGeom prst="straightConnector1">
            <a:avLst/>
          </a:prstGeom>
          <a:noFill/>
          <a:ln w="76200" cap="flat" cmpd="sng">
            <a:solidFill>
              <a:srgbClr val="52575F"/>
            </a:solidFill>
            <a:prstDash val="solid"/>
            <a:miter lim="400000"/>
            <a:headEnd type="none" w="sm" len="sm"/>
            <a:tailEnd type="none" w="sm" len="sm"/>
          </a:ln>
        </p:spPr>
      </p:cxnSp>
      <p:pic>
        <p:nvPicPr>
          <p:cNvPr id="89" name="Google Shape;89;p19" descr="Image"/>
          <p:cNvPicPr preferRelativeResize="0"/>
          <p:nvPr/>
        </p:nvPicPr>
        <p:blipFill rotWithShape="1">
          <a:blip r:embed="rId3">
            <a:alphaModFix/>
          </a:blip>
          <a:srcRect/>
          <a:stretch/>
        </p:blipFill>
        <p:spPr>
          <a:xfrm>
            <a:off x="0" y="891967"/>
            <a:ext cx="2334651" cy="3160967"/>
          </a:xfrm>
          <a:prstGeom prst="rect">
            <a:avLst/>
          </a:prstGeom>
          <a:noFill/>
          <a:ln>
            <a:noFill/>
          </a:ln>
        </p:spPr>
      </p:pic>
      <p:sp>
        <p:nvSpPr>
          <p:cNvPr id="91" name="Google Shape;91;p19"/>
          <p:cNvSpPr txBox="1"/>
          <p:nvPr/>
        </p:nvSpPr>
        <p:spPr>
          <a:xfrm>
            <a:off x="2187310" y="2077470"/>
            <a:ext cx="9712714" cy="789960"/>
          </a:xfrm>
          <a:prstGeom prst="rect">
            <a:avLst/>
          </a:prstGeom>
          <a:noFill/>
          <a:ln>
            <a:noFill/>
          </a:ln>
        </p:spPr>
        <p:txBody>
          <a:bodyPr spcFirstLastPara="1" wrap="square" lIns="25400" tIns="25400" rIns="25400" bIns="25400" anchor="ctr"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3000"/>
              <a:buFontTx/>
              <a:buNone/>
              <a:tabLst/>
              <a:defRPr/>
            </a:pPr>
            <a:r>
              <a:rPr kumimoji="0" lang="en-US" sz="4800" b="0" i="0" u="none" strike="noStrike" kern="1200" cap="none" spc="0" normalizeH="0" baseline="0" noProof="0" dirty="0">
                <a:ln>
                  <a:noFill/>
                </a:ln>
                <a:solidFill>
                  <a:srgbClr val="FFFFFF"/>
                </a:solidFill>
                <a:effectLst/>
                <a:uLnTx/>
                <a:uFillTx/>
                <a:latin typeface="Inter" panose="020B0604020202020204" charset="0"/>
                <a:ea typeface="Inter" panose="020B0604020202020204" charset="0"/>
                <a:cs typeface="Inter ExtraBold"/>
                <a:sym typeface="Inter ExtraBold"/>
              </a:rPr>
              <a:t>Wealth Creation &amp; the CEDS </a:t>
            </a:r>
            <a:endParaRPr kumimoji="0" sz="600" b="0" i="0" u="none" strike="noStrike" kern="1200" cap="none" spc="0" normalizeH="0" baseline="0" noProof="0" dirty="0">
              <a:ln>
                <a:noFill/>
              </a:ln>
              <a:solidFill>
                <a:prstClr val="black"/>
              </a:solidFill>
              <a:effectLst/>
              <a:uLnTx/>
              <a:uFillTx/>
              <a:latin typeface="Inter" panose="020B0604020202020204" charset="0"/>
              <a:ea typeface="Inter" panose="020B0604020202020204" charset="0"/>
              <a:cs typeface="+mn-cs"/>
            </a:endParaRPr>
          </a:p>
        </p:txBody>
      </p:sp>
      <p:pic>
        <p:nvPicPr>
          <p:cNvPr id="3" name="Picture 2">
            <a:extLst>
              <a:ext uri="{FF2B5EF4-FFF2-40B4-BE49-F238E27FC236}">
                <a16:creationId xmlns:a16="http://schemas.microsoft.com/office/drawing/2014/main" id="{D5C40AF4-9FE5-0501-9014-2FB6891F79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3973" y="5367509"/>
            <a:ext cx="2883414" cy="838202"/>
          </a:xfrm>
          <a:prstGeom prst="rect">
            <a:avLst/>
          </a:prstGeom>
        </p:spPr>
      </p:pic>
      <p:pic>
        <p:nvPicPr>
          <p:cNvPr id="4" name="Picture 3" descr="Logo, company name&#10;&#10;Description automatically generated">
            <a:extLst>
              <a:ext uri="{FF2B5EF4-FFF2-40B4-BE49-F238E27FC236}">
                <a16:creationId xmlns:a16="http://schemas.microsoft.com/office/drawing/2014/main" id="{F5FD3F1F-8F58-77DF-B9C6-32A341A2416F}"/>
              </a:ext>
            </a:extLst>
          </p:cNvPr>
          <p:cNvPicPr>
            <a:picLocks noChangeAspect="1"/>
          </p:cNvPicPr>
          <p:nvPr/>
        </p:nvPicPr>
        <p:blipFill rotWithShape="1">
          <a:blip r:embed="rId5">
            <a:extLst>
              <a:ext uri="{28A0092B-C50C-407E-A947-70E740481C1C}">
                <a14:useLocalDpi xmlns:a14="http://schemas.microsoft.com/office/drawing/2010/main" val="0"/>
              </a:ext>
            </a:extLst>
          </a:blip>
          <a:srcRect l="15696" t="18244" r="16543" b="19886"/>
          <a:stretch/>
        </p:blipFill>
        <p:spPr>
          <a:xfrm>
            <a:off x="10287553" y="5081070"/>
            <a:ext cx="1410388" cy="12877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FF3B3-5AA1-DD86-2777-BB5F1671F52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00F2345-B4C5-62EF-4A9D-BC5DF725B41A}"/>
              </a:ext>
            </a:extLst>
          </p:cNvPr>
          <p:cNvSpPr>
            <a:spLocks noGrp="1"/>
          </p:cNvSpPr>
          <p:nvPr>
            <p:ph type="title"/>
          </p:nvPr>
        </p:nvSpPr>
        <p:spPr>
          <a:xfrm>
            <a:off x="904875" y="455613"/>
            <a:ext cx="9424988" cy="1144587"/>
          </a:xfrm>
        </p:spPr>
        <p:txBody>
          <a:bodyPr rtlCol="0"/>
          <a:lstStyle/>
          <a:p>
            <a:pPr eaLnBrk="1" fontAlgn="auto" hangingPunct="1">
              <a:spcAft>
                <a:spcPts val="0"/>
              </a:spcAft>
              <a:defRPr/>
            </a:pPr>
            <a:r>
              <a:rPr lang="en-US" dirty="0"/>
              <a:t>CEDS Content Guidelines</a:t>
            </a:r>
            <a:br>
              <a:rPr lang="en-US" dirty="0"/>
            </a:br>
            <a:endParaRPr lang="en-US" sz="2667" i="1" dirty="0"/>
          </a:p>
        </p:txBody>
      </p:sp>
      <p:sp>
        <p:nvSpPr>
          <p:cNvPr id="7" name="Rectangle 6">
            <a:extLst>
              <a:ext uri="{FF2B5EF4-FFF2-40B4-BE49-F238E27FC236}">
                <a16:creationId xmlns:a16="http://schemas.microsoft.com/office/drawing/2014/main" id="{2CDDBC28-30EC-CC3F-6E12-C354FD6A865F}"/>
              </a:ext>
            </a:extLst>
          </p:cNvPr>
          <p:cNvSpPr/>
          <p:nvPr/>
        </p:nvSpPr>
        <p:spPr>
          <a:xfrm>
            <a:off x="6188555" y="1245043"/>
            <a:ext cx="5343525" cy="3949700"/>
          </a:xfrm>
          <a:prstGeom prst="rect">
            <a:avLst/>
          </a:prstGeom>
        </p:spPr>
        <p:txBody>
          <a:bodyPr>
            <a:spAutoFit/>
          </a:bodyPr>
          <a:lstStyle/>
          <a:p>
            <a:pPr marL="609585" marR="0" lvl="0"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67"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Intended to help regional planning organizations craft more impactful CEDS</a:t>
            </a:r>
          </a:p>
          <a:p>
            <a:pPr marL="609585" marR="0" lvl="0"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67"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Provides guidance on the required sections of the CEDS</a:t>
            </a:r>
          </a:p>
          <a:p>
            <a:pPr marL="1373683" marR="0" lvl="1"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Summary Background</a:t>
            </a:r>
          </a:p>
          <a:p>
            <a:pPr marL="1373683" marR="0" lvl="1"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SWOT</a:t>
            </a:r>
          </a:p>
          <a:p>
            <a:pPr marL="1373683" marR="0" lvl="1"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Strategic Direction/Action Plan</a:t>
            </a:r>
          </a:p>
          <a:p>
            <a:pPr marL="1373683" marR="0" lvl="1"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Evaluation Framework</a:t>
            </a:r>
          </a:p>
          <a:p>
            <a:pPr marL="1373683" marR="0" lvl="1"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Economic Resilience</a:t>
            </a:r>
          </a:p>
          <a:p>
            <a:pPr marL="609585" marR="0" lvl="0"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67"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Focused on best practices, case studies, and links</a:t>
            </a:r>
          </a:p>
          <a:p>
            <a:pPr marL="609585" marR="0" lvl="0"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67"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Collection of suggestions and recommendations. . .</a:t>
            </a:r>
            <a:r>
              <a:rPr kumimoji="0" lang="en-US" sz="1867" b="0" i="1"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not </a:t>
            </a:r>
            <a:r>
              <a:rPr kumimoji="0" lang="en-US" sz="1867"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a list of additional requirements</a:t>
            </a:r>
            <a:r>
              <a:rPr kumimoji="0" lang="en-US" sz="2133" b="0" i="0" u="none" strike="noStrike" kern="1200" cap="none" spc="0" normalizeH="0" baseline="0" noProof="0" dirty="0">
                <a:ln>
                  <a:noFill/>
                </a:ln>
                <a:solidFill>
                  <a:srgbClr val="1F497D"/>
                </a:solidFill>
                <a:effectLst/>
                <a:uLnTx/>
                <a:uFillTx/>
                <a:latin typeface="Calibri" pitchFamily="34" charset="0"/>
                <a:ea typeface="+mn-ea"/>
                <a:cs typeface="Calibri" pitchFamily="34" charset="0"/>
              </a:rPr>
              <a:t> </a:t>
            </a:r>
            <a:r>
              <a:rPr kumimoji="0" lang="en-US" sz="2133"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  </a:t>
            </a:r>
            <a:endParaRPr kumimoji="0" lang="en-US" sz="2133" b="0" i="0" u="none" strike="noStrike" kern="1200" cap="none" spc="0" normalizeH="0" baseline="0" noProof="0" dirty="0">
              <a:ln>
                <a:noFill/>
              </a:ln>
              <a:solidFill>
                <a:srgbClr val="002B51"/>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6341EACC-01C0-0030-9EC0-CCA75504A21F}"/>
              </a:ext>
            </a:extLst>
          </p:cNvPr>
          <p:cNvSpPr/>
          <p:nvPr/>
        </p:nvSpPr>
        <p:spPr>
          <a:xfrm>
            <a:off x="6734765" y="5332154"/>
            <a:ext cx="4048125" cy="747713"/>
          </a:xfrm>
          <a:prstGeom prst="rect">
            <a:avLst/>
          </a:prstGeom>
        </p:spPr>
        <p:txBody>
          <a:bodyP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4472C4">
                    <a:lumMod val="75000"/>
                  </a:srgbClr>
                </a:solidFill>
                <a:effectLst/>
                <a:uLnTx/>
                <a:uFillTx/>
                <a:latin typeface="Arial" panose="020B0604020202020204"/>
                <a:ea typeface="+mn-ea"/>
                <a:cs typeface="Segoe UI Semilight" panose="020B0402040204020203" pitchFamily="34" charset="0"/>
                <a:hlinkClick r:id="rId2">
                  <a:extLst>
                    <a:ext uri="{A12FA001-AC4F-418D-AE19-62706E023703}">
                      <ahyp:hlinkClr xmlns:ahyp="http://schemas.microsoft.com/office/drawing/2018/hyperlinkcolor" val="tx"/>
                    </a:ext>
                  </a:extLst>
                </a:hlinkClick>
              </a:rPr>
              <a:t>https://www.eda.gov/CEDS</a:t>
            </a:r>
            <a:endParaRPr kumimoji="0" lang="en-US" sz="2133" b="0" i="0" u="none" strike="noStrike" kern="1200" cap="none" spc="0" normalizeH="0" baseline="0" noProof="0" dirty="0">
              <a:ln>
                <a:noFill/>
              </a:ln>
              <a:solidFill>
                <a:srgbClr val="4472C4">
                  <a:lumMod val="75000"/>
                </a:srgbClr>
              </a:solidFill>
              <a:effectLst/>
              <a:uLnTx/>
              <a:uFillTx/>
              <a:latin typeface="Arial" panose="020B0604020202020204"/>
              <a:ea typeface="+mn-ea"/>
              <a:cs typeface="Segoe UI Semilight" panose="020B0402040204020203"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2B51"/>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2661727A-DEAA-A539-E615-6DDF13D89E4B}"/>
              </a:ext>
            </a:extLst>
          </p:cNvPr>
          <p:cNvPicPr>
            <a:picLocks noChangeAspect="1"/>
          </p:cNvPicPr>
          <p:nvPr/>
        </p:nvPicPr>
        <p:blipFill>
          <a:blip r:embed="rId3"/>
          <a:stretch>
            <a:fillRect/>
          </a:stretch>
        </p:blipFill>
        <p:spPr>
          <a:xfrm>
            <a:off x="1636472" y="1290616"/>
            <a:ext cx="3820763" cy="4276768"/>
          </a:xfrm>
          <a:prstGeom prst="rect">
            <a:avLst/>
          </a:prstGeom>
        </p:spPr>
      </p:pic>
    </p:spTree>
    <p:extLst>
      <p:ext uri="{BB962C8B-B14F-4D97-AF65-F5344CB8AC3E}">
        <p14:creationId xmlns:p14="http://schemas.microsoft.com/office/powerpoint/2010/main" val="3258814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azon.com: BESZONE 10 Year Anniversary Tin Gifts for Her Him Gift 10th  Wedding Anniversary for Couples Wife Husband Men, Hand Forged Tin Aluminum  ...">
            <a:extLst>
              <a:ext uri="{FF2B5EF4-FFF2-40B4-BE49-F238E27FC236}">
                <a16:creationId xmlns:a16="http://schemas.microsoft.com/office/drawing/2014/main" id="{3B8D9F72-F874-1CEA-81D7-41FC05294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7628" y="32657"/>
            <a:ext cx="6847115" cy="68471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67E387-BA9B-42A9-66F0-EFC87B577BCD}"/>
              </a:ext>
            </a:extLst>
          </p:cNvPr>
          <p:cNvPicPr>
            <a:picLocks noChangeAspect="1"/>
          </p:cNvPicPr>
          <p:nvPr/>
        </p:nvPicPr>
        <p:blipFill>
          <a:blip r:embed="rId3"/>
          <a:stretch>
            <a:fillRect/>
          </a:stretch>
        </p:blipFill>
        <p:spPr>
          <a:xfrm>
            <a:off x="5109843" y="1785256"/>
            <a:ext cx="2270671" cy="2541673"/>
          </a:xfrm>
          <a:prstGeom prst="rect">
            <a:avLst/>
          </a:prstGeom>
        </p:spPr>
      </p:pic>
    </p:spTree>
    <p:extLst>
      <p:ext uri="{BB962C8B-B14F-4D97-AF65-F5344CB8AC3E}">
        <p14:creationId xmlns:p14="http://schemas.microsoft.com/office/powerpoint/2010/main" val="2749037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54729-10D9-58FD-C5DB-1CDB67DF36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3D44949-7EF5-4F61-FD49-027944BA0A85}"/>
              </a:ext>
            </a:extLst>
          </p:cNvPr>
          <p:cNvSpPr>
            <a:spLocks noGrp="1"/>
          </p:cNvSpPr>
          <p:nvPr>
            <p:ph type="title"/>
          </p:nvPr>
        </p:nvSpPr>
        <p:spPr>
          <a:xfrm>
            <a:off x="904875" y="455613"/>
            <a:ext cx="9424988" cy="1144587"/>
          </a:xfrm>
        </p:spPr>
        <p:txBody>
          <a:bodyPr rtlCol="0"/>
          <a:lstStyle/>
          <a:p>
            <a:pPr eaLnBrk="1" fontAlgn="auto" hangingPunct="1">
              <a:spcAft>
                <a:spcPts val="0"/>
              </a:spcAft>
              <a:defRPr/>
            </a:pPr>
            <a:r>
              <a:rPr lang="en-US" dirty="0"/>
              <a:t>CEDS Content Guidelines</a:t>
            </a:r>
            <a:br>
              <a:rPr lang="en-US" dirty="0"/>
            </a:br>
            <a:endParaRPr lang="en-US" sz="2667" i="1" dirty="0"/>
          </a:p>
        </p:txBody>
      </p:sp>
      <p:sp>
        <p:nvSpPr>
          <p:cNvPr id="7" name="Rectangle 6">
            <a:extLst>
              <a:ext uri="{FF2B5EF4-FFF2-40B4-BE49-F238E27FC236}">
                <a16:creationId xmlns:a16="http://schemas.microsoft.com/office/drawing/2014/main" id="{9407DD69-92C1-D680-3E1A-5430BCF71FAF}"/>
              </a:ext>
            </a:extLst>
          </p:cNvPr>
          <p:cNvSpPr/>
          <p:nvPr/>
        </p:nvSpPr>
        <p:spPr>
          <a:xfrm>
            <a:off x="6188555" y="1245043"/>
            <a:ext cx="5343525" cy="3949700"/>
          </a:xfrm>
          <a:prstGeom prst="rect">
            <a:avLst/>
          </a:prstGeom>
        </p:spPr>
        <p:txBody>
          <a:bodyPr>
            <a:spAutoFit/>
          </a:bodyPr>
          <a:lstStyle/>
          <a:p>
            <a:pPr marL="609585" marR="0" lvl="0"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67"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Intended to help regional planning organizations craft more impactful CEDS</a:t>
            </a:r>
          </a:p>
          <a:p>
            <a:pPr marL="609585" marR="0" lvl="0"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67"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Provides guidance on the required sections of the CEDS</a:t>
            </a:r>
          </a:p>
          <a:p>
            <a:pPr marL="1373683" marR="0" lvl="1"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Summary Background</a:t>
            </a:r>
          </a:p>
          <a:p>
            <a:pPr marL="1373683" marR="0" lvl="1"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SWOT</a:t>
            </a:r>
          </a:p>
          <a:p>
            <a:pPr marL="1373683" marR="0" lvl="1"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Strategic Direction/Action Plan</a:t>
            </a:r>
          </a:p>
          <a:p>
            <a:pPr marL="1373683" marR="0" lvl="1"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2B51"/>
                </a:solidFill>
                <a:effectLst/>
                <a:highlight>
                  <a:srgbClr val="FFFF00"/>
                </a:highlight>
                <a:uLnTx/>
                <a:uFillTx/>
                <a:latin typeface="Arial" panose="020B0604020202020204"/>
                <a:ea typeface="+mn-ea"/>
                <a:cs typeface="Segoe UI Semilight" panose="020B0402040204020203" pitchFamily="34" charset="0"/>
              </a:rPr>
              <a:t>Evaluation Framework</a:t>
            </a:r>
          </a:p>
          <a:p>
            <a:pPr marL="1373683" marR="0" lvl="1"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Economic Resilience</a:t>
            </a:r>
          </a:p>
          <a:p>
            <a:pPr marL="609585" marR="0" lvl="0"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67"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Focused on best practices, case studies, and links</a:t>
            </a:r>
          </a:p>
          <a:p>
            <a:pPr marL="609585" marR="0" lvl="0" indent="-609585" algn="l" defTabSz="609585"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67"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Collection of suggestions and recommendations. . .</a:t>
            </a:r>
            <a:r>
              <a:rPr kumimoji="0" lang="en-US" sz="1867" b="0" i="1"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not </a:t>
            </a:r>
            <a:r>
              <a:rPr kumimoji="0" lang="en-US" sz="1867"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a list of additional requirements</a:t>
            </a:r>
            <a:r>
              <a:rPr kumimoji="0" lang="en-US" sz="2133" b="0" i="0" u="none" strike="noStrike" kern="1200" cap="none" spc="0" normalizeH="0" baseline="0" noProof="0" dirty="0">
                <a:ln>
                  <a:noFill/>
                </a:ln>
                <a:solidFill>
                  <a:srgbClr val="1F497D"/>
                </a:solidFill>
                <a:effectLst/>
                <a:uLnTx/>
                <a:uFillTx/>
                <a:latin typeface="Calibri" pitchFamily="34" charset="0"/>
                <a:ea typeface="+mn-ea"/>
                <a:cs typeface="Calibri" pitchFamily="34" charset="0"/>
              </a:rPr>
              <a:t> </a:t>
            </a:r>
            <a:r>
              <a:rPr kumimoji="0" lang="en-US" sz="2133" b="0" i="0" u="none" strike="noStrike" kern="1200" cap="none" spc="0" normalizeH="0" baseline="0" noProof="0" dirty="0">
                <a:ln>
                  <a:noFill/>
                </a:ln>
                <a:solidFill>
                  <a:srgbClr val="002B51"/>
                </a:solidFill>
                <a:effectLst/>
                <a:uLnTx/>
                <a:uFillTx/>
                <a:latin typeface="Arial" panose="020B0604020202020204"/>
                <a:ea typeface="+mn-ea"/>
                <a:cs typeface="Segoe UI Semilight" panose="020B0402040204020203" pitchFamily="34" charset="0"/>
              </a:rPr>
              <a:t>  </a:t>
            </a:r>
            <a:endParaRPr kumimoji="0" lang="en-US" sz="2133" b="0" i="0" u="none" strike="noStrike" kern="1200" cap="none" spc="0" normalizeH="0" baseline="0" noProof="0" dirty="0">
              <a:ln>
                <a:noFill/>
              </a:ln>
              <a:solidFill>
                <a:srgbClr val="002B51"/>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4A2FF8DC-509D-6A6D-111F-0F125F3F89C1}"/>
              </a:ext>
            </a:extLst>
          </p:cNvPr>
          <p:cNvSpPr/>
          <p:nvPr/>
        </p:nvSpPr>
        <p:spPr>
          <a:xfrm>
            <a:off x="6734765" y="5332154"/>
            <a:ext cx="4048125" cy="747713"/>
          </a:xfrm>
          <a:prstGeom prst="rect">
            <a:avLst/>
          </a:prstGeom>
        </p:spPr>
        <p:txBody>
          <a:bodyP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4472C4">
                    <a:lumMod val="75000"/>
                  </a:srgbClr>
                </a:solidFill>
                <a:effectLst/>
                <a:uLnTx/>
                <a:uFillTx/>
                <a:latin typeface="Arial" panose="020B0604020202020204"/>
                <a:ea typeface="+mn-ea"/>
                <a:cs typeface="Segoe UI Semilight" panose="020B0402040204020203" pitchFamily="34" charset="0"/>
                <a:hlinkClick r:id="rId2">
                  <a:extLst>
                    <a:ext uri="{A12FA001-AC4F-418D-AE19-62706E023703}">
                      <ahyp:hlinkClr xmlns:ahyp="http://schemas.microsoft.com/office/drawing/2018/hyperlinkcolor" val="tx"/>
                    </a:ext>
                  </a:extLst>
                </a:hlinkClick>
              </a:rPr>
              <a:t>https://www.eda.gov/CEDS</a:t>
            </a:r>
            <a:endParaRPr kumimoji="0" lang="en-US" sz="2133" b="0" i="0" u="none" strike="noStrike" kern="1200" cap="none" spc="0" normalizeH="0" baseline="0" noProof="0" dirty="0">
              <a:ln>
                <a:noFill/>
              </a:ln>
              <a:solidFill>
                <a:srgbClr val="4472C4">
                  <a:lumMod val="75000"/>
                </a:srgbClr>
              </a:solidFill>
              <a:effectLst/>
              <a:uLnTx/>
              <a:uFillTx/>
              <a:latin typeface="Arial" panose="020B0604020202020204"/>
              <a:ea typeface="+mn-ea"/>
              <a:cs typeface="Segoe UI Semilight" panose="020B0402040204020203"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2B51"/>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AAD57E76-3C7F-BE4E-7A33-726E3F30BD06}"/>
              </a:ext>
            </a:extLst>
          </p:cNvPr>
          <p:cNvPicPr>
            <a:picLocks noChangeAspect="1"/>
          </p:cNvPicPr>
          <p:nvPr/>
        </p:nvPicPr>
        <p:blipFill>
          <a:blip r:embed="rId3"/>
          <a:stretch>
            <a:fillRect/>
          </a:stretch>
        </p:blipFill>
        <p:spPr>
          <a:xfrm>
            <a:off x="1636472" y="1290616"/>
            <a:ext cx="3820763" cy="4276768"/>
          </a:xfrm>
          <a:prstGeom prst="rect">
            <a:avLst/>
          </a:prstGeom>
        </p:spPr>
      </p:pic>
    </p:spTree>
    <p:extLst>
      <p:ext uri="{BB962C8B-B14F-4D97-AF65-F5344CB8AC3E}">
        <p14:creationId xmlns:p14="http://schemas.microsoft.com/office/powerpoint/2010/main" val="192377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8BF5ADD8-098F-6EC6-8684-6D6CAEFCA615}"/>
            </a:ext>
          </a:extLst>
        </p:cNvPr>
        <p:cNvGrpSpPr/>
        <p:nvPr/>
      </p:nvGrpSpPr>
      <p:grpSpPr>
        <a:xfrm>
          <a:off x="0" y="0"/>
          <a:ext cx="0" cy="0"/>
          <a:chOff x="0" y="0"/>
          <a:chExt cx="0" cy="0"/>
        </a:xfrm>
      </p:grpSpPr>
      <p:sp>
        <p:nvSpPr>
          <p:cNvPr id="110" name="Google Shape;110;p21">
            <a:extLst>
              <a:ext uri="{FF2B5EF4-FFF2-40B4-BE49-F238E27FC236}">
                <a16:creationId xmlns:a16="http://schemas.microsoft.com/office/drawing/2014/main" id="{D294FD65-1BEF-D2F6-6F12-2FB42E144B2D}"/>
              </a:ext>
            </a:extLst>
          </p:cNvPr>
          <p:cNvSpPr/>
          <p:nvPr/>
        </p:nvSpPr>
        <p:spPr>
          <a:xfrm>
            <a:off x="-12627" y="-12526"/>
            <a:ext cx="1101603" cy="6883051"/>
          </a:xfrm>
          <a:prstGeom prst="rect">
            <a:avLst/>
          </a:prstGeom>
          <a:solidFill>
            <a:srgbClr val="203864"/>
          </a:solidFill>
          <a:ln>
            <a:noFill/>
          </a:ln>
        </p:spPr>
        <p:txBody>
          <a:bodyPr spcFirstLastPara="1" wrap="square" lIns="25400" tIns="25400" rIns="25400" bIns="2540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200"/>
              <a:buFontTx/>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11" name="Google Shape;111;p21" descr="Image">
            <a:extLst>
              <a:ext uri="{FF2B5EF4-FFF2-40B4-BE49-F238E27FC236}">
                <a16:creationId xmlns:a16="http://schemas.microsoft.com/office/drawing/2014/main" id="{D0FE34B5-F640-5E42-61CA-DCE40BE88857}"/>
              </a:ext>
            </a:extLst>
          </p:cNvPr>
          <p:cNvPicPr preferRelativeResize="0"/>
          <p:nvPr/>
        </p:nvPicPr>
        <p:blipFill rotWithShape="1">
          <a:blip r:embed="rId3">
            <a:alphaModFix/>
          </a:blip>
          <a:srcRect/>
          <a:stretch/>
        </p:blipFill>
        <p:spPr>
          <a:xfrm>
            <a:off x="-62390" y="370050"/>
            <a:ext cx="1602545" cy="2169744"/>
          </a:xfrm>
          <a:prstGeom prst="rect">
            <a:avLst/>
          </a:prstGeom>
          <a:noFill/>
          <a:ln>
            <a:noFill/>
          </a:ln>
        </p:spPr>
      </p:pic>
      <p:sp>
        <p:nvSpPr>
          <p:cNvPr id="8" name="TextBox 7">
            <a:extLst>
              <a:ext uri="{FF2B5EF4-FFF2-40B4-BE49-F238E27FC236}">
                <a16:creationId xmlns:a16="http://schemas.microsoft.com/office/drawing/2014/main" id="{71ED6EC9-F5B5-0ED4-CFFA-95B3E9AD107B}"/>
              </a:ext>
            </a:extLst>
          </p:cNvPr>
          <p:cNvSpPr txBox="1"/>
          <p:nvPr/>
        </p:nvSpPr>
        <p:spPr>
          <a:xfrm>
            <a:off x="2916058" y="496875"/>
            <a:ext cx="1027873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lang="en-US" sz="4800" b="1" dirty="0">
                <a:solidFill>
                  <a:srgbClr val="002060"/>
                </a:solidFill>
                <a:latin typeface="Inter"/>
                <a:sym typeface="Inter"/>
              </a:rPr>
              <a:t>CEDS Evaluation Framework </a:t>
            </a:r>
            <a:endPar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F66C3B8-1343-F21C-FC71-9034AEF593B6}"/>
              </a:ext>
            </a:extLst>
          </p:cNvPr>
          <p:cNvSpPr txBox="1"/>
          <p:nvPr/>
        </p:nvSpPr>
        <p:spPr>
          <a:xfrm>
            <a:off x="1540155" y="1957311"/>
            <a:ext cx="10559143" cy="3939540"/>
          </a:xfrm>
          <a:prstGeom prst="rect">
            <a:avLst/>
          </a:prstGeom>
          <a:noFill/>
        </p:spPr>
        <p:txBody>
          <a:bodyPr wrap="square">
            <a:spAutoFit/>
          </a:bodyPr>
          <a:lstStyle/>
          <a:p>
            <a:r>
              <a:rPr lang="en-US" sz="2500" b="0" i="0" dirty="0">
                <a:solidFill>
                  <a:srgbClr val="171716"/>
                </a:solidFill>
                <a:effectLst/>
                <a:latin typeface="Inter" panose="020B0604020202020204"/>
              </a:rPr>
              <a:t>The evaluation framework serves as a mechanism to gauge progress on the successful implementation of the overall CEDS… </a:t>
            </a:r>
          </a:p>
          <a:p>
            <a:endParaRPr lang="en-US" sz="2500" dirty="0">
              <a:solidFill>
                <a:srgbClr val="171716"/>
              </a:solidFill>
              <a:latin typeface="Inter" panose="020B0604020202020204"/>
            </a:endParaRPr>
          </a:p>
          <a:p>
            <a:r>
              <a:rPr lang="en-US" sz="2500" b="0" i="0" dirty="0">
                <a:solidFill>
                  <a:srgbClr val="171716"/>
                </a:solidFill>
                <a:effectLst/>
                <a:latin typeface="Inter" panose="020B0604020202020204"/>
              </a:rPr>
              <a:t>The evaluation framework is an important element of the ongoing planning process and should answer the questions </a:t>
            </a:r>
            <a:r>
              <a:rPr lang="en-US" sz="2500" b="1" i="0" dirty="0">
                <a:solidFill>
                  <a:srgbClr val="171716"/>
                </a:solidFill>
                <a:effectLst/>
                <a:latin typeface="Inter" panose="020B0604020202020204"/>
              </a:rPr>
              <a:t>“How are we doing?” </a:t>
            </a:r>
            <a:r>
              <a:rPr lang="en-US" sz="2500" b="0" i="0" dirty="0">
                <a:solidFill>
                  <a:srgbClr val="171716"/>
                </a:solidFill>
                <a:effectLst/>
                <a:latin typeface="Inter" panose="020B0604020202020204"/>
              </a:rPr>
              <a:t>and </a:t>
            </a:r>
            <a:r>
              <a:rPr lang="en-US" sz="2500" b="1" i="0" dirty="0">
                <a:solidFill>
                  <a:srgbClr val="171716"/>
                </a:solidFill>
                <a:effectLst/>
                <a:latin typeface="Inter" panose="020B0604020202020204"/>
              </a:rPr>
              <a:t>“What can we do better?”  </a:t>
            </a:r>
          </a:p>
          <a:p>
            <a:endParaRPr lang="en-US" sz="2500" dirty="0">
              <a:solidFill>
                <a:srgbClr val="171716"/>
              </a:solidFill>
              <a:latin typeface="Inter" panose="020B0604020202020204"/>
            </a:endParaRPr>
          </a:p>
          <a:p>
            <a:r>
              <a:rPr lang="en-US" sz="2500" b="0" i="0" dirty="0">
                <a:solidFill>
                  <a:srgbClr val="171716"/>
                </a:solidFill>
                <a:effectLst/>
                <a:latin typeface="Inter" panose="020B0604020202020204"/>
              </a:rPr>
              <a:t>The evaluation framework, with its associated measures and timelines, should </a:t>
            </a:r>
            <a:r>
              <a:rPr lang="en-US" sz="2500" b="1" i="0" dirty="0">
                <a:solidFill>
                  <a:srgbClr val="171716"/>
                </a:solidFill>
                <a:effectLst/>
                <a:latin typeface="Inter" panose="020B0604020202020204"/>
              </a:rPr>
              <a:t>cascade </a:t>
            </a:r>
            <a:r>
              <a:rPr lang="en-US" sz="2500" b="0" i="0" dirty="0">
                <a:solidFill>
                  <a:srgbClr val="171716"/>
                </a:solidFill>
                <a:effectLst/>
                <a:latin typeface="Inter" panose="020B0604020202020204"/>
              </a:rPr>
              <a:t>from the strategic direction and action plan, which, in turn, flow from the SWOT analysis.</a:t>
            </a:r>
            <a:endParaRPr lang="en-US" sz="2500" dirty="0">
              <a:latin typeface="Inter" panose="020B0604020202020204"/>
            </a:endParaRPr>
          </a:p>
        </p:txBody>
      </p:sp>
      <p:sp>
        <p:nvSpPr>
          <p:cNvPr id="5" name="TextBox 4">
            <a:extLst>
              <a:ext uri="{FF2B5EF4-FFF2-40B4-BE49-F238E27FC236}">
                <a16:creationId xmlns:a16="http://schemas.microsoft.com/office/drawing/2014/main" id="{859CDF01-1AB6-FA1F-4F93-307A430EB67B}"/>
              </a:ext>
            </a:extLst>
          </p:cNvPr>
          <p:cNvSpPr txBox="1"/>
          <p:nvPr/>
        </p:nvSpPr>
        <p:spPr>
          <a:xfrm>
            <a:off x="1796143" y="6184153"/>
            <a:ext cx="10395857" cy="353943"/>
          </a:xfrm>
          <a:prstGeom prst="rect">
            <a:avLst/>
          </a:prstGeom>
          <a:noFill/>
        </p:spPr>
        <p:txBody>
          <a:bodyPr wrap="square">
            <a:spAutoFit/>
          </a:bodyPr>
          <a:lstStyle/>
          <a:p>
            <a:r>
              <a:rPr lang="en-US" sz="1700" dirty="0">
                <a:hlinkClick r:id="rId4"/>
              </a:rPr>
              <a:t>https://www.eda.gov/resources/comprehensive-economic-development-strategy/content/evaluation-framework</a:t>
            </a:r>
            <a:r>
              <a:rPr lang="en-US" sz="1700" dirty="0"/>
              <a:t> </a:t>
            </a:r>
          </a:p>
        </p:txBody>
      </p:sp>
    </p:spTree>
    <p:extLst>
      <p:ext uri="{BB962C8B-B14F-4D97-AF65-F5344CB8AC3E}">
        <p14:creationId xmlns:p14="http://schemas.microsoft.com/office/powerpoint/2010/main" val="2503830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A377783B-3FB8-8F9E-8C7B-218337DA28FA}"/>
            </a:ext>
          </a:extLst>
        </p:cNvPr>
        <p:cNvGrpSpPr/>
        <p:nvPr/>
      </p:nvGrpSpPr>
      <p:grpSpPr>
        <a:xfrm>
          <a:off x="0" y="0"/>
          <a:ext cx="0" cy="0"/>
          <a:chOff x="0" y="0"/>
          <a:chExt cx="0" cy="0"/>
        </a:xfrm>
      </p:grpSpPr>
      <p:sp>
        <p:nvSpPr>
          <p:cNvPr id="110" name="Google Shape;110;p21">
            <a:extLst>
              <a:ext uri="{FF2B5EF4-FFF2-40B4-BE49-F238E27FC236}">
                <a16:creationId xmlns:a16="http://schemas.microsoft.com/office/drawing/2014/main" id="{4C93326A-6647-3762-38A5-C01F6EB1669B}"/>
              </a:ext>
            </a:extLst>
          </p:cNvPr>
          <p:cNvSpPr/>
          <p:nvPr/>
        </p:nvSpPr>
        <p:spPr>
          <a:xfrm>
            <a:off x="-12627" y="-12526"/>
            <a:ext cx="1101603" cy="6883051"/>
          </a:xfrm>
          <a:prstGeom prst="rect">
            <a:avLst/>
          </a:prstGeom>
          <a:solidFill>
            <a:srgbClr val="203864"/>
          </a:solidFill>
          <a:ln>
            <a:noFill/>
          </a:ln>
        </p:spPr>
        <p:txBody>
          <a:bodyPr spcFirstLastPara="1" wrap="square" lIns="25400" tIns="25400" rIns="25400" bIns="2540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200"/>
              <a:buFontTx/>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11" name="Google Shape;111;p21" descr="Image">
            <a:extLst>
              <a:ext uri="{FF2B5EF4-FFF2-40B4-BE49-F238E27FC236}">
                <a16:creationId xmlns:a16="http://schemas.microsoft.com/office/drawing/2014/main" id="{78F7AB4F-B203-8ED6-EDC7-43EA0B8CB1CB}"/>
              </a:ext>
            </a:extLst>
          </p:cNvPr>
          <p:cNvPicPr preferRelativeResize="0"/>
          <p:nvPr/>
        </p:nvPicPr>
        <p:blipFill rotWithShape="1">
          <a:blip r:embed="rId3">
            <a:alphaModFix/>
          </a:blip>
          <a:srcRect/>
          <a:stretch/>
        </p:blipFill>
        <p:spPr>
          <a:xfrm>
            <a:off x="-62390" y="370050"/>
            <a:ext cx="1602545" cy="2169744"/>
          </a:xfrm>
          <a:prstGeom prst="rect">
            <a:avLst/>
          </a:prstGeom>
          <a:noFill/>
          <a:ln>
            <a:noFill/>
          </a:ln>
        </p:spPr>
      </p:pic>
      <p:sp>
        <p:nvSpPr>
          <p:cNvPr id="8" name="TextBox 7">
            <a:extLst>
              <a:ext uri="{FF2B5EF4-FFF2-40B4-BE49-F238E27FC236}">
                <a16:creationId xmlns:a16="http://schemas.microsoft.com/office/drawing/2014/main" id="{0B576AFB-8F1E-039B-8EAB-0FFC32358536}"/>
              </a:ext>
            </a:extLst>
          </p:cNvPr>
          <p:cNvSpPr txBox="1"/>
          <p:nvPr/>
        </p:nvSpPr>
        <p:spPr>
          <a:xfrm>
            <a:off x="1709660" y="645678"/>
            <a:ext cx="10046911" cy="6309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lang="en-US" sz="3500" b="1" dirty="0">
                <a:solidFill>
                  <a:srgbClr val="002060"/>
                </a:solidFill>
                <a:latin typeface="Inter"/>
                <a:sym typeface="Inter"/>
              </a:rPr>
              <a:t>Wealth Creation as Part of the Evaluation Framework </a:t>
            </a:r>
            <a:endParaRPr kumimoji="0" lang="en-US" sz="35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46FFE94-19DB-5251-B4F7-BE5984790061}"/>
              </a:ext>
            </a:extLst>
          </p:cNvPr>
          <p:cNvSpPr txBox="1"/>
          <p:nvPr/>
        </p:nvSpPr>
        <p:spPr>
          <a:xfrm>
            <a:off x="1453543" y="1891997"/>
            <a:ext cx="10559143" cy="3939540"/>
          </a:xfrm>
          <a:prstGeom prst="rect">
            <a:avLst/>
          </a:prstGeom>
          <a:noFill/>
        </p:spPr>
        <p:txBody>
          <a:bodyPr wrap="square">
            <a:spAutoFit/>
          </a:bodyPr>
          <a:lstStyle/>
          <a:p>
            <a:r>
              <a:rPr lang="en-US" sz="2500" b="1" i="0" dirty="0">
                <a:solidFill>
                  <a:srgbClr val="171716"/>
                </a:solidFill>
                <a:effectLst/>
                <a:latin typeface="Merriweather Web"/>
              </a:rPr>
              <a:t>[T]he concept of wealth is one that should be highlighted because of its natural alignment with asset-based strategies and approaches</a:t>
            </a:r>
            <a:r>
              <a:rPr lang="en-US" sz="2500" b="0" i="0" dirty="0">
                <a:solidFill>
                  <a:srgbClr val="171716"/>
                </a:solidFill>
                <a:effectLst/>
                <a:latin typeface="Merriweather Web"/>
              </a:rPr>
              <a:t>.  More than just jobs and income, regional wealth is represented by intellectual, individual, social, natural, built environment, political, financial, and cultural assets.  These assets, when invested in, nurtured, and leveraged appropriately, can reflect the true level of a region’s economic (and social) well-being. </a:t>
            </a:r>
          </a:p>
          <a:p>
            <a:endParaRPr lang="en-US" sz="2500" dirty="0">
              <a:solidFill>
                <a:srgbClr val="171716"/>
              </a:solidFill>
              <a:latin typeface="Merriweather Web"/>
            </a:endParaRPr>
          </a:p>
          <a:p>
            <a:r>
              <a:rPr lang="en-US" sz="2500" b="0" i="0" dirty="0">
                <a:solidFill>
                  <a:srgbClr val="171716"/>
                </a:solidFill>
                <a:effectLst/>
                <a:latin typeface="Merriweather Web"/>
              </a:rPr>
              <a:t>Finding ways to better identify, foster, and measure these assets can help a region towards a more lasting prosperity </a:t>
            </a:r>
            <a:r>
              <a:rPr lang="en-US" sz="2500" b="1" i="0" dirty="0">
                <a:solidFill>
                  <a:srgbClr val="171716"/>
                </a:solidFill>
                <a:effectLst/>
                <a:latin typeface="Merriweather Web"/>
              </a:rPr>
              <a:t>since a focus on wealth creation and retention can build a region’s resiliency and long-term sustainability</a:t>
            </a:r>
            <a:r>
              <a:rPr lang="en-US" sz="2500" b="0" i="0" dirty="0">
                <a:solidFill>
                  <a:srgbClr val="171716"/>
                </a:solidFill>
                <a:effectLst/>
                <a:latin typeface="Merriweather Web"/>
              </a:rPr>
              <a:t>.</a:t>
            </a:r>
            <a:endParaRPr lang="en-US" sz="2500" b="0" i="0" dirty="0">
              <a:solidFill>
                <a:srgbClr val="171716"/>
              </a:solidFill>
              <a:effectLst/>
              <a:latin typeface="Inter" panose="020B0604020202020204"/>
            </a:endParaRPr>
          </a:p>
        </p:txBody>
      </p:sp>
      <p:sp>
        <p:nvSpPr>
          <p:cNvPr id="2" name="TextBox 1">
            <a:extLst>
              <a:ext uri="{FF2B5EF4-FFF2-40B4-BE49-F238E27FC236}">
                <a16:creationId xmlns:a16="http://schemas.microsoft.com/office/drawing/2014/main" id="{9322B569-FE1C-AC8F-B35B-E43FB2EC0E67}"/>
              </a:ext>
            </a:extLst>
          </p:cNvPr>
          <p:cNvSpPr txBox="1"/>
          <p:nvPr/>
        </p:nvSpPr>
        <p:spPr>
          <a:xfrm>
            <a:off x="1540155" y="6269942"/>
            <a:ext cx="10395857" cy="353943"/>
          </a:xfrm>
          <a:prstGeom prst="rect">
            <a:avLst/>
          </a:prstGeom>
          <a:noFill/>
        </p:spPr>
        <p:txBody>
          <a:bodyPr wrap="square">
            <a:spAutoFit/>
          </a:bodyPr>
          <a:lstStyle/>
          <a:p>
            <a:r>
              <a:rPr lang="en-US" sz="1700" dirty="0">
                <a:hlinkClick r:id="rId4"/>
              </a:rPr>
              <a:t>https://www.eda.gov/resources/comprehensive-economic-development-strategy/content/evaluation-framework</a:t>
            </a:r>
            <a:r>
              <a:rPr lang="en-US" sz="1700" dirty="0"/>
              <a:t> </a:t>
            </a:r>
          </a:p>
        </p:txBody>
      </p:sp>
    </p:spTree>
    <p:extLst>
      <p:ext uri="{BB962C8B-B14F-4D97-AF65-F5344CB8AC3E}">
        <p14:creationId xmlns:p14="http://schemas.microsoft.com/office/powerpoint/2010/main" val="8155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DCB8061D-9B5A-C284-96FC-07DD113CF689}"/>
            </a:ext>
          </a:extLst>
        </p:cNvPr>
        <p:cNvGrpSpPr/>
        <p:nvPr/>
      </p:nvGrpSpPr>
      <p:grpSpPr>
        <a:xfrm>
          <a:off x="0" y="0"/>
          <a:ext cx="0" cy="0"/>
          <a:chOff x="0" y="0"/>
          <a:chExt cx="0" cy="0"/>
        </a:xfrm>
      </p:grpSpPr>
      <p:sp>
        <p:nvSpPr>
          <p:cNvPr id="110" name="Google Shape;110;p21">
            <a:extLst>
              <a:ext uri="{FF2B5EF4-FFF2-40B4-BE49-F238E27FC236}">
                <a16:creationId xmlns:a16="http://schemas.microsoft.com/office/drawing/2014/main" id="{CABF49D1-76F7-84C6-2ACA-F06713523E25}"/>
              </a:ext>
            </a:extLst>
          </p:cNvPr>
          <p:cNvSpPr/>
          <p:nvPr/>
        </p:nvSpPr>
        <p:spPr>
          <a:xfrm>
            <a:off x="-12627" y="-12526"/>
            <a:ext cx="1101603" cy="6883051"/>
          </a:xfrm>
          <a:prstGeom prst="rect">
            <a:avLst/>
          </a:prstGeom>
          <a:solidFill>
            <a:srgbClr val="203864"/>
          </a:solidFill>
          <a:ln>
            <a:noFill/>
          </a:ln>
        </p:spPr>
        <p:txBody>
          <a:bodyPr spcFirstLastPara="1" wrap="square" lIns="25400" tIns="25400" rIns="25400" bIns="2540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200"/>
              <a:buFontTx/>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11" name="Google Shape;111;p21" descr="Image">
            <a:extLst>
              <a:ext uri="{FF2B5EF4-FFF2-40B4-BE49-F238E27FC236}">
                <a16:creationId xmlns:a16="http://schemas.microsoft.com/office/drawing/2014/main" id="{9227C634-3372-7DC0-F709-56CC9B8C5354}"/>
              </a:ext>
            </a:extLst>
          </p:cNvPr>
          <p:cNvPicPr preferRelativeResize="0"/>
          <p:nvPr/>
        </p:nvPicPr>
        <p:blipFill rotWithShape="1">
          <a:blip r:embed="rId3">
            <a:alphaModFix/>
          </a:blip>
          <a:srcRect/>
          <a:stretch/>
        </p:blipFill>
        <p:spPr>
          <a:xfrm>
            <a:off x="-62390" y="370050"/>
            <a:ext cx="1602545" cy="2169744"/>
          </a:xfrm>
          <a:prstGeom prst="rect">
            <a:avLst/>
          </a:prstGeom>
          <a:noFill/>
          <a:ln>
            <a:noFill/>
          </a:ln>
        </p:spPr>
      </p:pic>
      <p:sp>
        <p:nvSpPr>
          <p:cNvPr id="3" name="TextBox 2">
            <a:extLst>
              <a:ext uri="{FF2B5EF4-FFF2-40B4-BE49-F238E27FC236}">
                <a16:creationId xmlns:a16="http://schemas.microsoft.com/office/drawing/2014/main" id="{F8E06ACF-89C9-8FCB-F837-09FE1D2F0D8A}"/>
              </a:ext>
            </a:extLst>
          </p:cNvPr>
          <p:cNvSpPr txBox="1"/>
          <p:nvPr/>
        </p:nvSpPr>
        <p:spPr>
          <a:xfrm>
            <a:off x="1314599" y="1454922"/>
            <a:ext cx="10837029" cy="5324535"/>
          </a:xfrm>
          <a:prstGeom prst="rect">
            <a:avLst/>
          </a:prstGeom>
          <a:noFill/>
        </p:spPr>
        <p:txBody>
          <a:bodyPr wrap="square">
            <a:spAutoFit/>
          </a:bodyPr>
          <a:lstStyle/>
          <a:p>
            <a:pPr marL="342900" indent="-342900">
              <a:buFont typeface="Arial" panose="020B0604020202020204" pitchFamily="34" charset="0"/>
              <a:buChar char="•"/>
            </a:pPr>
            <a:r>
              <a:rPr lang="en-US" sz="2900" i="0" dirty="0">
                <a:solidFill>
                  <a:srgbClr val="171716"/>
                </a:solidFill>
                <a:effectLst/>
                <a:latin typeface="Inter" panose="020B0604020202020204"/>
              </a:rPr>
              <a:t>Is noted as a best practice by EDA in the CEDS Content Guidelines</a:t>
            </a:r>
          </a:p>
          <a:p>
            <a:pPr marL="342900" indent="-342900">
              <a:buFont typeface="Arial" panose="020B0604020202020204" pitchFamily="34" charset="0"/>
              <a:buChar char="•"/>
            </a:pPr>
            <a:endParaRPr lang="en-US" sz="2900" i="0" dirty="0">
              <a:solidFill>
                <a:srgbClr val="171716"/>
              </a:solidFill>
              <a:effectLst/>
              <a:latin typeface="Inter" panose="020B0604020202020204"/>
            </a:endParaRPr>
          </a:p>
          <a:p>
            <a:pPr marL="342900" indent="-342900">
              <a:buFont typeface="Arial" panose="020B0604020202020204" pitchFamily="34" charset="0"/>
              <a:buChar char="•"/>
            </a:pPr>
            <a:r>
              <a:rPr lang="en-US" sz="2900" dirty="0">
                <a:solidFill>
                  <a:srgbClr val="171716"/>
                </a:solidFill>
                <a:latin typeface="Inter" panose="020B0604020202020204"/>
              </a:rPr>
              <a:t>Offers an asset-based approach to economic development </a:t>
            </a:r>
          </a:p>
          <a:p>
            <a:pPr marL="342900" indent="-342900">
              <a:buFont typeface="Arial" panose="020B0604020202020204" pitchFamily="34" charset="0"/>
              <a:buChar char="•"/>
            </a:pPr>
            <a:endParaRPr lang="en-US" sz="2900" i="0" dirty="0">
              <a:solidFill>
                <a:srgbClr val="171716"/>
              </a:solidFill>
              <a:effectLst/>
              <a:latin typeface="Inter" panose="020B0604020202020204"/>
            </a:endParaRPr>
          </a:p>
          <a:p>
            <a:pPr marL="342900" indent="-342900">
              <a:buFont typeface="Arial" panose="020B0604020202020204" pitchFamily="34" charset="0"/>
              <a:buChar char="•"/>
            </a:pPr>
            <a:r>
              <a:rPr lang="en-US" sz="2900" i="0" dirty="0">
                <a:solidFill>
                  <a:srgbClr val="171716"/>
                </a:solidFill>
                <a:effectLst/>
                <a:latin typeface="Inter" panose="020B0604020202020204"/>
              </a:rPr>
              <a:t>Provides a vocabulary to </a:t>
            </a:r>
            <a:r>
              <a:rPr lang="en-US" sz="2900" dirty="0">
                <a:solidFill>
                  <a:srgbClr val="171716"/>
                </a:solidFill>
                <a:latin typeface="Inter" panose="020B0604020202020204"/>
              </a:rPr>
              <a:t>engage the stakeholders about regional issues </a:t>
            </a:r>
          </a:p>
          <a:p>
            <a:pPr marL="342900" indent="-342900">
              <a:buFont typeface="Arial" panose="020B0604020202020204" pitchFamily="34" charset="0"/>
              <a:buChar char="•"/>
            </a:pPr>
            <a:endParaRPr lang="en-US" sz="2900" i="0" dirty="0">
              <a:solidFill>
                <a:srgbClr val="171716"/>
              </a:solidFill>
              <a:effectLst/>
              <a:latin typeface="Inter" panose="020B0604020202020204"/>
            </a:endParaRPr>
          </a:p>
          <a:p>
            <a:pPr marL="342900" indent="-342900">
              <a:buFont typeface="Arial" panose="020B0604020202020204" pitchFamily="34" charset="0"/>
              <a:buChar char="•"/>
            </a:pPr>
            <a:r>
              <a:rPr lang="en-US" sz="2900" i="0" dirty="0">
                <a:solidFill>
                  <a:srgbClr val="171716"/>
                </a:solidFill>
                <a:effectLst/>
                <a:latin typeface="Inter" panose="020B0604020202020204"/>
              </a:rPr>
              <a:t>Can complement traditional metrics like job creation / GDP / </a:t>
            </a:r>
            <a:r>
              <a:rPr lang="en-US" sz="2900" i="0" dirty="0" err="1">
                <a:solidFill>
                  <a:srgbClr val="171716"/>
                </a:solidFill>
                <a:effectLst/>
                <a:latin typeface="Inter" panose="020B0604020202020204"/>
              </a:rPr>
              <a:t>etc</a:t>
            </a:r>
            <a:endParaRPr lang="en-US" sz="2900" i="0" dirty="0">
              <a:solidFill>
                <a:srgbClr val="171716"/>
              </a:solidFill>
              <a:effectLst/>
              <a:latin typeface="Inter" panose="020B0604020202020204"/>
            </a:endParaRPr>
          </a:p>
          <a:p>
            <a:pPr marL="342900" indent="-342900">
              <a:buFont typeface="Arial" panose="020B0604020202020204" pitchFamily="34" charset="0"/>
              <a:buChar char="•"/>
            </a:pPr>
            <a:endParaRPr lang="en-US" sz="2900" dirty="0">
              <a:solidFill>
                <a:srgbClr val="171716"/>
              </a:solidFill>
              <a:latin typeface="Inter" panose="020B0604020202020204"/>
            </a:endParaRPr>
          </a:p>
          <a:p>
            <a:pPr marL="342900" indent="-342900">
              <a:buFont typeface="Arial" panose="020B0604020202020204" pitchFamily="34" charset="0"/>
              <a:buChar char="•"/>
            </a:pPr>
            <a:r>
              <a:rPr lang="en-US" sz="2900" dirty="0">
                <a:solidFill>
                  <a:srgbClr val="171716"/>
                </a:solidFill>
                <a:latin typeface="Inter" panose="020B0604020202020204"/>
              </a:rPr>
              <a:t>Is fun and inspiring! </a:t>
            </a:r>
            <a:r>
              <a:rPr lang="en-US" sz="2900" i="0" dirty="0">
                <a:solidFill>
                  <a:srgbClr val="171716"/>
                </a:solidFill>
                <a:effectLst/>
                <a:latin typeface="Inter" panose="020B0604020202020204"/>
              </a:rPr>
              <a:t> </a:t>
            </a:r>
          </a:p>
          <a:p>
            <a:pPr marL="342900" indent="-342900">
              <a:buFont typeface="Arial" panose="020B0604020202020204" pitchFamily="34" charset="0"/>
              <a:buChar char="•"/>
            </a:pPr>
            <a:endParaRPr lang="en-US" sz="2500" b="0" i="0" dirty="0">
              <a:solidFill>
                <a:srgbClr val="171716"/>
              </a:solidFill>
              <a:effectLst/>
              <a:latin typeface="Merriweather Web"/>
            </a:endParaRPr>
          </a:p>
          <a:p>
            <a:endParaRPr lang="en-US" sz="2500" dirty="0">
              <a:solidFill>
                <a:srgbClr val="171716"/>
              </a:solidFill>
              <a:latin typeface="Merriweather Web"/>
            </a:endParaRPr>
          </a:p>
        </p:txBody>
      </p:sp>
      <p:sp>
        <p:nvSpPr>
          <p:cNvPr id="5" name="TextBox 4">
            <a:extLst>
              <a:ext uri="{FF2B5EF4-FFF2-40B4-BE49-F238E27FC236}">
                <a16:creationId xmlns:a16="http://schemas.microsoft.com/office/drawing/2014/main" id="{2EB4DBC2-9B55-F0D7-281C-1F1DD76810C4}"/>
              </a:ext>
            </a:extLst>
          </p:cNvPr>
          <p:cNvSpPr txBox="1"/>
          <p:nvPr/>
        </p:nvSpPr>
        <p:spPr>
          <a:xfrm>
            <a:off x="2370664" y="317937"/>
            <a:ext cx="87249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lang="en-US" sz="3600" b="1" dirty="0">
                <a:solidFill>
                  <a:srgbClr val="002060"/>
                </a:solidFill>
                <a:latin typeface="Inter"/>
                <a:sym typeface="Inter"/>
              </a:rPr>
              <a:t>A wealth creation approach to the CEDS:  </a:t>
            </a: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664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Logo, company name&#10;&#10;Description automatically generated">
            <a:extLst>
              <a:ext uri="{FF2B5EF4-FFF2-40B4-BE49-F238E27FC236}">
                <a16:creationId xmlns:a16="http://schemas.microsoft.com/office/drawing/2014/main" id="{F9B12730-EF71-8940-553E-DB99CAA8B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697" t="18243" r="16544" b="19885"/>
          <a:stretch>
            <a:fillRect/>
          </a:stretch>
        </p:blipFill>
        <p:spPr bwMode="auto">
          <a:xfrm>
            <a:off x="4027488" y="452438"/>
            <a:ext cx="4137025"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7" descr="Logo&#10;&#10;Description automatically generated">
            <a:extLst>
              <a:ext uri="{FF2B5EF4-FFF2-40B4-BE49-F238E27FC236}">
                <a16:creationId xmlns:a16="http://schemas.microsoft.com/office/drawing/2014/main" id="{60D4E1A1-BC5B-9BCD-3D63-7A3101E12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850" y="4822825"/>
            <a:ext cx="21272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8" descr="U.S. Economic Development Administration (EDA) Logo">
            <a:extLst>
              <a:ext uri="{FF2B5EF4-FFF2-40B4-BE49-F238E27FC236}">
                <a16:creationId xmlns:a16="http://schemas.microsoft.com/office/drawing/2014/main" id="{27DD1F9B-7F82-1C09-42DE-86B09367E3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8275" y="4854575"/>
            <a:ext cx="18097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Box 1">
            <a:extLst>
              <a:ext uri="{FF2B5EF4-FFF2-40B4-BE49-F238E27FC236}">
                <a16:creationId xmlns:a16="http://schemas.microsoft.com/office/drawing/2014/main" id="{C3E8CC94-0E7D-FB14-3555-F0F1251DC1A7}"/>
              </a:ext>
            </a:extLst>
          </p:cNvPr>
          <p:cNvSpPr txBox="1">
            <a:spLocks noChangeArrowheads="1"/>
          </p:cNvSpPr>
          <p:nvPr/>
        </p:nvSpPr>
        <p:spPr bwMode="auto">
          <a:xfrm>
            <a:off x="2047875" y="6034088"/>
            <a:ext cx="8248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entury Gothic" panose="020B0502020202020204" pitchFamily="34" charset="0"/>
                <a:ea typeface="+mn-ea"/>
                <a:cs typeface="Segoe UI Semilight" panose="020B0402040204020203" pitchFamily="34" charset="0"/>
              </a:rPr>
              <a:t>More info at:  www.nado.org/EDDCoP</a:t>
            </a:r>
            <a:endParaRPr kumimoji="0" lang="en-US" altLang="en-US"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Segoe UI Semilight" panose="020B04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B76DDF-7451-0CF6-191C-871222E084A3}"/>
              </a:ext>
            </a:extLst>
          </p:cNvPr>
          <p:cNvPicPr>
            <a:picLocks noChangeAspect="1"/>
          </p:cNvPicPr>
          <p:nvPr/>
        </p:nvPicPr>
        <p:blipFill>
          <a:blip r:embed="rId2"/>
          <a:stretch>
            <a:fillRect/>
          </a:stretch>
        </p:blipFill>
        <p:spPr>
          <a:xfrm>
            <a:off x="365363" y="349429"/>
            <a:ext cx="4213723" cy="1697148"/>
          </a:xfrm>
          <a:prstGeom prst="rect">
            <a:avLst/>
          </a:prstGeom>
        </p:spPr>
      </p:pic>
      <p:pic>
        <p:nvPicPr>
          <p:cNvPr id="3074" name="Picture 2">
            <a:extLst>
              <a:ext uri="{FF2B5EF4-FFF2-40B4-BE49-F238E27FC236}">
                <a16:creationId xmlns:a16="http://schemas.microsoft.com/office/drawing/2014/main" id="{0AC6E04E-A0AF-DAFC-681E-27BAF282A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642" y="460364"/>
            <a:ext cx="2016518" cy="26097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9322CF1-2D03-51BB-4C7D-776633ED2AC5}"/>
              </a:ext>
            </a:extLst>
          </p:cNvPr>
          <p:cNvPicPr>
            <a:picLocks noChangeAspect="1"/>
          </p:cNvPicPr>
          <p:nvPr/>
        </p:nvPicPr>
        <p:blipFill>
          <a:blip r:embed="rId4"/>
          <a:stretch>
            <a:fillRect/>
          </a:stretch>
        </p:blipFill>
        <p:spPr>
          <a:xfrm>
            <a:off x="7984971" y="469571"/>
            <a:ext cx="1827755" cy="2261615"/>
          </a:xfrm>
          <a:prstGeom prst="rect">
            <a:avLst/>
          </a:prstGeom>
        </p:spPr>
      </p:pic>
      <p:pic>
        <p:nvPicPr>
          <p:cNvPr id="3076" name="Picture 4">
            <a:extLst>
              <a:ext uri="{FF2B5EF4-FFF2-40B4-BE49-F238E27FC236}">
                <a16:creationId xmlns:a16="http://schemas.microsoft.com/office/drawing/2014/main" id="{26D7528B-8492-A2CD-B726-C41ECC2A32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0872" y="3044788"/>
            <a:ext cx="1970057" cy="25474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341D880-4B8E-C386-DD20-C97FCBF6E19A}"/>
              </a:ext>
            </a:extLst>
          </p:cNvPr>
          <p:cNvPicPr>
            <a:picLocks noChangeAspect="1"/>
          </p:cNvPicPr>
          <p:nvPr/>
        </p:nvPicPr>
        <p:blipFill>
          <a:blip r:embed="rId6"/>
          <a:stretch>
            <a:fillRect/>
          </a:stretch>
        </p:blipFill>
        <p:spPr>
          <a:xfrm>
            <a:off x="10161081" y="634435"/>
            <a:ext cx="1720225" cy="2261615"/>
          </a:xfrm>
          <a:prstGeom prst="rect">
            <a:avLst/>
          </a:prstGeom>
        </p:spPr>
      </p:pic>
      <p:pic>
        <p:nvPicPr>
          <p:cNvPr id="10" name="Picture 9">
            <a:extLst>
              <a:ext uri="{FF2B5EF4-FFF2-40B4-BE49-F238E27FC236}">
                <a16:creationId xmlns:a16="http://schemas.microsoft.com/office/drawing/2014/main" id="{0313F2BD-E602-BEBD-BB60-2E0D16C745E8}"/>
              </a:ext>
            </a:extLst>
          </p:cNvPr>
          <p:cNvPicPr>
            <a:picLocks noChangeAspect="1"/>
          </p:cNvPicPr>
          <p:nvPr/>
        </p:nvPicPr>
        <p:blipFill>
          <a:blip r:embed="rId7"/>
          <a:stretch>
            <a:fillRect/>
          </a:stretch>
        </p:blipFill>
        <p:spPr>
          <a:xfrm>
            <a:off x="10353253" y="3229164"/>
            <a:ext cx="1655478" cy="2139051"/>
          </a:xfrm>
          <a:prstGeom prst="rect">
            <a:avLst/>
          </a:prstGeom>
        </p:spPr>
      </p:pic>
      <p:pic>
        <p:nvPicPr>
          <p:cNvPr id="12" name="Picture 11">
            <a:extLst>
              <a:ext uri="{FF2B5EF4-FFF2-40B4-BE49-F238E27FC236}">
                <a16:creationId xmlns:a16="http://schemas.microsoft.com/office/drawing/2014/main" id="{98D66BA3-8338-71CA-F60C-7AD82EFE5279}"/>
              </a:ext>
            </a:extLst>
          </p:cNvPr>
          <p:cNvPicPr>
            <a:picLocks noChangeAspect="1"/>
          </p:cNvPicPr>
          <p:nvPr/>
        </p:nvPicPr>
        <p:blipFill>
          <a:blip r:embed="rId8"/>
          <a:stretch>
            <a:fillRect/>
          </a:stretch>
        </p:blipFill>
        <p:spPr>
          <a:xfrm>
            <a:off x="7984971" y="3003737"/>
            <a:ext cx="2027471" cy="2364478"/>
          </a:xfrm>
          <a:prstGeom prst="rect">
            <a:avLst/>
          </a:prstGeom>
        </p:spPr>
      </p:pic>
      <p:pic>
        <p:nvPicPr>
          <p:cNvPr id="14" name="Picture 13">
            <a:extLst>
              <a:ext uri="{FF2B5EF4-FFF2-40B4-BE49-F238E27FC236}">
                <a16:creationId xmlns:a16="http://schemas.microsoft.com/office/drawing/2014/main" id="{0EBA3B91-7860-5901-01BD-340F832449C2}"/>
              </a:ext>
            </a:extLst>
          </p:cNvPr>
          <p:cNvPicPr>
            <a:picLocks noChangeAspect="1"/>
          </p:cNvPicPr>
          <p:nvPr/>
        </p:nvPicPr>
        <p:blipFill>
          <a:blip r:embed="rId9"/>
          <a:srcRect t="18886"/>
          <a:stretch/>
        </p:blipFill>
        <p:spPr>
          <a:xfrm>
            <a:off x="275545" y="2731186"/>
            <a:ext cx="2543415" cy="3357706"/>
          </a:xfrm>
          <a:prstGeom prst="rect">
            <a:avLst/>
          </a:prstGeom>
        </p:spPr>
      </p:pic>
      <p:pic>
        <p:nvPicPr>
          <p:cNvPr id="16" name="Picture 15">
            <a:extLst>
              <a:ext uri="{FF2B5EF4-FFF2-40B4-BE49-F238E27FC236}">
                <a16:creationId xmlns:a16="http://schemas.microsoft.com/office/drawing/2014/main" id="{651F7B87-BEB6-41DD-045A-DE6C2FA0E01B}"/>
              </a:ext>
            </a:extLst>
          </p:cNvPr>
          <p:cNvPicPr>
            <a:picLocks noChangeAspect="1"/>
          </p:cNvPicPr>
          <p:nvPr/>
        </p:nvPicPr>
        <p:blipFill>
          <a:blip r:embed="rId10"/>
          <a:stretch>
            <a:fillRect/>
          </a:stretch>
        </p:blipFill>
        <p:spPr>
          <a:xfrm>
            <a:off x="275545" y="2409224"/>
            <a:ext cx="2543415" cy="321962"/>
          </a:xfrm>
          <a:prstGeom prst="rect">
            <a:avLst/>
          </a:prstGeom>
        </p:spPr>
      </p:pic>
      <p:pic>
        <p:nvPicPr>
          <p:cNvPr id="18" name="Picture 17">
            <a:extLst>
              <a:ext uri="{FF2B5EF4-FFF2-40B4-BE49-F238E27FC236}">
                <a16:creationId xmlns:a16="http://schemas.microsoft.com/office/drawing/2014/main" id="{5431AB77-B836-00E1-80F3-4A9BEF77F778}"/>
              </a:ext>
            </a:extLst>
          </p:cNvPr>
          <p:cNvPicPr>
            <a:picLocks noChangeAspect="1"/>
          </p:cNvPicPr>
          <p:nvPr/>
        </p:nvPicPr>
        <p:blipFill>
          <a:blip r:embed="rId11"/>
          <a:stretch>
            <a:fillRect/>
          </a:stretch>
        </p:blipFill>
        <p:spPr>
          <a:xfrm>
            <a:off x="2980528" y="2392940"/>
            <a:ext cx="2400308" cy="3586072"/>
          </a:xfrm>
          <a:prstGeom prst="rect">
            <a:avLst/>
          </a:prstGeom>
        </p:spPr>
      </p:pic>
      <p:sp>
        <p:nvSpPr>
          <p:cNvPr id="19" name="TextBox 18">
            <a:extLst>
              <a:ext uri="{FF2B5EF4-FFF2-40B4-BE49-F238E27FC236}">
                <a16:creationId xmlns:a16="http://schemas.microsoft.com/office/drawing/2014/main" id="{A3140A2C-9997-EE84-502B-ECD520E1D84A}"/>
              </a:ext>
            </a:extLst>
          </p:cNvPr>
          <p:cNvSpPr txBox="1"/>
          <p:nvPr/>
        </p:nvSpPr>
        <p:spPr>
          <a:xfrm>
            <a:off x="4794680" y="6088892"/>
            <a:ext cx="9675628"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2400" b="1" i="0" u="none" strike="noStrike" kern="1200" cap="none" spc="0" normalizeH="0" baseline="0" noProof="0" dirty="0">
                <a:ln>
                  <a:noFill/>
                </a:ln>
                <a:solidFill>
                  <a:srgbClr val="002B51"/>
                </a:solidFill>
                <a:effectLst/>
                <a:uLnTx/>
                <a:uFillTx/>
                <a:latin typeface="Inter"/>
                <a:ea typeface="Inter"/>
                <a:cs typeface="+mn-cs"/>
                <a:sym typeface="Inter"/>
              </a:rPr>
              <a:t>Visit:  </a:t>
            </a:r>
            <a:r>
              <a:rPr kumimoji="0" lang="en-US" sz="2400" b="1" i="0" u="none" strike="noStrike" kern="1200" cap="none" spc="0" normalizeH="0" baseline="0" noProof="0" dirty="0">
                <a:ln>
                  <a:noFill/>
                </a:ln>
                <a:solidFill>
                  <a:srgbClr val="DBA628">
                    <a:lumMod val="75000"/>
                  </a:srgbClr>
                </a:solidFill>
                <a:effectLst/>
                <a:uLnTx/>
                <a:uFillTx/>
                <a:latin typeface="Inter"/>
                <a:ea typeface="Inter"/>
                <a:cs typeface="+mn-cs"/>
                <a:sym typeface="Inter"/>
                <a:hlinkClick r:id="rId12"/>
              </a:rPr>
              <a:t>www.cedscentral.com</a:t>
            </a:r>
            <a:r>
              <a:rPr kumimoji="0" lang="en-US" sz="2400" b="1" i="0" u="none" strike="noStrike" kern="1200" cap="none" spc="0" normalizeH="0" baseline="0" noProof="0" dirty="0">
                <a:ln>
                  <a:noFill/>
                </a:ln>
                <a:solidFill>
                  <a:srgbClr val="DBA628">
                    <a:lumMod val="75000"/>
                  </a:srgbClr>
                </a:solidFill>
                <a:effectLst/>
                <a:uLnTx/>
                <a:uFillTx/>
                <a:latin typeface="Inter"/>
                <a:ea typeface="Inter"/>
                <a:cs typeface="+mn-cs"/>
                <a:sym typeface="Inter"/>
              </a:rPr>
              <a:t> </a:t>
            </a:r>
            <a:r>
              <a:rPr kumimoji="0" lang="en-US" sz="2400" b="1" i="0" u="none" strike="noStrike" kern="1200" cap="none" spc="0" normalizeH="0" baseline="0" noProof="0" dirty="0">
                <a:ln>
                  <a:noFill/>
                </a:ln>
                <a:solidFill>
                  <a:srgbClr val="002B51"/>
                </a:solidFill>
                <a:effectLst/>
                <a:uLnTx/>
                <a:uFillTx/>
                <a:latin typeface="Inter"/>
                <a:ea typeface="Inter"/>
                <a:cs typeface="+mn-cs"/>
                <a:sym typeface="Inter"/>
              </a:rPr>
              <a:t>&amp;</a:t>
            </a:r>
            <a:r>
              <a:rPr kumimoji="0" lang="en-US" sz="2400" b="1" i="0" u="none" strike="noStrike" kern="1200" cap="none" spc="0" normalizeH="0" baseline="0" noProof="0" dirty="0">
                <a:ln>
                  <a:noFill/>
                </a:ln>
                <a:solidFill>
                  <a:srgbClr val="DBA628">
                    <a:lumMod val="75000"/>
                  </a:srgbClr>
                </a:solidFill>
                <a:effectLst/>
                <a:uLnTx/>
                <a:uFillTx/>
                <a:latin typeface="Inter"/>
                <a:ea typeface="Inter"/>
                <a:cs typeface="+mn-cs"/>
                <a:sym typeface="Inter"/>
              </a:rPr>
              <a:t> </a:t>
            </a:r>
            <a:r>
              <a:rPr kumimoji="0" lang="en-US" sz="2400" b="1" i="0" u="none" strike="noStrike" kern="1200" cap="none" spc="0" normalizeH="0" baseline="0" noProof="0" dirty="0">
                <a:ln>
                  <a:noFill/>
                </a:ln>
                <a:solidFill>
                  <a:srgbClr val="DBA628">
                    <a:lumMod val="75000"/>
                  </a:srgbClr>
                </a:solidFill>
                <a:effectLst/>
                <a:uLnTx/>
                <a:uFillTx/>
                <a:latin typeface="Inter"/>
                <a:ea typeface="Inter"/>
                <a:cs typeface="+mn-cs"/>
                <a:sym typeface="Inter"/>
                <a:hlinkClick r:id="rId13"/>
              </a:rPr>
              <a:t>www.nado.org/eddcop</a:t>
            </a:r>
            <a:endParaRPr kumimoji="0" lang="en-US" sz="2400" b="1" i="0" u="none" strike="noStrike" kern="1200" cap="none" spc="0" normalizeH="0" baseline="0" noProof="0" dirty="0">
              <a:ln>
                <a:noFill/>
              </a:ln>
              <a:solidFill>
                <a:srgbClr val="DBA628">
                  <a:lumMod val="75000"/>
                </a:srgbClr>
              </a:solidFill>
              <a:effectLst/>
              <a:uLnTx/>
              <a:uFillTx/>
              <a:latin typeface="Inter"/>
              <a:ea typeface="Inter"/>
              <a:cs typeface="+mn-cs"/>
              <a:sym typeface="Inter"/>
            </a:endParaRPr>
          </a:p>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endParaRPr kumimoji="0" lang="en-US" sz="4000" b="1" i="0" u="none" strike="noStrike" kern="1200" cap="none" spc="0" normalizeH="0" baseline="0" noProof="0" dirty="0">
              <a:ln>
                <a:noFill/>
              </a:ln>
              <a:solidFill>
                <a:srgbClr val="DBA628">
                  <a:lumMod val="75000"/>
                </a:srgbClr>
              </a:solidFill>
              <a:effectLst/>
              <a:uLnTx/>
              <a:uFillTx/>
              <a:latin typeface="Inter"/>
              <a:ea typeface="Inter"/>
              <a:cs typeface="+mn-cs"/>
              <a:sym typeface="Inter"/>
            </a:endParaRPr>
          </a:p>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endParaRPr kumimoji="0" lang="en-US" sz="4000" b="0" i="0" u="none" strike="noStrike" kern="1200" cap="none" spc="0" normalizeH="0" baseline="0" noProof="0" dirty="0">
              <a:ln>
                <a:noFill/>
              </a:ln>
              <a:solidFill>
                <a:srgbClr val="DBA628">
                  <a:lumMod val="75000"/>
                </a:srgbClr>
              </a:solidFill>
              <a:effectLst/>
              <a:uLnTx/>
              <a:uFillTx/>
              <a:latin typeface="Arial"/>
              <a:ea typeface="+mn-ea"/>
              <a:cs typeface="+mn-cs"/>
            </a:endParaRPr>
          </a:p>
        </p:txBody>
      </p:sp>
    </p:spTree>
    <p:extLst>
      <p:ext uri="{BB962C8B-B14F-4D97-AF65-F5344CB8AC3E}">
        <p14:creationId xmlns:p14="http://schemas.microsoft.com/office/powerpoint/2010/main" val="276903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DBE2F6-F49D-D3B0-E041-36A59C30A983}"/>
              </a:ext>
            </a:extLst>
          </p:cNvPr>
          <p:cNvPicPr>
            <a:picLocks noChangeAspect="1"/>
          </p:cNvPicPr>
          <p:nvPr/>
        </p:nvPicPr>
        <p:blipFill>
          <a:blip r:embed="rId2"/>
          <a:stretch>
            <a:fillRect/>
          </a:stretch>
        </p:blipFill>
        <p:spPr>
          <a:xfrm>
            <a:off x="269974" y="350544"/>
            <a:ext cx="4192447" cy="6156909"/>
          </a:xfrm>
          <a:prstGeom prst="rect">
            <a:avLst/>
          </a:prstGeom>
        </p:spPr>
      </p:pic>
      <p:pic>
        <p:nvPicPr>
          <p:cNvPr id="5" name="Picture 4">
            <a:extLst>
              <a:ext uri="{FF2B5EF4-FFF2-40B4-BE49-F238E27FC236}">
                <a16:creationId xmlns:a16="http://schemas.microsoft.com/office/drawing/2014/main" id="{CAE63FB7-8DD7-4047-FF0C-DEED13F13597}"/>
              </a:ext>
            </a:extLst>
          </p:cNvPr>
          <p:cNvPicPr>
            <a:picLocks noChangeAspect="1"/>
          </p:cNvPicPr>
          <p:nvPr/>
        </p:nvPicPr>
        <p:blipFill>
          <a:blip r:embed="rId3"/>
          <a:stretch>
            <a:fillRect/>
          </a:stretch>
        </p:blipFill>
        <p:spPr>
          <a:xfrm>
            <a:off x="4539343" y="350543"/>
            <a:ext cx="4058518" cy="6156909"/>
          </a:xfrm>
          <a:prstGeom prst="rect">
            <a:avLst/>
          </a:prstGeom>
        </p:spPr>
      </p:pic>
      <p:sp>
        <p:nvSpPr>
          <p:cNvPr id="7" name="TextBox 6">
            <a:extLst>
              <a:ext uri="{FF2B5EF4-FFF2-40B4-BE49-F238E27FC236}">
                <a16:creationId xmlns:a16="http://schemas.microsoft.com/office/drawing/2014/main" id="{63B17691-BAC5-4362-A700-32B4832CC771}"/>
              </a:ext>
            </a:extLst>
          </p:cNvPr>
          <p:cNvSpPr txBox="1"/>
          <p:nvPr/>
        </p:nvSpPr>
        <p:spPr>
          <a:xfrm>
            <a:off x="8229601" y="3428997"/>
            <a:ext cx="6096000" cy="369332"/>
          </a:xfrm>
          <a:prstGeom prst="rect">
            <a:avLst/>
          </a:prstGeom>
          <a:noFill/>
        </p:spPr>
        <p:txBody>
          <a:bodyPr wrap="square">
            <a:spAutoFit/>
          </a:bodyPr>
          <a:lstStyle/>
          <a:p>
            <a:r>
              <a:rPr lang="en-US" dirty="0">
                <a:hlinkClick r:id="rId4"/>
              </a:rPr>
              <a:t>https://www.nado.org/wealthcreation/</a:t>
            </a:r>
            <a:r>
              <a:rPr lang="en-US" dirty="0"/>
              <a:t> </a:t>
            </a:r>
          </a:p>
        </p:txBody>
      </p:sp>
    </p:spTree>
    <p:extLst>
      <p:ext uri="{BB962C8B-B14F-4D97-AF65-F5344CB8AC3E}">
        <p14:creationId xmlns:p14="http://schemas.microsoft.com/office/powerpoint/2010/main" val="688919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3F918B-3E36-CB42-0944-375877E3AB26}"/>
              </a:ext>
            </a:extLst>
          </p:cNvPr>
          <p:cNvPicPr>
            <a:picLocks noChangeAspect="1"/>
          </p:cNvPicPr>
          <p:nvPr/>
        </p:nvPicPr>
        <p:blipFill>
          <a:blip r:embed="rId2"/>
          <a:stretch>
            <a:fillRect/>
          </a:stretch>
        </p:blipFill>
        <p:spPr>
          <a:xfrm>
            <a:off x="0" y="-127000"/>
            <a:ext cx="12192000" cy="7101839"/>
          </a:xfrm>
          <a:prstGeom prst="rect">
            <a:avLst/>
          </a:prstGeom>
        </p:spPr>
      </p:pic>
      <p:sp>
        <p:nvSpPr>
          <p:cNvPr id="2" name="TextBox 1">
            <a:extLst>
              <a:ext uri="{FF2B5EF4-FFF2-40B4-BE49-F238E27FC236}">
                <a16:creationId xmlns:a16="http://schemas.microsoft.com/office/drawing/2014/main" id="{EA06DC8D-AB58-3BF8-C23F-C04CF32A98D5}"/>
              </a:ext>
            </a:extLst>
          </p:cNvPr>
          <p:cNvSpPr txBox="1"/>
          <p:nvPr/>
        </p:nvSpPr>
        <p:spPr>
          <a:xfrm>
            <a:off x="0" y="5805288"/>
            <a:ext cx="55721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Interactive EDD Map available at: </a:t>
            </a:r>
            <a:r>
              <a:rPr kumimoji="0" lang="en-US" sz="2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3"/>
              </a:rPr>
              <a:t>www.nado.org/EDDMap</a:t>
            </a:r>
            <a:endParaRPr kumimoji="0" lang="en-US" sz="2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617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Logo, company name&#10;&#10;Description automatically generated">
            <a:extLst>
              <a:ext uri="{FF2B5EF4-FFF2-40B4-BE49-F238E27FC236}">
                <a16:creationId xmlns:a16="http://schemas.microsoft.com/office/drawing/2014/main" id="{F9B12730-EF71-8940-553E-DB99CAA8B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697" t="18243" r="16544" b="19885"/>
          <a:stretch>
            <a:fillRect/>
          </a:stretch>
        </p:blipFill>
        <p:spPr bwMode="auto">
          <a:xfrm>
            <a:off x="4027488" y="452438"/>
            <a:ext cx="4137025"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7" descr="Logo&#10;&#10;Description automatically generated">
            <a:extLst>
              <a:ext uri="{FF2B5EF4-FFF2-40B4-BE49-F238E27FC236}">
                <a16:creationId xmlns:a16="http://schemas.microsoft.com/office/drawing/2014/main" id="{60D4E1A1-BC5B-9BCD-3D63-7A3101E12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850" y="4822825"/>
            <a:ext cx="21272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8" descr="U.S. Economic Development Administration (EDA) Logo">
            <a:extLst>
              <a:ext uri="{FF2B5EF4-FFF2-40B4-BE49-F238E27FC236}">
                <a16:creationId xmlns:a16="http://schemas.microsoft.com/office/drawing/2014/main" id="{27DD1F9B-7F82-1C09-42DE-86B09367E3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8275" y="4854575"/>
            <a:ext cx="18097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Box 1">
            <a:extLst>
              <a:ext uri="{FF2B5EF4-FFF2-40B4-BE49-F238E27FC236}">
                <a16:creationId xmlns:a16="http://schemas.microsoft.com/office/drawing/2014/main" id="{C3E8CC94-0E7D-FB14-3555-F0F1251DC1A7}"/>
              </a:ext>
            </a:extLst>
          </p:cNvPr>
          <p:cNvSpPr txBox="1">
            <a:spLocks noChangeArrowheads="1"/>
          </p:cNvSpPr>
          <p:nvPr/>
        </p:nvSpPr>
        <p:spPr bwMode="auto">
          <a:xfrm>
            <a:off x="2047875" y="6034088"/>
            <a:ext cx="8248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entury Gothic" panose="020B0502020202020204" pitchFamily="34" charset="0"/>
                <a:ea typeface="+mn-ea"/>
                <a:cs typeface="Segoe UI Semilight" panose="020B0402040204020203" pitchFamily="34" charset="0"/>
              </a:rPr>
              <a:t>More info at:  www.nado.org/EDDCoP</a:t>
            </a:r>
            <a:endParaRPr kumimoji="0" lang="en-US" altLang="en-US"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Segoe UI Semilight" panose="020B04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0" name="Google Shape;110;p21"/>
          <p:cNvSpPr/>
          <p:nvPr/>
        </p:nvSpPr>
        <p:spPr>
          <a:xfrm>
            <a:off x="-12627" y="-12526"/>
            <a:ext cx="1101603" cy="6883051"/>
          </a:xfrm>
          <a:prstGeom prst="rect">
            <a:avLst/>
          </a:prstGeom>
          <a:solidFill>
            <a:srgbClr val="203864"/>
          </a:solidFill>
          <a:ln>
            <a:noFill/>
          </a:ln>
        </p:spPr>
        <p:txBody>
          <a:bodyPr spcFirstLastPara="1" wrap="square" lIns="25400" tIns="25400" rIns="25400" bIns="2540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200"/>
              <a:buFontTx/>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11" name="Google Shape;111;p21" descr="Image"/>
          <p:cNvPicPr preferRelativeResize="0"/>
          <p:nvPr/>
        </p:nvPicPr>
        <p:blipFill rotWithShape="1">
          <a:blip r:embed="rId3">
            <a:alphaModFix/>
          </a:blip>
          <a:srcRect/>
          <a:stretch/>
        </p:blipFill>
        <p:spPr>
          <a:xfrm>
            <a:off x="-62390" y="370050"/>
            <a:ext cx="1602545" cy="2169744"/>
          </a:xfrm>
          <a:prstGeom prst="rect">
            <a:avLst/>
          </a:prstGeom>
          <a:noFill/>
          <a:ln>
            <a:noFill/>
          </a:ln>
        </p:spPr>
      </p:pic>
      <p:sp>
        <p:nvSpPr>
          <p:cNvPr id="4" name="TextBox 3">
            <a:extLst>
              <a:ext uri="{FF2B5EF4-FFF2-40B4-BE49-F238E27FC236}">
                <a16:creationId xmlns:a16="http://schemas.microsoft.com/office/drawing/2014/main" id="{44D8E5A7-2569-0F49-2E06-99E2362F5A52}"/>
              </a:ext>
            </a:extLst>
          </p:cNvPr>
          <p:cNvSpPr txBox="1"/>
          <p:nvPr/>
        </p:nvSpPr>
        <p:spPr>
          <a:xfrm>
            <a:off x="1540155" y="3136611"/>
            <a:ext cx="1027873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3200" b="0"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mn-cs"/>
              </a:rPr>
              <a:t>The Most </a:t>
            </a:r>
            <a:r>
              <a:rPr kumimoji="0" lang="en-US" sz="3200" b="0" i="0" u="none" strike="noStrike" kern="1200" cap="none" spc="0" normalizeH="0" baseline="0" noProof="0" dirty="0">
                <a:ln>
                  <a:noFill/>
                </a:ln>
                <a:solidFill>
                  <a:srgbClr val="ED7D31">
                    <a:lumMod val="75000"/>
                  </a:srgbClr>
                </a:solidFill>
                <a:effectLst/>
                <a:uLnTx/>
                <a:uFillTx/>
                <a:latin typeface="Inter" panose="020B0604020202020204" charset="0"/>
                <a:ea typeface="Inter" panose="020B0604020202020204" charset="0"/>
                <a:cs typeface="+mn-cs"/>
              </a:rPr>
              <a:t>Impactful</a:t>
            </a:r>
            <a:r>
              <a:rPr kumimoji="0" lang="en-US" sz="3200" b="0"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mn-cs"/>
              </a:rPr>
              <a:t> CEDS Are:  </a:t>
            </a:r>
          </a:p>
        </p:txBody>
      </p:sp>
      <p:sp>
        <p:nvSpPr>
          <p:cNvPr id="2" name="TextBox 1">
            <a:extLst>
              <a:ext uri="{FF2B5EF4-FFF2-40B4-BE49-F238E27FC236}">
                <a16:creationId xmlns:a16="http://schemas.microsoft.com/office/drawing/2014/main" id="{0D45D4D8-04AB-0F94-72A5-4E8D2209EB35}"/>
              </a:ext>
            </a:extLst>
          </p:cNvPr>
          <p:cNvSpPr txBox="1"/>
          <p:nvPr/>
        </p:nvSpPr>
        <p:spPr>
          <a:xfrm>
            <a:off x="7691608" y="2090343"/>
            <a:ext cx="10278738"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4800" b="1" i="0" u="none" strike="noStrike" kern="1200" cap="none" spc="0" normalizeH="0" baseline="0" noProof="0" dirty="0">
                <a:ln>
                  <a:noFill/>
                </a:ln>
                <a:solidFill>
                  <a:srgbClr val="ED7D31">
                    <a:lumMod val="75000"/>
                  </a:srgbClr>
                </a:solidFill>
                <a:effectLst/>
                <a:uLnTx/>
                <a:uFillTx/>
                <a:latin typeface="Inter" panose="020B0604020202020204" charset="0"/>
                <a:ea typeface="Inter" panose="020B0604020202020204" charset="0"/>
                <a:cs typeface="+mn-cs"/>
              </a:rPr>
              <a:t>C</a:t>
            </a:r>
            <a:r>
              <a:rPr kumimoji="0" lang="en-US" sz="4800" b="0"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mn-cs"/>
              </a:rPr>
              <a:t>reative</a:t>
            </a:r>
          </a:p>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4800" b="1" i="0" u="none" strike="noStrike" kern="1200" cap="none" spc="0" normalizeH="0" baseline="0" noProof="0" dirty="0">
                <a:ln>
                  <a:noFill/>
                </a:ln>
                <a:solidFill>
                  <a:srgbClr val="ED7D31">
                    <a:lumMod val="75000"/>
                  </a:srgbClr>
                </a:solidFill>
                <a:effectLst/>
                <a:uLnTx/>
                <a:uFillTx/>
                <a:latin typeface="Inter" panose="020B0604020202020204" charset="0"/>
                <a:ea typeface="Inter" panose="020B0604020202020204" charset="0"/>
                <a:cs typeface="+mn-cs"/>
              </a:rPr>
              <a:t>E</a:t>
            </a:r>
            <a:r>
              <a:rPr kumimoji="0" lang="en-US" sz="4800" b="0"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mn-cs"/>
              </a:rPr>
              <a:t>ngaging</a:t>
            </a:r>
          </a:p>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4800" b="1" i="0" u="none" strike="noStrike" kern="1200" cap="none" spc="0" normalizeH="0" baseline="0" noProof="0" dirty="0">
                <a:ln>
                  <a:noFill/>
                </a:ln>
                <a:solidFill>
                  <a:srgbClr val="ED7D31">
                    <a:lumMod val="75000"/>
                  </a:srgbClr>
                </a:solidFill>
                <a:effectLst/>
                <a:uLnTx/>
                <a:uFillTx/>
                <a:latin typeface="Inter" panose="020B0604020202020204" charset="0"/>
                <a:ea typeface="Inter" panose="020B0604020202020204" charset="0"/>
                <a:cs typeface="+mn-cs"/>
              </a:rPr>
              <a:t>D</a:t>
            </a:r>
            <a:r>
              <a:rPr kumimoji="0" lang="en-US" sz="4800" b="0"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mn-cs"/>
              </a:rPr>
              <a:t>riven by Data</a:t>
            </a:r>
          </a:p>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4800" b="1" i="0" u="none" strike="noStrike" kern="1200" cap="none" spc="0" normalizeH="0" baseline="0" noProof="0" dirty="0">
                <a:ln>
                  <a:noFill/>
                </a:ln>
                <a:solidFill>
                  <a:srgbClr val="ED7D31">
                    <a:lumMod val="75000"/>
                  </a:srgbClr>
                </a:solidFill>
                <a:effectLst/>
                <a:uLnTx/>
                <a:uFillTx/>
                <a:latin typeface="Inter" panose="020B0604020202020204" charset="0"/>
                <a:ea typeface="Inter" panose="020B0604020202020204" charset="0"/>
                <a:cs typeface="+mn-cs"/>
              </a:rPr>
              <a:t>S</a:t>
            </a:r>
            <a:r>
              <a:rPr kumimoji="0" lang="en-US" sz="4800" b="0" i="0" u="none" strike="noStrike" kern="1200" cap="none" spc="0" normalizeH="0" baseline="0" noProof="0" dirty="0">
                <a:ln>
                  <a:noFill/>
                </a:ln>
                <a:solidFill>
                  <a:srgbClr val="002060"/>
                </a:solidFill>
                <a:effectLst/>
                <a:uLnTx/>
                <a:uFillTx/>
                <a:latin typeface="Inter" panose="020B0604020202020204" charset="0"/>
                <a:ea typeface="Inter" panose="020B0604020202020204" charset="0"/>
                <a:cs typeface="+mn-cs"/>
              </a:rPr>
              <a:t>torytellers </a:t>
            </a:r>
          </a:p>
        </p:txBody>
      </p:sp>
    </p:spTree>
    <p:extLst>
      <p:ext uri="{BB962C8B-B14F-4D97-AF65-F5344CB8AC3E}">
        <p14:creationId xmlns:p14="http://schemas.microsoft.com/office/powerpoint/2010/main" val="199511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0D34AB93-CA75-6AE2-D359-7005AC4A63F5}"/>
            </a:ext>
          </a:extLst>
        </p:cNvPr>
        <p:cNvGrpSpPr/>
        <p:nvPr/>
      </p:nvGrpSpPr>
      <p:grpSpPr>
        <a:xfrm>
          <a:off x="0" y="0"/>
          <a:ext cx="0" cy="0"/>
          <a:chOff x="0" y="0"/>
          <a:chExt cx="0" cy="0"/>
        </a:xfrm>
      </p:grpSpPr>
      <p:sp>
        <p:nvSpPr>
          <p:cNvPr id="110" name="Google Shape;110;p21">
            <a:extLst>
              <a:ext uri="{FF2B5EF4-FFF2-40B4-BE49-F238E27FC236}">
                <a16:creationId xmlns:a16="http://schemas.microsoft.com/office/drawing/2014/main" id="{46B8405A-5128-A5A6-A748-CB4E9877D2C0}"/>
              </a:ext>
            </a:extLst>
          </p:cNvPr>
          <p:cNvSpPr/>
          <p:nvPr/>
        </p:nvSpPr>
        <p:spPr>
          <a:xfrm>
            <a:off x="-12627" y="-12526"/>
            <a:ext cx="1101603" cy="6883051"/>
          </a:xfrm>
          <a:prstGeom prst="rect">
            <a:avLst/>
          </a:prstGeom>
          <a:solidFill>
            <a:srgbClr val="203864"/>
          </a:solidFill>
          <a:ln>
            <a:noFill/>
          </a:ln>
        </p:spPr>
        <p:txBody>
          <a:bodyPr spcFirstLastPara="1" wrap="square" lIns="25400" tIns="25400" rIns="25400" bIns="2540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200"/>
              <a:buFontTx/>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11" name="Google Shape;111;p21" descr="Image">
            <a:extLst>
              <a:ext uri="{FF2B5EF4-FFF2-40B4-BE49-F238E27FC236}">
                <a16:creationId xmlns:a16="http://schemas.microsoft.com/office/drawing/2014/main" id="{860BEB73-552A-C9F0-32B4-8529BD2DA82B}"/>
              </a:ext>
            </a:extLst>
          </p:cNvPr>
          <p:cNvPicPr preferRelativeResize="0"/>
          <p:nvPr/>
        </p:nvPicPr>
        <p:blipFill rotWithShape="1">
          <a:blip r:embed="rId3">
            <a:alphaModFix/>
          </a:blip>
          <a:srcRect/>
          <a:stretch/>
        </p:blipFill>
        <p:spPr>
          <a:xfrm>
            <a:off x="-62390" y="370050"/>
            <a:ext cx="1602545" cy="2169744"/>
          </a:xfrm>
          <a:prstGeom prst="rect">
            <a:avLst/>
          </a:prstGeom>
          <a:noFill/>
          <a:ln>
            <a:noFill/>
          </a:ln>
        </p:spPr>
      </p:pic>
      <p:sp>
        <p:nvSpPr>
          <p:cNvPr id="3" name="TextBox 2"/>
          <p:cNvSpPr txBox="1"/>
          <p:nvPr/>
        </p:nvSpPr>
        <p:spPr>
          <a:xfrm>
            <a:off x="4371038" y="2108056"/>
            <a:ext cx="457200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Brett Schwartz</a:t>
            </a:r>
            <a:b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br>
            <a:b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b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Associate Director</a:t>
            </a:r>
            <a:b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b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NADO Research Foundation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hlinkClick r:id="" action="ppaction://noactio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hlinkClick r:id="" action="ppaction://noaction"/>
              </a:rPr>
              <a:t>bschwartz@nado.org</a:t>
            </a: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endParaRPr>
          </a:p>
        </p:txBody>
      </p:sp>
      <p:pic>
        <p:nvPicPr>
          <p:cNvPr id="2" name="Picture 1" descr="Logo&#10;&#10;Description automatically generated">
            <a:extLst>
              <a:ext uri="{FF2B5EF4-FFF2-40B4-BE49-F238E27FC236}">
                <a16:creationId xmlns:a16="http://schemas.microsoft.com/office/drawing/2014/main" id="{39EC8413-4AE7-576D-4063-311F9E4124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845" y="5040744"/>
            <a:ext cx="2279647" cy="663389"/>
          </a:xfrm>
          <a:prstGeom prst="rect">
            <a:avLst/>
          </a:prstGeom>
        </p:spPr>
      </p:pic>
      <p:pic>
        <p:nvPicPr>
          <p:cNvPr id="4" name="Picture 3" descr="Logo, company name&#10;&#10;Description automatically generated">
            <a:extLst>
              <a:ext uri="{FF2B5EF4-FFF2-40B4-BE49-F238E27FC236}">
                <a16:creationId xmlns:a16="http://schemas.microsoft.com/office/drawing/2014/main" id="{AE1AD4E0-179C-ECF6-BF37-AD40AA0D7BE8}"/>
              </a:ext>
            </a:extLst>
          </p:cNvPr>
          <p:cNvPicPr>
            <a:picLocks noChangeAspect="1"/>
          </p:cNvPicPr>
          <p:nvPr/>
        </p:nvPicPr>
        <p:blipFill rotWithShape="1">
          <a:blip r:embed="rId5">
            <a:extLst>
              <a:ext uri="{28A0092B-C50C-407E-A947-70E740481C1C}">
                <a14:useLocalDpi xmlns:a14="http://schemas.microsoft.com/office/drawing/2010/main" val="0"/>
              </a:ext>
            </a:extLst>
          </a:blip>
          <a:srcRect l="15696" t="18244" r="16543" b="19886"/>
          <a:stretch/>
        </p:blipFill>
        <p:spPr>
          <a:xfrm>
            <a:off x="7421397" y="4632462"/>
            <a:ext cx="1173736" cy="1071671"/>
          </a:xfrm>
          <a:prstGeom prst="rect">
            <a:avLst/>
          </a:prstGeom>
        </p:spPr>
      </p:pic>
      <p:sp>
        <p:nvSpPr>
          <p:cNvPr id="5" name="TextBox 4">
            <a:extLst>
              <a:ext uri="{FF2B5EF4-FFF2-40B4-BE49-F238E27FC236}">
                <a16:creationId xmlns:a16="http://schemas.microsoft.com/office/drawing/2014/main" id="{EFD10182-B241-9429-75ED-22979F901A1D}"/>
              </a:ext>
            </a:extLst>
          </p:cNvPr>
          <p:cNvSpPr txBox="1"/>
          <p:nvPr/>
        </p:nvSpPr>
        <p:spPr>
          <a:xfrm rot="20626903">
            <a:off x="1409114" y="756439"/>
            <a:ext cx="468117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77ACBD"/>
              </a:buClr>
              <a:buSzPts val="7000"/>
              <a:buFont typeface="Inter"/>
              <a:buNone/>
              <a:tabLst/>
              <a:defRPr/>
            </a:pPr>
            <a:r>
              <a:rPr kumimoji="0" lang="en-US" sz="4000" b="1" i="0" u="none" strike="noStrike" kern="1200" cap="none" spc="0" normalizeH="0" baseline="0" noProof="0" dirty="0">
                <a:ln>
                  <a:noFill/>
                </a:ln>
                <a:solidFill>
                  <a:srgbClr val="0F9ED5">
                    <a:lumMod val="75000"/>
                  </a:srgbClr>
                </a:solidFill>
                <a:effectLst/>
                <a:uLnTx/>
                <a:uFillTx/>
                <a:latin typeface="Inter"/>
                <a:ea typeface="Inter"/>
                <a:cs typeface="+mn-cs"/>
                <a:sym typeface="Inter"/>
              </a:rPr>
              <a:t>Stay in Touch! </a:t>
            </a:r>
            <a:endParaRPr kumimoji="0" lang="en-US" sz="4000" b="0" i="0" u="none" strike="noStrike" kern="1200" cap="none" spc="0" normalizeH="0" baseline="0" noProof="0" dirty="0">
              <a:ln>
                <a:noFill/>
              </a:ln>
              <a:solidFill>
                <a:srgbClr val="0F9ED5">
                  <a:lumMod val="75000"/>
                </a:srgbClr>
              </a:solidFill>
              <a:effectLst/>
              <a:uLnTx/>
              <a:uFillTx/>
              <a:latin typeface="Arial"/>
              <a:ea typeface="+mn-ea"/>
              <a:cs typeface="+mn-cs"/>
            </a:endParaRPr>
          </a:p>
        </p:txBody>
      </p:sp>
    </p:spTree>
    <p:extLst>
      <p:ext uri="{BB962C8B-B14F-4D97-AF65-F5344CB8AC3E}">
        <p14:creationId xmlns:p14="http://schemas.microsoft.com/office/powerpoint/2010/main" val="1633127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A picture containing cat, sitting, floor, yellow&#10;&#10;Description automatically generated">
            <a:extLst>
              <a:ext uri="{FF2B5EF4-FFF2-40B4-BE49-F238E27FC236}">
                <a16:creationId xmlns:a16="http://schemas.microsoft.com/office/drawing/2014/main" id="{D417DC5E-7BB6-C703-2784-8E4B948FC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5">
            <a:extLst>
              <a:ext uri="{FF2B5EF4-FFF2-40B4-BE49-F238E27FC236}">
                <a16:creationId xmlns:a16="http://schemas.microsoft.com/office/drawing/2014/main" id="{570EFD78-C725-8A2C-5DF6-3855266D4EAD}"/>
              </a:ext>
            </a:extLst>
          </p:cNvPr>
          <p:cNvSpPr>
            <a:spLocks noChangeArrowheads="1"/>
          </p:cNvSpPr>
          <p:nvPr/>
        </p:nvSpPr>
        <p:spPr bwMode="auto">
          <a:xfrm>
            <a:off x="0" y="6611938"/>
            <a:ext cx="9572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Rawpixels.com</a:t>
            </a:r>
          </a:p>
        </p:txBody>
      </p:sp>
      <p:sp>
        <p:nvSpPr>
          <p:cNvPr id="67588" name="TextBox 6">
            <a:extLst>
              <a:ext uri="{FF2B5EF4-FFF2-40B4-BE49-F238E27FC236}">
                <a16:creationId xmlns:a16="http://schemas.microsoft.com/office/drawing/2014/main" id="{CD594E4A-6CC5-877F-0A1A-EAA577865412}"/>
              </a:ext>
            </a:extLst>
          </p:cNvPr>
          <p:cNvSpPr txBox="1">
            <a:spLocks noChangeArrowheads="1"/>
          </p:cNvSpPr>
          <p:nvPr/>
        </p:nvSpPr>
        <p:spPr bwMode="auto">
          <a:xfrm>
            <a:off x="840674" y="3013501"/>
            <a:ext cx="119999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rPr>
              <a:t>We are (Still) in a Golden Age for the CEDS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0" name="Google Shape;110;p21"/>
          <p:cNvSpPr/>
          <p:nvPr/>
        </p:nvSpPr>
        <p:spPr>
          <a:xfrm>
            <a:off x="-12627" y="-12526"/>
            <a:ext cx="1101603" cy="6883051"/>
          </a:xfrm>
          <a:prstGeom prst="rect">
            <a:avLst/>
          </a:prstGeom>
          <a:solidFill>
            <a:srgbClr val="203864"/>
          </a:solidFill>
          <a:ln>
            <a:noFill/>
          </a:ln>
        </p:spPr>
        <p:txBody>
          <a:bodyPr spcFirstLastPara="1" wrap="square" lIns="25400" tIns="25400" rIns="25400" bIns="2540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200"/>
              <a:buFontTx/>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11" name="Google Shape;111;p21" descr="Image"/>
          <p:cNvPicPr preferRelativeResize="0"/>
          <p:nvPr/>
        </p:nvPicPr>
        <p:blipFill rotWithShape="1">
          <a:blip r:embed="rId3">
            <a:alphaModFix/>
          </a:blip>
          <a:srcRect/>
          <a:stretch/>
        </p:blipFill>
        <p:spPr>
          <a:xfrm>
            <a:off x="-62390" y="370050"/>
            <a:ext cx="1602545" cy="2169744"/>
          </a:xfrm>
          <a:prstGeom prst="rect">
            <a:avLst/>
          </a:prstGeom>
          <a:noFill/>
          <a:ln>
            <a:noFill/>
          </a:ln>
        </p:spPr>
      </p:pic>
      <p:pic>
        <p:nvPicPr>
          <p:cNvPr id="3" name="Picture 4">
            <a:extLst>
              <a:ext uri="{FF2B5EF4-FFF2-40B4-BE49-F238E27FC236}">
                <a16:creationId xmlns:a16="http://schemas.microsoft.com/office/drawing/2014/main" id="{C9388D9B-30F8-8C55-B5E1-11883AA71456}"/>
              </a:ext>
            </a:extLst>
          </p:cNvPr>
          <p:cNvPicPr>
            <a:picLocks noChangeAspect="1"/>
          </p:cNvPicPr>
          <p:nvPr/>
        </p:nvPicPr>
        <p:blipFill rotWithShape="1">
          <a:blip r:embed="rId4">
            <a:extLst>
              <a:ext uri="{28A0092B-C50C-407E-A947-70E740481C1C}">
                <a14:useLocalDpi xmlns:a14="http://schemas.microsoft.com/office/drawing/2010/main" val="0"/>
              </a:ext>
            </a:extLst>
          </a:blip>
          <a:srcRect r="45539"/>
          <a:stretch/>
        </p:blipFill>
        <p:spPr bwMode="auto">
          <a:xfrm>
            <a:off x="3603171" y="286017"/>
            <a:ext cx="6085113" cy="62859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00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9ED2CD8A-7306-9FAE-796E-3F423DA2F3AA}"/>
            </a:ext>
          </a:extLst>
        </p:cNvPr>
        <p:cNvGrpSpPr/>
        <p:nvPr/>
      </p:nvGrpSpPr>
      <p:grpSpPr>
        <a:xfrm>
          <a:off x="0" y="0"/>
          <a:ext cx="0" cy="0"/>
          <a:chOff x="0" y="0"/>
          <a:chExt cx="0" cy="0"/>
        </a:xfrm>
      </p:grpSpPr>
      <p:sp>
        <p:nvSpPr>
          <p:cNvPr id="110" name="Google Shape;110;p21">
            <a:extLst>
              <a:ext uri="{FF2B5EF4-FFF2-40B4-BE49-F238E27FC236}">
                <a16:creationId xmlns:a16="http://schemas.microsoft.com/office/drawing/2014/main" id="{35E76F23-C0D4-6776-401F-4E320BA21172}"/>
              </a:ext>
            </a:extLst>
          </p:cNvPr>
          <p:cNvSpPr/>
          <p:nvPr/>
        </p:nvSpPr>
        <p:spPr>
          <a:xfrm>
            <a:off x="-12627" y="-12526"/>
            <a:ext cx="1101603" cy="6883051"/>
          </a:xfrm>
          <a:prstGeom prst="rect">
            <a:avLst/>
          </a:prstGeom>
          <a:solidFill>
            <a:srgbClr val="203864"/>
          </a:solidFill>
          <a:ln>
            <a:noFill/>
          </a:ln>
        </p:spPr>
        <p:txBody>
          <a:bodyPr spcFirstLastPara="1" wrap="square" lIns="25400" tIns="25400" rIns="25400" bIns="2540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3200"/>
              <a:buFontTx/>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11" name="Google Shape;111;p21" descr="Image">
            <a:extLst>
              <a:ext uri="{FF2B5EF4-FFF2-40B4-BE49-F238E27FC236}">
                <a16:creationId xmlns:a16="http://schemas.microsoft.com/office/drawing/2014/main" id="{5D25953E-6B2E-8229-BFD5-EDD04148CED2}"/>
              </a:ext>
            </a:extLst>
          </p:cNvPr>
          <p:cNvPicPr preferRelativeResize="0"/>
          <p:nvPr/>
        </p:nvPicPr>
        <p:blipFill rotWithShape="1">
          <a:blip r:embed="rId3">
            <a:alphaModFix/>
          </a:blip>
          <a:srcRect/>
          <a:stretch/>
        </p:blipFill>
        <p:spPr>
          <a:xfrm>
            <a:off x="-62390" y="370050"/>
            <a:ext cx="1602545" cy="2169744"/>
          </a:xfrm>
          <a:prstGeom prst="rect">
            <a:avLst/>
          </a:prstGeom>
          <a:noFill/>
          <a:ln>
            <a:noFill/>
          </a:ln>
        </p:spPr>
      </p:pic>
      <p:pic>
        <p:nvPicPr>
          <p:cNvPr id="5" name="Picture 11">
            <a:extLst>
              <a:ext uri="{FF2B5EF4-FFF2-40B4-BE49-F238E27FC236}">
                <a16:creationId xmlns:a16="http://schemas.microsoft.com/office/drawing/2014/main" id="{620B13E4-A9BF-4915-4986-477F17A706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603"/>
          <a:stretch/>
        </p:blipFill>
        <p:spPr bwMode="auto">
          <a:xfrm>
            <a:off x="2078989" y="4167975"/>
            <a:ext cx="1847424"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6FD8DFF-C870-79E8-5481-869D47DB99A9}"/>
              </a:ext>
            </a:extLst>
          </p:cNvPr>
          <p:cNvPicPr>
            <a:picLocks noChangeAspect="1"/>
          </p:cNvPicPr>
          <p:nvPr/>
        </p:nvPicPr>
        <p:blipFill>
          <a:blip r:embed="rId5"/>
          <a:stretch>
            <a:fillRect/>
          </a:stretch>
        </p:blipFill>
        <p:spPr>
          <a:xfrm>
            <a:off x="1917176" y="851625"/>
            <a:ext cx="2171050" cy="2780345"/>
          </a:xfrm>
          <a:prstGeom prst="rect">
            <a:avLst/>
          </a:prstGeom>
        </p:spPr>
      </p:pic>
      <p:pic>
        <p:nvPicPr>
          <p:cNvPr id="10" name="Picture 9">
            <a:extLst>
              <a:ext uri="{FF2B5EF4-FFF2-40B4-BE49-F238E27FC236}">
                <a16:creationId xmlns:a16="http://schemas.microsoft.com/office/drawing/2014/main" id="{B98977EE-63EF-7033-FB82-54DCBAE765EC}"/>
              </a:ext>
            </a:extLst>
          </p:cNvPr>
          <p:cNvPicPr>
            <a:picLocks noChangeAspect="1"/>
          </p:cNvPicPr>
          <p:nvPr/>
        </p:nvPicPr>
        <p:blipFill>
          <a:blip r:embed="rId6"/>
          <a:stretch>
            <a:fillRect/>
          </a:stretch>
        </p:blipFill>
        <p:spPr>
          <a:xfrm>
            <a:off x="4754065" y="846409"/>
            <a:ext cx="3111417" cy="2504977"/>
          </a:xfrm>
          <a:prstGeom prst="rect">
            <a:avLst/>
          </a:prstGeom>
        </p:spPr>
      </p:pic>
      <p:pic>
        <p:nvPicPr>
          <p:cNvPr id="12" name="Picture 11">
            <a:extLst>
              <a:ext uri="{FF2B5EF4-FFF2-40B4-BE49-F238E27FC236}">
                <a16:creationId xmlns:a16="http://schemas.microsoft.com/office/drawing/2014/main" id="{BFF8EDA8-5C6F-EEAE-2FE8-939E8F3EA4D8}"/>
              </a:ext>
            </a:extLst>
          </p:cNvPr>
          <p:cNvPicPr>
            <a:picLocks noChangeAspect="1"/>
          </p:cNvPicPr>
          <p:nvPr/>
        </p:nvPicPr>
        <p:blipFill>
          <a:blip r:embed="rId7"/>
          <a:stretch>
            <a:fillRect/>
          </a:stretch>
        </p:blipFill>
        <p:spPr>
          <a:xfrm>
            <a:off x="8663696" y="860717"/>
            <a:ext cx="2862059" cy="3027834"/>
          </a:xfrm>
          <a:prstGeom prst="rect">
            <a:avLst/>
          </a:prstGeom>
        </p:spPr>
      </p:pic>
      <p:pic>
        <p:nvPicPr>
          <p:cNvPr id="14" name="Picture 13">
            <a:extLst>
              <a:ext uri="{FF2B5EF4-FFF2-40B4-BE49-F238E27FC236}">
                <a16:creationId xmlns:a16="http://schemas.microsoft.com/office/drawing/2014/main" id="{C1138E8B-57C8-C763-D941-1882272018E7}"/>
              </a:ext>
            </a:extLst>
          </p:cNvPr>
          <p:cNvPicPr>
            <a:picLocks noChangeAspect="1"/>
          </p:cNvPicPr>
          <p:nvPr/>
        </p:nvPicPr>
        <p:blipFill>
          <a:blip r:embed="rId8"/>
          <a:stretch>
            <a:fillRect/>
          </a:stretch>
        </p:blipFill>
        <p:spPr>
          <a:xfrm>
            <a:off x="7424805" y="4596474"/>
            <a:ext cx="4646428" cy="1415117"/>
          </a:xfrm>
          <a:prstGeom prst="rect">
            <a:avLst/>
          </a:prstGeom>
        </p:spPr>
      </p:pic>
      <p:pic>
        <p:nvPicPr>
          <p:cNvPr id="18" name="Picture 17">
            <a:extLst>
              <a:ext uri="{FF2B5EF4-FFF2-40B4-BE49-F238E27FC236}">
                <a16:creationId xmlns:a16="http://schemas.microsoft.com/office/drawing/2014/main" id="{39A1C4A1-1A50-BFE4-B78E-DD3B52525A7E}"/>
              </a:ext>
            </a:extLst>
          </p:cNvPr>
          <p:cNvPicPr>
            <a:picLocks noChangeAspect="1"/>
          </p:cNvPicPr>
          <p:nvPr/>
        </p:nvPicPr>
        <p:blipFill>
          <a:blip r:embed="rId9"/>
          <a:stretch>
            <a:fillRect/>
          </a:stretch>
        </p:blipFill>
        <p:spPr>
          <a:xfrm>
            <a:off x="4754065" y="4007185"/>
            <a:ext cx="1843088" cy="2471738"/>
          </a:xfrm>
          <a:prstGeom prst="rect">
            <a:avLst/>
          </a:prstGeom>
        </p:spPr>
      </p:pic>
    </p:spTree>
    <p:extLst>
      <p:ext uri="{BB962C8B-B14F-4D97-AF65-F5344CB8AC3E}">
        <p14:creationId xmlns:p14="http://schemas.microsoft.com/office/powerpoint/2010/main" val="479722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te of the Union 2023 Seating Chart: Who Sits Where? – NBC4 Washington">
            <a:extLst>
              <a:ext uri="{FF2B5EF4-FFF2-40B4-BE49-F238E27FC236}">
                <a16:creationId xmlns:a16="http://schemas.microsoft.com/office/drawing/2014/main" id="{BF7F4950-F0A7-19E9-3920-9ECAA1355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0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430B7156-94D4-0C80-B93F-6E30C85B232F}"/>
              </a:ext>
            </a:extLst>
          </p:cNvPr>
          <p:cNvSpPr txBox="1">
            <a:spLocks noChangeArrowheads="1"/>
          </p:cNvSpPr>
          <p:nvPr/>
        </p:nvSpPr>
        <p:spPr bwMode="auto">
          <a:xfrm>
            <a:off x="0" y="3113088"/>
            <a:ext cx="12192000" cy="6318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rPr>
              <a:t>The CEDS </a:t>
            </a:r>
            <a:r>
              <a:rPr lang="en-US" altLang="en-US" sz="3500" dirty="0">
                <a:solidFill>
                  <a:srgbClr val="000000"/>
                </a:solidFill>
                <a:latin typeface="Inter" panose="020B0604020202020204" charset="0"/>
                <a:ea typeface="Inter" panose="020B0604020202020204" charset="0"/>
              </a:rPr>
              <a:t>as a</a:t>
            </a:r>
            <a:r>
              <a:rPr kumimoji="0" lang="en-US" altLang="en-US" sz="35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rPr>
              <a:t> Region’s “State of the Union”</a:t>
            </a:r>
          </a:p>
        </p:txBody>
      </p:sp>
      <p:sp>
        <p:nvSpPr>
          <p:cNvPr id="7" name="TextBox 6">
            <a:extLst>
              <a:ext uri="{FF2B5EF4-FFF2-40B4-BE49-F238E27FC236}">
                <a16:creationId xmlns:a16="http://schemas.microsoft.com/office/drawing/2014/main" id="{F8602263-5903-0814-0431-7641E3547015}"/>
              </a:ext>
            </a:extLst>
          </p:cNvPr>
          <p:cNvSpPr txBox="1"/>
          <p:nvPr/>
        </p:nvSpPr>
        <p:spPr>
          <a:xfrm>
            <a:off x="11242377" y="6505187"/>
            <a:ext cx="1334937" cy="27699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PlusJakartaSans"/>
                <a:ea typeface="+mn-ea"/>
                <a:cs typeface="+mn-cs"/>
              </a:rPr>
              <a:t>NBC4 News</a:t>
            </a:r>
            <a:endParaRPr kumimoji="0" lang="en-US" alt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05435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Why Is Strategic Planning Important? | HBS Online">
            <a:extLst>
              <a:ext uri="{FF2B5EF4-FFF2-40B4-BE49-F238E27FC236}">
                <a16:creationId xmlns:a16="http://schemas.microsoft.com/office/drawing/2014/main" id="{C9A96C58-58C9-FFA2-5A55-1A7370AA9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268078E0-FE47-107A-7ACD-70602A036FBB}"/>
              </a:ext>
            </a:extLst>
          </p:cNvPr>
          <p:cNvSpPr txBox="1">
            <a:spLocks noChangeArrowheads="1"/>
          </p:cNvSpPr>
          <p:nvPr/>
        </p:nvSpPr>
        <p:spPr bwMode="auto">
          <a:xfrm>
            <a:off x="0" y="3113088"/>
            <a:ext cx="12192000" cy="6318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rPr>
              <a:t>The CEDS </a:t>
            </a:r>
            <a:r>
              <a:rPr lang="en-US" altLang="en-US" sz="3500" dirty="0">
                <a:solidFill>
                  <a:srgbClr val="000000"/>
                </a:solidFill>
                <a:latin typeface="Inter" panose="020B0604020202020204" charset="0"/>
                <a:ea typeface="Inter" panose="020B0604020202020204" charset="0"/>
              </a:rPr>
              <a:t>as the</a:t>
            </a:r>
            <a:r>
              <a:rPr kumimoji="0" lang="en-US" altLang="en-US" sz="35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rPr>
              <a:t> Region’s Strategic Plan </a:t>
            </a:r>
          </a:p>
        </p:txBody>
      </p:sp>
      <p:sp>
        <p:nvSpPr>
          <p:cNvPr id="7" name="TextBox 6">
            <a:extLst>
              <a:ext uri="{FF2B5EF4-FFF2-40B4-BE49-F238E27FC236}">
                <a16:creationId xmlns:a16="http://schemas.microsoft.com/office/drawing/2014/main" id="{B64C894E-70EB-621A-69F4-F352A1D879EB}"/>
              </a:ext>
            </a:extLst>
          </p:cNvPr>
          <p:cNvSpPr txBox="1"/>
          <p:nvPr/>
        </p:nvSpPr>
        <p:spPr>
          <a:xfrm>
            <a:off x="10020300" y="6519446"/>
            <a:ext cx="6223000"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PlusJakartaSans"/>
                <a:ea typeface="+mn-ea"/>
                <a:cs typeface="+mn-cs"/>
              </a:rPr>
              <a:t>Harvard Business School </a:t>
            </a:r>
            <a:endParaRPr kumimoji="0" lang="en-US" alt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42123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A person holding a leaf&#10;&#10;Description automatically generated with low confidence">
            <a:extLst>
              <a:ext uri="{FF2B5EF4-FFF2-40B4-BE49-F238E27FC236}">
                <a16:creationId xmlns:a16="http://schemas.microsoft.com/office/drawing/2014/main" id="{F18FF3A8-3BDC-5E72-0115-D63073E89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Box 5">
            <a:extLst>
              <a:ext uri="{FF2B5EF4-FFF2-40B4-BE49-F238E27FC236}">
                <a16:creationId xmlns:a16="http://schemas.microsoft.com/office/drawing/2014/main" id="{C6B302F0-7E69-88F2-6E07-E72F4E8AD43F}"/>
              </a:ext>
            </a:extLst>
          </p:cNvPr>
          <p:cNvSpPr txBox="1">
            <a:spLocks noChangeArrowheads="1"/>
          </p:cNvSpPr>
          <p:nvPr/>
        </p:nvSpPr>
        <p:spPr bwMode="auto">
          <a:xfrm>
            <a:off x="0" y="3113088"/>
            <a:ext cx="12192000" cy="55403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rPr>
              <a:t>The CEDS </a:t>
            </a:r>
            <a:r>
              <a:rPr lang="en-US" altLang="en-US" sz="3000" dirty="0">
                <a:solidFill>
                  <a:srgbClr val="000000"/>
                </a:solidFill>
                <a:latin typeface="Inter" panose="020B0604020202020204" charset="0"/>
                <a:ea typeface="Inter" panose="020B0604020202020204" charset="0"/>
              </a:rPr>
              <a:t>as a</a:t>
            </a:r>
            <a:r>
              <a:rPr kumimoji="0" lang="en-US" altLang="en-US" sz="30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rPr>
              <a:t> Roadmap for Regional </a:t>
            </a:r>
            <a:r>
              <a:rPr lang="en-US" altLang="en-US" sz="3000" dirty="0">
                <a:solidFill>
                  <a:srgbClr val="000000"/>
                </a:solidFill>
                <a:latin typeface="Inter" panose="020B0604020202020204" charset="0"/>
                <a:ea typeface="Inter" panose="020B0604020202020204" charset="0"/>
              </a:rPr>
              <a:t>E</a:t>
            </a:r>
            <a:r>
              <a:rPr kumimoji="0" lang="en-US" altLang="en-US" sz="3000" b="0" i="0" u="none" strike="noStrike" kern="1200" cap="none" spc="0" normalizeH="0" baseline="0" noProof="0" dirty="0" err="1">
                <a:ln>
                  <a:noFill/>
                </a:ln>
                <a:solidFill>
                  <a:srgbClr val="000000"/>
                </a:solidFill>
                <a:effectLst/>
                <a:uLnTx/>
                <a:uFillTx/>
                <a:latin typeface="Inter" panose="020B0604020202020204" charset="0"/>
                <a:ea typeface="Inter" panose="020B0604020202020204" charset="0"/>
              </a:rPr>
              <a:t>conomic</a:t>
            </a:r>
            <a:r>
              <a:rPr kumimoji="0" lang="en-US" altLang="en-US" sz="30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rPr>
              <a:t> Development </a:t>
            </a:r>
          </a:p>
        </p:txBody>
      </p:sp>
      <p:sp>
        <p:nvSpPr>
          <p:cNvPr id="54276" name="TextBox 6">
            <a:extLst>
              <a:ext uri="{FF2B5EF4-FFF2-40B4-BE49-F238E27FC236}">
                <a16:creationId xmlns:a16="http://schemas.microsoft.com/office/drawing/2014/main" id="{35AF7327-9425-B071-FAD1-CC1AA33C6E17}"/>
              </a:ext>
            </a:extLst>
          </p:cNvPr>
          <p:cNvSpPr txBox="1">
            <a:spLocks noChangeArrowheads="1"/>
          </p:cNvSpPr>
          <p:nvPr/>
        </p:nvSpPr>
        <p:spPr bwMode="auto">
          <a:xfrm>
            <a:off x="10739438" y="6435725"/>
            <a:ext cx="6238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PlusJakartaSans"/>
                <a:ea typeface="+mn-ea"/>
                <a:cs typeface="+mn-cs"/>
              </a:rPr>
              <a:t>Francesco </a:t>
            </a:r>
            <a:r>
              <a:rPr kumimoji="0" lang="en-US" altLang="en-US" sz="1200" b="0" i="0" u="none" strike="noStrike" kern="1200" cap="none" spc="0" normalizeH="0" baseline="0" noProof="0" dirty="0" err="1">
                <a:ln>
                  <a:noFill/>
                </a:ln>
                <a:solidFill>
                  <a:srgbClr val="FFFFFF"/>
                </a:solidFill>
                <a:effectLst/>
                <a:uLnTx/>
                <a:uFillTx/>
                <a:latin typeface="PlusJakartaSans"/>
                <a:ea typeface="+mn-ea"/>
                <a:cs typeface="+mn-cs"/>
              </a:rPr>
              <a:t>Paggiaro</a:t>
            </a:r>
            <a:endParaRPr kumimoji="0" lang="en-US" alt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0750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a:extLst>
              <a:ext uri="{FF2B5EF4-FFF2-40B4-BE49-F238E27FC236}">
                <a16:creationId xmlns:a16="http://schemas.microsoft.com/office/drawing/2014/main" id="{8A98BF24-9757-B939-08DC-8E68C1895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Box 6">
            <a:extLst>
              <a:ext uri="{FF2B5EF4-FFF2-40B4-BE49-F238E27FC236}">
                <a16:creationId xmlns:a16="http://schemas.microsoft.com/office/drawing/2014/main" id="{3F70D768-416E-DC11-2E6C-0D533CAC07BD}"/>
              </a:ext>
            </a:extLst>
          </p:cNvPr>
          <p:cNvSpPr txBox="1">
            <a:spLocks noChangeArrowheads="1"/>
          </p:cNvSpPr>
          <p:nvPr/>
        </p:nvSpPr>
        <p:spPr bwMode="auto">
          <a:xfrm>
            <a:off x="0" y="3113088"/>
            <a:ext cx="12192000" cy="6318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500" dirty="0">
                <a:solidFill>
                  <a:srgbClr val="000000"/>
                </a:solidFill>
                <a:latin typeface="Inter" panose="020B0604020202020204" charset="0"/>
                <a:ea typeface="Inter" panose="020B0604020202020204" charset="0"/>
              </a:rPr>
              <a:t>The CEDS as a C</a:t>
            </a:r>
            <a:r>
              <a:rPr kumimoji="0" lang="en-US" altLang="en-US" sz="3500" b="0" i="0" u="none" strike="noStrike" kern="1200" cap="none" spc="0" normalizeH="0" baseline="0" noProof="0" dirty="0" err="1">
                <a:ln>
                  <a:noFill/>
                </a:ln>
                <a:solidFill>
                  <a:srgbClr val="000000"/>
                </a:solidFill>
                <a:effectLst/>
                <a:uLnTx/>
                <a:uFillTx/>
                <a:latin typeface="Inter" panose="020B0604020202020204" charset="0"/>
                <a:ea typeface="Inter" panose="020B0604020202020204" charset="0"/>
              </a:rPr>
              <a:t>onduit</a:t>
            </a:r>
            <a:r>
              <a:rPr kumimoji="0" lang="en-US" altLang="en-US" sz="35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rPr>
              <a:t> of Resources to </a:t>
            </a:r>
            <a:r>
              <a:rPr lang="en-US" altLang="en-US" sz="3500" dirty="0">
                <a:solidFill>
                  <a:srgbClr val="000000"/>
                </a:solidFill>
                <a:latin typeface="Inter" panose="020B0604020202020204" charset="0"/>
                <a:ea typeface="Inter" panose="020B0604020202020204" charset="0"/>
              </a:rPr>
              <a:t>the </a:t>
            </a:r>
            <a:r>
              <a:rPr kumimoji="0" lang="en-US" altLang="en-US" sz="3500" b="0" i="0" u="none" strike="noStrike" kern="1200" cap="none" spc="0" normalizeH="0" baseline="0" noProof="0" dirty="0">
                <a:ln>
                  <a:noFill/>
                </a:ln>
                <a:solidFill>
                  <a:srgbClr val="000000"/>
                </a:solidFill>
                <a:effectLst/>
                <a:uLnTx/>
                <a:uFillTx/>
                <a:latin typeface="Inter" panose="020B0604020202020204" charset="0"/>
                <a:ea typeface="Inter" panose="020B0604020202020204" charset="0"/>
              </a:rPr>
              <a:t>Region</a:t>
            </a:r>
          </a:p>
        </p:txBody>
      </p:sp>
    </p:spTree>
    <p:extLst>
      <p:ext uri="{BB962C8B-B14F-4D97-AF65-F5344CB8AC3E}">
        <p14:creationId xmlns:p14="http://schemas.microsoft.com/office/powerpoint/2010/main" val="340290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8_MinimalistLight">
  <a:themeElements>
    <a:clrScheme name="38_MinimalistLight">
      <a:dk1>
        <a:srgbClr val="53585F"/>
      </a:dk1>
      <a:lt1>
        <a:srgbClr val="FFFFFF"/>
      </a:lt1>
      <a:dk2>
        <a:srgbClr val="53585F"/>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Custom 1">
      <a:dk1>
        <a:srgbClr val="002B51"/>
      </a:dk1>
      <a:lt1>
        <a:srgbClr val="FFFFFF"/>
      </a:lt1>
      <a:dk2>
        <a:srgbClr val="000000"/>
      </a:dk2>
      <a:lt2>
        <a:srgbClr val="5CB7E7"/>
      </a:lt2>
      <a:accent1>
        <a:srgbClr val="5CB7E7"/>
      </a:accent1>
      <a:accent2>
        <a:srgbClr val="FFE090"/>
      </a:accent2>
      <a:accent3>
        <a:srgbClr val="6FC284"/>
      </a:accent3>
      <a:accent4>
        <a:srgbClr val="DBA628"/>
      </a:accent4>
      <a:accent5>
        <a:srgbClr val="005C90"/>
      </a:accent5>
      <a:accent6>
        <a:srgbClr val="A02A1D"/>
      </a:accent6>
      <a:hlink>
        <a:srgbClr val="5CB7E7"/>
      </a:hlink>
      <a:folHlink>
        <a:srgbClr val="3E8E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8ABCE61-F454-4844-B75B-1D7FC89DD2A3}" vid="{B874EE9E-5A16-434F-B922-8E0D8F7F4BB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68</TotalTime>
  <Words>596</Words>
  <Application>Microsoft Office PowerPoint</Application>
  <PresentationFormat>Widescreen</PresentationFormat>
  <Paragraphs>70</Paragraphs>
  <Slides>21</Slides>
  <Notes>8</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21</vt:i4>
      </vt:variant>
    </vt:vector>
  </HeadingPairs>
  <TitlesOfParts>
    <vt:vector size="36" baseType="lpstr">
      <vt:lpstr>Aptos</vt:lpstr>
      <vt:lpstr>Aptos Display</vt:lpstr>
      <vt:lpstr>Arial</vt:lpstr>
      <vt:lpstr>Calibri</vt:lpstr>
      <vt:lpstr>Calibri Light</vt:lpstr>
      <vt:lpstr>Century Gothic</vt:lpstr>
      <vt:lpstr>Georgia</vt:lpstr>
      <vt:lpstr>Inter</vt:lpstr>
      <vt:lpstr>Merriweather Web</vt:lpstr>
      <vt:lpstr>PlusJakartaSans</vt:lpstr>
      <vt:lpstr>Wingdings</vt:lpstr>
      <vt:lpstr>1_Office Theme</vt:lpstr>
      <vt:lpstr>2_Office Theme</vt:lpstr>
      <vt:lpstr>38_MinimalistLight</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CEDS Content Guidelines </vt:lpstr>
      <vt:lpstr>PowerPoint Presentation</vt:lpstr>
      <vt:lpstr>CEDS Content Guidelines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Brett Schwartz</dc:creator>
  <cp:lastModifiedBy>Brett Schwartz</cp:lastModifiedBy>
  <cp:revision>1</cp:revision>
  <dcterms:created xsi:type="dcterms:W3CDTF">2025-03-07T18:27:39Z</dcterms:created>
  <dcterms:modified xsi:type="dcterms:W3CDTF">2025-03-07T19:36:06Z</dcterms:modified>
</cp:coreProperties>
</file>